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77650" cy="13716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ato Black" panose="020F0802020204030203" pitchFamily="34" charset="77"/>
      <p:bold r:id="rId9"/>
      <p:italic r:id="rId10"/>
      <p:boldItalic r:id="rId11"/>
    </p:embeddedFont>
    <p:embeddedFont>
      <p:font typeface="Lato Light" panose="020F0502020204030203" pitchFamily="34" charset="77"/>
      <p:regular r:id="rId12"/>
      <p:bold r:id="rId13"/>
      <p:italic r:id="rId14"/>
      <p:boldItalic r:id="rId15"/>
    </p:embeddedFont>
    <p:embeddedFont>
      <p:font typeface="Limelight" panose="02000000000000000000" pitchFamily="2" charset="77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112">
          <p15:clr>
            <a:srgbClr val="A4A3A4"/>
          </p15:clr>
        </p15:guide>
        <p15:guide id="2" pos="14254">
          <p15:clr>
            <a:srgbClr val="A4A3A4"/>
          </p15:clr>
        </p15:guide>
        <p15:guide id="3" pos="1054">
          <p15:clr>
            <a:srgbClr val="A4A3A4"/>
          </p15:clr>
        </p15:guide>
        <p15:guide id="4" orient="horz" pos="52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X0ETkQVSJuUok+0CzNPQ53Ohb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8"/>
    <p:restoredTop sz="94674"/>
  </p:normalViewPr>
  <p:slideViewPr>
    <p:cSldViewPr snapToGrid="0">
      <p:cViewPr varScale="1">
        <p:scale>
          <a:sx n="62" d="100"/>
          <a:sy n="62" d="100"/>
        </p:scale>
        <p:origin x="448" y="208"/>
      </p:cViewPr>
      <p:guideLst>
        <p:guide orient="horz" pos="8112"/>
        <p:guide pos="14254"/>
        <p:guide pos="1054"/>
        <p:guide orient="horz" pos="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73700" cy="3079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0050" cy="35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73700" cy="3079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0050" cy="35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dt" idx="10"/>
          </p:nvPr>
        </p:nvSpPr>
        <p:spPr>
          <a:xfrm>
            <a:off x="1675746" y="12712700"/>
            <a:ext cx="5468389" cy="71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17214473" y="12712700"/>
            <a:ext cx="5468389" cy="71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 Light"/>
              <a:buNone/>
              <a:defRPr sz="6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rmAutofit/>
          </a:bodyPr>
          <a:lstStyle>
            <a:lvl1pPr marL="457200" marR="0" lvl="0" indent="-5334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"/>
          <p:cNvCxnSpPr/>
          <p:nvPr/>
        </p:nvCxnSpPr>
        <p:spPr>
          <a:xfrm>
            <a:off x="1215438" y="3225716"/>
            <a:ext cx="3113806" cy="4051"/>
          </a:xfrm>
          <a:prstGeom prst="straightConnector1">
            <a:avLst/>
          </a:prstGeom>
          <a:noFill/>
          <a:ln w="439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1"/>
          <p:cNvSpPr/>
          <p:nvPr/>
        </p:nvSpPr>
        <p:spPr>
          <a:xfrm>
            <a:off x="8437117" y="8862176"/>
            <a:ext cx="1490092" cy="530442"/>
          </a:xfrm>
          <a:custGeom>
            <a:avLst/>
            <a:gdLst/>
            <a:ahLst/>
            <a:cxnLst/>
            <a:rect l="l" t="t" r="r" b="b"/>
            <a:pathLst>
              <a:path w="1624" h="578" extrusionOk="0">
                <a:moveTo>
                  <a:pt x="1329" y="577"/>
                </a:moveTo>
                <a:lnTo>
                  <a:pt x="1329" y="577"/>
                </a:lnTo>
                <a:cubicBezTo>
                  <a:pt x="1437" y="577"/>
                  <a:pt x="1541" y="491"/>
                  <a:pt x="1563" y="385"/>
                </a:cubicBezTo>
                <a:lnTo>
                  <a:pt x="1601" y="190"/>
                </a:lnTo>
                <a:lnTo>
                  <a:pt x="1601" y="190"/>
                </a:lnTo>
                <a:cubicBezTo>
                  <a:pt x="1623" y="86"/>
                  <a:pt x="1552" y="0"/>
                  <a:pt x="1444" y="0"/>
                </a:cubicBezTo>
                <a:lnTo>
                  <a:pt x="347" y="0"/>
                </a:lnTo>
                <a:lnTo>
                  <a:pt x="347" y="0"/>
                </a:lnTo>
                <a:cubicBezTo>
                  <a:pt x="240" y="0"/>
                  <a:pt x="126" y="83"/>
                  <a:pt x="95" y="185"/>
                </a:cubicBezTo>
                <a:lnTo>
                  <a:pt x="32" y="391"/>
                </a:lnTo>
                <a:lnTo>
                  <a:pt x="32" y="391"/>
                </a:lnTo>
                <a:cubicBezTo>
                  <a:pt x="0" y="493"/>
                  <a:pt x="63" y="577"/>
                  <a:pt x="170" y="577"/>
                </a:cubicBezTo>
                <a:lnTo>
                  <a:pt x="1329" y="577"/>
                </a:lnTo>
              </a:path>
            </a:pathLst>
          </a:custGeom>
          <a:solidFill>
            <a:srgbClr val="F67F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9758573" y="11247133"/>
            <a:ext cx="1502240" cy="890815"/>
          </a:xfrm>
          <a:custGeom>
            <a:avLst/>
            <a:gdLst/>
            <a:ahLst/>
            <a:cxnLst/>
            <a:rect l="l" t="t" r="r" b="b"/>
            <a:pathLst>
              <a:path w="1636" h="970" extrusionOk="0">
                <a:moveTo>
                  <a:pt x="0" y="0"/>
                </a:moveTo>
                <a:lnTo>
                  <a:pt x="0" y="0"/>
                </a:lnTo>
                <a:cubicBezTo>
                  <a:pt x="83" y="16"/>
                  <a:pt x="1635" y="0"/>
                  <a:pt x="1635" y="0"/>
                </a:cubicBezTo>
                <a:lnTo>
                  <a:pt x="1635" y="969"/>
                </a:lnTo>
                <a:lnTo>
                  <a:pt x="488" y="969"/>
                </a:lnTo>
                <a:lnTo>
                  <a:pt x="0" y="0"/>
                </a:lnTo>
              </a:path>
            </a:pathLst>
          </a:custGeom>
          <a:solidFill>
            <a:srgbClr val="D1CD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841034" y="5833402"/>
            <a:ext cx="20472577" cy="6725653"/>
          </a:xfrm>
          <a:custGeom>
            <a:avLst/>
            <a:gdLst/>
            <a:ahLst/>
            <a:cxnLst/>
            <a:rect l="l" t="t" r="r" b="b"/>
            <a:pathLst>
              <a:path w="22296" h="7326" extrusionOk="0">
                <a:moveTo>
                  <a:pt x="21562" y="7325"/>
                </a:moveTo>
                <a:lnTo>
                  <a:pt x="18768" y="7325"/>
                </a:lnTo>
                <a:lnTo>
                  <a:pt x="18768" y="7325"/>
                </a:lnTo>
                <a:cubicBezTo>
                  <a:pt x="18484" y="7325"/>
                  <a:pt x="18226" y="7161"/>
                  <a:pt x="18104" y="6904"/>
                </a:cubicBezTo>
                <a:lnTo>
                  <a:pt x="16945" y="4443"/>
                </a:lnTo>
                <a:lnTo>
                  <a:pt x="13915" y="4443"/>
                </a:lnTo>
                <a:lnTo>
                  <a:pt x="13915" y="4443"/>
                </a:lnTo>
                <a:cubicBezTo>
                  <a:pt x="13582" y="4443"/>
                  <a:pt x="13288" y="4216"/>
                  <a:pt x="13206" y="3892"/>
                </a:cubicBezTo>
                <a:lnTo>
                  <a:pt x="12984" y="3026"/>
                </a:lnTo>
                <a:lnTo>
                  <a:pt x="10421" y="3026"/>
                </a:lnTo>
                <a:lnTo>
                  <a:pt x="10296" y="3823"/>
                </a:lnTo>
                <a:lnTo>
                  <a:pt x="10296" y="3823"/>
                </a:lnTo>
                <a:cubicBezTo>
                  <a:pt x="10242" y="4179"/>
                  <a:pt x="9934" y="4443"/>
                  <a:pt x="9572" y="4443"/>
                </a:cubicBezTo>
                <a:lnTo>
                  <a:pt x="4298" y="4443"/>
                </a:lnTo>
                <a:lnTo>
                  <a:pt x="4298" y="4443"/>
                </a:lnTo>
                <a:cubicBezTo>
                  <a:pt x="4044" y="4443"/>
                  <a:pt x="3808" y="4311"/>
                  <a:pt x="3675" y="4095"/>
                </a:cubicBezTo>
                <a:lnTo>
                  <a:pt x="3675" y="4095"/>
                </a:lnTo>
                <a:cubicBezTo>
                  <a:pt x="3541" y="3879"/>
                  <a:pt x="3529" y="3609"/>
                  <a:pt x="3642" y="3382"/>
                </a:cubicBezTo>
                <a:lnTo>
                  <a:pt x="4602" y="1464"/>
                </a:lnTo>
                <a:lnTo>
                  <a:pt x="733" y="1464"/>
                </a:lnTo>
                <a:lnTo>
                  <a:pt x="733" y="1464"/>
                </a:lnTo>
                <a:cubicBezTo>
                  <a:pt x="329" y="1464"/>
                  <a:pt x="0" y="1136"/>
                  <a:pt x="0" y="731"/>
                </a:cubicBezTo>
                <a:lnTo>
                  <a:pt x="0" y="731"/>
                </a:lnTo>
                <a:cubicBezTo>
                  <a:pt x="0" y="328"/>
                  <a:pt x="329" y="0"/>
                  <a:pt x="733" y="0"/>
                </a:cubicBezTo>
                <a:lnTo>
                  <a:pt x="5787" y="0"/>
                </a:lnTo>
                <a:lnTo>
                  <a:pt x="5787" y="0"/>
                </a:lnTo>
                <a:cubicBezTo>
                  <a:pt x="6041" y="0"/>
                  <a:pt x="6277" y="130"/>
                  <a:pt x="6410" y="347"/>
                </a:cubicBezTo>
                <a:lnTo>
                  <a:pt x="6410" y="347"/>
                </a:lnTo>
                <a:cubicBezTo>
                  <a:pt x="6543" y="562"/>
                  <a:pt x="6557" y="831"/>
                  <a:pt x="6442" y="1058"/>
                </a:cubicBezTo>
                <a:lnTo>
                  <a:pt x="5483" y="2977"/>
                </a:lnTo>
                <a:lnTo>
                  <a:pt x="8945" y="2977"/>
                </a:lnTo>
                <a:lnTo>
                  <a:pt x="9068" y="2182"/>
                </a:lnTo>
                <a:lnTo>
                  <a:pt x="9068" y="2182"/>
                </a:lnTo>
                <a:cubicBezTo>
                  <a:pt x="9124" y="1824"/>
                  <a:pt x="9431" y="1560"/>
                  <a:pt x="9792" y="1560"/>
                </a:cubicBezTo>
                <a:lnTo>
                  <a:pt x="13552" y="1560"/>
                </a:lnTo>
                <a:lnTo>
                  <a:pt x="13552" y="1560"/>
                </a:lnTo>
                <a:cubicBezTo>
                  <a:pt x="13886" y="1560"/>
                  <a:pt x="14179" y="1788"/>
                  <a:pt x="14261" y="2111"/>
                </a:cubicBezTo>
                <a:lnTo>
                  <a:pt x="14484" y="2977"/>
                </a:lnTo>
                <a:lnTo>
                  <a:pt x="17410" y="2977"/>
                </a:lnTo>
                <a:lnTo>
                  <a:pt x="17410" y="2977"/>
                </a:lnTo>
                <a:cubicBezTo>
                  <a:pt x="17694" y="2977"/>
                  <a:pt x="17952" y="3141"/>
                  <a:pt x="18073" y="3398"/>
                </a:cubicBezTo>
                <a:lnTo>
                  <a:pt x="19232" y="5860"/>
                </a:lnTo>
                <a:lnTo>
                  <a:pt x="21562" y="5860"/>
                </a:lnTo>
                <a:lnTo>
                  <a:pt x="21562" y="5860"/>
                </a:lnTo>
                <a:cubicBezTo>
                  <a:pt x="21967" y="5860"/>
                  <a:pt x="22295" y="6188"/>
                  <a:pt x="22295" y="6592"/>
                </a:cubicBezTo>
                <a:lnTo>
                  <a:pt x="22295" y="6592"/>
                </a:lnTo>
                <a:cubicBezTo>
                  <a:pt x="22295" y="6996"/>
                  <a:pt x="21967" y="7325"/>
                  <a:pt x="21562" y="7325"/>
                </a:cubicBezTo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2513195" y="6347649"/>
            <a:ext cx="19128240" cy="5381335"/>
          </a:xfrm>
          <a:custGeom>
            <a:avLst/>
            <a:gdLst/>
            <a:ahLst/>
            <a:cxnLst/>
            <a:rect l="l" t="t" r="r" b="b"/>
            <a:pathLst>
              <a:path w="20830" h="5862" extrusionOk="0">
                <a:moveTo>
                  <a:pt x="0" y="0"/>
                </a:moveTo>
                <a:lnTo>
                  <a:pt x="5054" y="0"/>
                </a:lnTo>
                <a:lnTo>
                  <a:pt x="3565" y="2979"/>
                </a:lnTo>
                <a:lnTo>
                  <a:pt x="8839" y="2979"/>
                </a:lnTo>
                <a:lnTo>
                  <a:pt x="9059" y="1563"/>
                </a:lnTo>
                <a:lnTo>
                  <a:pt x="12819" y="1563"/>
                </a:lnTo>
                <a:lnTo>
                  <a:pt x="13182" y="2979"/>
                </a:lnTo>
                <a:lnTo>
                  <a:pt x="16677" y="2979"/>
                </a:lnTo>
                <a:lnTo>
                  <a:pt x="18035" y="5861"/>
                </a:lnTo>
                <a:lnTo>
                  <a:pt x="20829" y="5861"/>
                </a:lnTo>
              </a:path>
            </a:pathLst>
          </a:custGeom>
          <a:noFill/>
          <a:ln w="527400" cap="flat" cmpd="sng">
            <a:solidFill>
              <a:srgbClr val="46464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2513195" y="6347649"/>
            <a:ext cx="19128240" cy="5381335"/>
          </a:xfrm>
          <a:custGeom>
            <a:avLst/>
            <a:gdLst/>
            <a:ahLst/>
            <a:cxnLst/>
            <a:rect l="l" t="t" r="r" b="b"/>
            <a:pathLst>
              <a:path w="20830" h="5862" extrusionOk="0">
                <a:moveTo>
                  <a:pt x="0" y="0"/>
                </a:moveTo>
                <a:lnTo>
                  <a:pt x="5054" y="0"/>
                </a:lnTo>
                <a:lnTo>
                  <a:pt x="3565" y="2979"/>
                </a:lnTo>
                <a:lnTo>
                  <a:pt x="8839" y="2979"/>
                </a:lnTo>
                <a:lnTo>
                  <a:pt x="9059" y="1563"/>
                </a:lnTo>
                <a:lnTo>
                  <a:pt x="12819" y="1563"/>
                </a:lnTo>
                <a:lnTo>
                  <a:pt x="13182" y="2979"/>
                </a:lnTo>
                <a:lnTo>
                  <a:pt x="16677" y="2979"/>
                </a:lnTo>
                <a:lnTo>
                  <a:pt x="18035" y="5861"/>
                </a:lnTo>
                <a:lnTo>
                  <a:pt x="20829" y="5861"/>
                </a:lnTo>
              </a:path>
            </a:pathLst>
          </a:custGeom>
          <a:noFill/>
          <a:ln w="439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513195" y="6347649"/>
            <a:ext cx="19128240" cy="5381335"/>
          </a:xfrm>
          <a:custGeom>
            <a:avLst/>
            <a:gdLst/>
            <a:ahLst/>
            <a:cxnLst/>
            <a:rect l="l" t="t" r="r" b="b"/>
            <a:pathLst>
              <a:path w="20830" h="5862" extrusionOk="0">
                <a:moveTo>
                  <a:pt x="0" y="0"/>
                </a:moveTo>
                <a:lnTo>
                  <a:pt x="5054" y="0"/>
                </a:lnTo>
                <a:lnTo>
                  <a:pt x="3565" y="2979"/>
                </a:lnTo>
                <a:lnTo>
                  <a:pt x="8839" y="2979"/>
                </a:lnTo>
                <a:lnTo>
                  <a:pt x="9059" y="1563"/>
                </a:lnTo>
                <a:lnTo>
                  <a:pt x="12819" y="1563"/>
                </a:lnTo>
                <a:lnTo>
                  <a:pt x="13182" y="2979"/>
                </a:lnTo>
                <a:lnTo>
                  <a:pt x="16677" y="2979"/>
                </a:lnTo>
                <a:lnTo>
                  <a:pt x="18035" y="5861"/>
                </a:lnTo>
                <a:lnTo>
                  <a:pt x="20829" y="5861"/>
                </a:lnTo>
              </a:path>
            </a:pathLst>
          </a:custGeom>
          <a:noFill/>
          <a:ln w="351700" cap="flat" cmpd="sng">
            <a:solidFill>
              <a:srgbClr val="46464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28" name="Google Shape;28;p1"/>
          <p:cNvCxnSpPr/>
          <p:nvPr/>
        </p:nvCxnSpPr>
        <p:spPr>
          <a:xfrm>
            <a:off x="2513196" y="6327401"/>
            <a:ext cx="360375" cy="4051"/>
          </a:xfrm>
          <a:prstGeom prst="straightConnector1">
            <a:avLst/>
          </a:prstGeom>
          <a:noFill/>
          <a:ln w="352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29;p1"/>
          <p:cNvCxnSpPr/>
          <p:nvPr/>
        </p:nvCxnSpPr>
        <p:spPr>
          <a:xfrm>
            <a:off x="3659106" y="6327401"/>
            <a:ext cx="2737234" cy="4051"/>
          </a:xfrm>
          <a:prstGeom prst="straightConnector1">
            <a:avLst/>
          </a:prstGeom>
          <a:noFill/>
          <a:ln w="352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1"/>
          <p:cNvSpPr/>
          <p:nvPr/>
        </p:nvSpPr>
        <p:spPr>
          <a:xfrm>
            <a:off x="6797209" y="6327402"/>
            <a:ext cx="360375" cy="319885"/>
          </a:xfrm>
          <a:custGeom>
            <a:avLst/>
            <a:gdLst/>
            <a:ahLst/>
            <a:cxnLst/>
            <a:rect l="l" t="t" r="r" b="b"/>
            <a:pathLst>
              <a:path w="392" h="350" extrusionOk="0">
                <a:moveTo>
                  <a:pt x="0" y="0"/>
                </a:moveTo>
                <a:lnTo>
                  <a:pt x="391" y="0"/>
                </a:lnTo>
                <a:lnTo>
                  <a:pt x="217" y="349"/>
                </a:lnTo>
              </a:path>
            </a:pathLst>
          </a:custGeom>
          <a:noFill/>
          <a:ln w="352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31" name="Google Shape;31;p1"/>
          <p:cNvCxnSpPr/>
          <p:nvPr/>
        </p:nvCxnSpPr>
        <p:spPr>
          <a:xfrm flipH="1">
            <a:off x="6116949" y="7347790"/>
            <a:ext cx="530439" cy="1048734"/>
          </a:xfrm>
          <a:prstGeom prst="straightConnector1">
            <a:avLst/>
          </a:prstGeom>
          <a:noFill/>
          <a:ln w="352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1"/>
          <p:cNvSpPr/>
          <p:nvPr/>
        </p:nvSpPr>
        <p:spPr>
          <a:xfrm>
            <a:off x="5788965" y="8740701"/>
            <a:ext cx="360377" cy="323933"/>
          </a:xfrm>
          <a:custGeom>
            <a:avLst/>
            <a:gdLst/>
            <a:ahLst/>
            <a:cxnLst/>
            <a:rect l="l" t="t" r="r" b="b"/>
            <a:pathLst>
              <a:path w="392" h="351" extrusionOk="0">
                <a:moveTo>
                  <a:pt x="176" y="0"/>
                </a:moveTo>
                <a:lnTo>
                  <a:pt x="0" y="350"/>
                </a:lnTo>
                <a:lnTo>
                  <a:pt x="391" y="350"/>
                </a:lnTo>
              </a:path>
            </a:pathLst>
          </a:custGeom>
          <a:noFill/>
          <a:ln w="352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33" name="Google Shape;33;p1"/>
          <p:cNvCxnSpPr/>
          <p:nvPr/>
        </p:nvCxnSpPr>
        <p:spPr>
          <a:xfrm>
            <a:off x="6975373" y="9064633"/>
            <a:ext cx="2891102" cy="4051"/>
          </a:xfrm>
          <a:prstGeom prst="straightConnector1">
            <a:avLst/>
          </a:prstGeom>
          <a:noFill/>
          <a:ln w="352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4;p1"/>
          <p:cNvSpPr/>
          <p:nvPr/>
        </p:nvSpPr>
        <p:spPr>
          <a:xfrm>
            <a:off x="10271389" y="8708308"/>
            <a:ext cx="413015" cy="356326"/>
          </a:xfrm>
          <a:custGeom>
            <a:avLst/>
            <a:gdLst/>
            <a:ahLst/>
            <a:cxnLst/>
            <a:rect l="l" t="t" r="r" b="b"/>
            <a:pathLst>
              <a:path w="451" h="388" extrusionOk="0">
                <a:moveTo>
                  <a:pt x="0" y="387"/>
                </a:moveTo>
                <a:lnTo>
                  <a:pt x="390" y="387"/>
                </a:lnTo>
                <a:lnTo>
                  <a:pt x="450" y="0"/>
                </a:lnTo>
              </a:path>
            </a:pathLst>
          </a:custGeom>
          <a:noFill/>
          <a:ln w="352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10777534" y="7760804"/>
            <a:ext cx="417065" cy="356326"/>
          </a:xfrm>
          <a:custGeom>
            <a:avLst/>
            <a:gdLst/>
            <a:ahLst/>
            <a:cxnLst/>
            <a:rect l="l" t="t" r="r" b="b"/>
            <a:pathLst>
              <a:path w="452" h="388" extrusionOk="0">
                <a:moveTo>
                  <a:pt x="0" y="387"/>
                </a:moveTo>
                <a:lnTo>
                  <a:pt x="60" y="0"/>
                </a:lnTo>
                <a:lnTo>
                  <a:pt x="451" y="0"/>
                </a:lnTo>
              </a:path>
            </a:pathLst>
          </a:custGeom>
          <a:noFill/>
          <a:ln w="352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36" name="Google Shape;36;p1"/>
          <p:cNvCxnSpPr/>
          <p:nvPr/>
        </p:nvCxnSpPr>
        <p:spPr>
          <a:xfrm>
            <a:off x="12109708" y="7760804"/>
            <a:ext cx="1368617" cy="4051"/>
          </a:xfrm>
          <a:prstGeom prst="straightConnector1">
            <a:avLst/>
          </a:prstGeom>
          <a:noFill/>
          <a:ln w="352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1"/>
          <p:cNvSpPr/>
          <p:nvPr/>
        </p:nvSpPr>
        <p:spPr>
          <a:xfrm>
            <a:off x="13927781" y="7760805"/>
            <a:ext cx="449458" cy="348227"/>
          </a:xfrm>
          <a:custGeom>
            <a:avLst/>
            <a:gdLst/>
            <a:ahLst/>
            <a:cxnLst/>
            <a:rect l="l" t="t" r="r" b="b"/>
            <a:pathLst>
              <a:path w="489" h="379" extrusionOk="0">
                <a:moveTo>
                  <a:pt x="0" y="0"/>
                </a:moveTo>
                <a:lnTo>
                  <a:pt x="391" y="0"/>
                </a:lnTo>
                <a:lnTo>
                  <a:pt x="488" y="378"/>
                </a:lnTo>
              </a:path>
            </a:pathLst>
          </a:custGeom>
          <a:noFill/>
          <a:ln w="352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14531106" y="8716407"/>
            <a:ext cx="449455" cy="348227"/>
          </a:xfrm>
          <a:custGeom>
            <a:avLst/>
            <a:gdLst/>
            <a:ahLst/>
            <a:cxnLst/>
            <a:rect l="l" t="t" r="r" b="b"/>
            <a:pathLst>
              <a:path w="490" h="380" extrusionOk="0">
                <a:moveTo>
                  <a:pt x="0" y="0"/>
                </a:moveTo>
                <a:lnTo>
                  <a:pt x="95" y="379"/>
                </a:lnTo>
                <a:lnTo>
                  <a:pt x="489" y="379"/>
                </a:lnTo>
              </a:path>
            </a:pathLst>
          </a:custGeom>
          <a:noFill/>
          <a:ln w="352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39" name="Google Shape;39;p1"/>
          <p:cNvCxnSpPr/>
          <p:nvPr/>
        </p:nvCxnSpPr>
        <p:spPr>
          <a:xfrm>
            <a:off x="15810644" y="9064633"/>
            <a:ext cx="1234993" cy="4051"/>
          </a:xfrm>
          <a:prstGeom prst="straightConnector1">
            <a:avLst/>
          </a:prstGeom>
          <a:noFill/>
          <a:ln w="352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1"/>
          <p:cNvSpPr/>
          <p:nvPr/>
        </p:nvSpPr>
        <p:spPr>
          <a:xfrm>
            <a:off x="17470797" y="9064633"/>
            <a:ext cx="514243" cy="323933"/>
          </a:xfrm>
          <a:custGeom>
            <a:avLst/>
            <a:gdLst/>
            <a:ahLst/>
            <a:cxnLst/>
            <a:rect l="l" t="t" r="r" b="b"/>
            <a:pathLst>
              <a:path w="558" h="354" extrusionOk="0">
                <a:moveTo>
                  <a:pt x="0" y="0"/>
                </a:moveTo>
                <a:lnTo>
                  <a:pt x="390" y="0"/>
                </a:lnTo>
                <a:lnTo>
                  <a:pt x="557" y="353"/>
                </a:lnTo>
              </a:path>
            </a:pathLst>
          </a:custGeom>
          <a:noFill/>
          <a:ln w="352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41" name="Google Shape;41;p1"/>
          <p:cNvCxnSpPr/>
          <p:nvPr/>
        </p:nvCxnSpPr>
        <p:spPr>
          <a:xfrm>
            <a:off x="18292777" y="10052630"/>
            <a:ext cx="469703" cy="1000145"/>
          </a:xfrm>
          <a:prstGeom prst="straightConnector1">
            <a:avLst/>
          </a:prstGeom>
          <a:noFill/>
          <a:ln w="352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1"/>
          <p:cNvSpPr/>
          <p:nvPr/>
        </p:nvSpPr>
        <p:spPr>
          <a:xfrm>
            <a:off x="18924445" y="11384805"/>
            <a:ext cx="518292" cy="323933"/>
          </a:xfrm>
          <a:custGeom>
            <a:avLst/>
            <a:gdLst/>
            <a:ahLst/>
            <a:cxnLst/>
            <a:rect l="l" t="t" r="r" b="b"/>
            <a:pathLst>
              <a:path w="563" h="354" extrusionOk="0">
                <a:moveTo>
                  <a:pt x="0" y="0"/>
                </a:moveTo>
                <a:lnTo>
                  <a:pt x="162" y="353"/>
                </a:lnTo>
                <a:lnTo>
                  <a:pt x="562" y="353"/>
                </a:lnTo>
              </a:path>
            </a:pathLst>
          </a:custGeom>
          <a:noFill/>
          <a:ln w="352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43" name="Google Shape;43;p1"/>
          <p:cNvCxnSpPr/>
          <p:nvPr/>
        </p:nvCxnSpPr>
        <p:spPr>
          <a:xfrm>
            <a:off x="20046064" y="11708739"/>
            <a:ext cx="919159" cy="4048"/>
          </a:xfrm>
          <a:prstGeom prst="straightConnector1">
            <a:avLst/>
          </a:prstGeom>
          <a:noFill/>
          <a:ln w="352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1"/>
          <p:cNvSpPr/>
          <p:nvPr/>
        </p:nvSpPr>
        <p:spPr>
          <a:xfrm>
            <a:off x="1872856" y="3919656"/>
            <a:ext cx="1672303" cy="2437595"/>
          </a:xfrm>
          <a:custGeom>
            <a:avLst/>
            <a:gdLst/>
            <a:ahLst/>
            <a:cxnLst/>
            <a:rect l="l" t="t" r="r" b="b"/>
            <a:pathLst>
              <a:path w="1821" h="2656" extrusionOk="0">
                <a:moveTo>
                  <a:pt x="1820" y="912"/>
                </a:moveTo>
                <a:lnTo>
                  <a:pt x="1820" y="912"/>
                </a:lnTo>
                <a:cubicBezTo>
                  <a:pt x="1820" y="1634"/>
                  <a:pt x="910" y="2655"/>
                  <a:pt x="910" y="2655"/>
                </a:cubicBezTo>
                <a:lnTo>
                  <a:pt x="910" y="2655"/>
                </a:lnTo>
                <a:cubicBezTo>
                  <a:pt x="910" y="2655"/>
                  <a:pt x="0" y="1618"/>
                  <a:pt x="0" y="912"/>
                </a:cubicBezTo>
                <a:lnTo>
                  <a:pt x="0" y="912"/>
                </a:lnTo>
                <a:cubicBezTo>
                  <a:pt x="0" y="408"/>
                  <a:pt x="407" y="0"/>
                  <a:pt x="910" y="0"/>
                </a:cubicBezTo>
                <a:lnTo>
                  <a:pt x="910" y="0"/>
                </a:lnTo>
                <a:cubicBezTo>
                  <a:pt x="1413" y="0"/>
                  <a:pt x="1820" y="408"/>
                  <a:pt x="1820" y="91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2614425" y="4419652"/>
            <a:ext cx="157916" cy="570933"/>
          </a:xfrm>
          <a:custGeom>
            <a:avLst/>
            <a:gdLst/>
            <a:ahLst/>
            <a:cxnLst/>
            <a:rect l="l" t="t" r="r" b="b"/>
            <a:pathLst>
              <a:path w="171" h="622" extrusionOk="0">
                <a:moveTo>
                  <a:pt x="0" y="129"/>
                </a:moveTo>
                <a:lnTo>
                  <a:pt x="0" y="129"/>
                </a:lnTo>
                <a:cubicBezTo>
                  <a:pt x="0" y="114"/>
                  <a:pt x="8" y="102"/>
                  <a:pt x="19" y="93"/>
                </a:cubicBezTo>
                <a:lnTo>
                  <a:pt x="107" y="8"/>
                </a:lnTo>
                <a:lnTo>
                  <a:pt x="107" y="8"/>
                </a:lnTo>
                <a:cubicBezTo>
                  <a:pt x="113" y="3"/>
                  <a:pt x="120" y="0"/>
                  <a:pt x="130" y="0"/>
                </a:cubicBezTo>
                <a:lnTo>
                  <a:pt x="130" y="0"/>
                </a:lnTo>
                <a:cubicBezTo>
                  <a:pt x="141" y="0"/>
                  <a:pt x="150" y="3"/>
                  <a:pt x="157" y="8"/>
                </a:cubicBezTo>
                <a:lnTo>
                  <a:pt x="157" y="8"/>
                </a:lnTo>
                <a:cubicBezTo>
                  <a:pt x="166" y="13"/>
                  <a:pt x="170" y="20"/>
                  <a:pt x="170" y="29"/>
                </a:cubicBezTo>
                <a:lnTo>
                  <a:pt x="170" y="592"/>
                </a:lnTo>
                <a:lnTo>
                  <a:pt x="170" y="592"/>
                </a:lnTo>
                <a:cubicBezTo>
                  <a:pt x="170" y="601"/>
                  <a:pt x="166" y="608"/>
                  <a:pt x="157" y="614"/>
                </a:cubicBezTo>
                <a:lnTo>
                  <a:pt x="157" y="614"/>
                </a:lnTo>
                <a:cubicBezTo>
                  <a:pt x="147" y="618"/>
                  <a:pt x="136" y="621"/>
                  <a:pt x="125" y="621"/>
                </a:cubicBezTo>
                <a:lnTo>
                  <a:pt x="125" y="621"/>
                </a:lnTo>
                <a:cubicBezTo>
                  <a:pt x="113" y="621"/>
                  <a:pt x="101" y="618"/>
                  <a:pt x="92" y="614"/>
                </a:cubicBezTo>
                <a:lnTo>
                  <a:pt x="92" y="614"/>
                </a:lnTo>
                <a:cubicBezTo>
                  <a:pt x="84" y="608"/>
                  <a:pt x="79" y="601"/>
                  <a:pt x="79" y="592"/>
                </a:cubicBezTo>
                <a:lnTo>
                  <a:pt x="79" y="120"/>
                </a:lnTo>
                <a:lnTo>
                  <a:pt x="50" y="156"/>
                </a:lnTo>
                <a:lnTo>
                  <a:pt x="50" y="156"/>
                </a:lnTo>
                <a:cubicBezTo>
                  <a:pt x="44" y="163"/>
                  <a:pt x="38" y="165"/>
                  <a:pt x="31" y="165"/>
                </a:cubicBezTo>
                <a:lnTo>
                  <a:pt x="31" y="165"/>
                </a:lnTo>
                <a:cubicBezTo>
                  <a:pt x="24" y="165"/>
                  <a:pt x="16" y="161"/>
                  <a:pt x="9" y="154"/>
                </a:cubicBezTo>
                <a:lnTo>
                  <a:pt x="9" y="154"/>
                </a:lnTo>
                <a:cubicBezTo>
                  <a:pt x="3" y="146"/>
                  <a:pt x="0" y="138"/>
                  <a:pt x="0" y="12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13721641" y="6789004"/>
            <a:ext cx="1672303" cy="2437595"/>
          </a:xfrm>
          <a:custGeom>
            <a:avLst/>
            <a:gdLst/>
            <a:ahLst/>
            <a:cxnLst/>
            <a:rect l="l" t="t" r="r" b="b"/>
            <a:pathLst>
              <a:path w="1822" h="2656" extrusionOk="0">
                <a:moveTo>
                  <a:pt x="1821" y="911"/>
                </a:moveTo>
                <a:lnTo>
                  <a:pt x="1821" y="911"/>
                </a:lnTo>
                <a:cubicBezTo>
                  <a:pt x="1821" y="1633"/>
                  <a:pt x="909" y="2655"/>
                  <a:pt x="909" y="2655"/>
                </a:cubicBezTo>
                <a:lnTo>
                  <a:pt x="909" y="2655"/>
                </a:lnTo>
                <a:cubicBezTo>
                  <a:pt x="909" y="2655"/>
                  <a:pt x="0" y="1617"/>
                  <a:pt x="0" y="911"/>
                </a:cubicBezTo>
                <a:lnTo>
                  <a:pt x="0" y="911"/>
                </a:lnTo>
                <a:cubicBezTo>
                  <a:pt x="0" y="409"/>
                  <a:pt x="407" y="0"/>
                  <a:pt x="909" y="0"/>
                </a:cubicBezTo>
                <a:lnTo>
                  <a:pt x="909" y="0"/>
                </a:lnTo>
                <a:cubicBezTo>
                  <a:pt x="1413" y="0"/>
                  <a:pt x="1821" y="409"/>
                  <a:pt x="1821" y="91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14351935" y="7375582"/>
            <a:ext cx="372523" cy="570930"/>
          </a:xfrm>
          <a:custGeom>
            <a:avLst/>
            <a:gdLst/>
            <a:ahLst/>
            <a:cxnLst/>
            <a:rect l="l" t="t" r="r" b="b"/>
            <a:pathLst>
              <a:path w="404" h="621" extrusionOk="0">
                <a:moveTo>
                  <a:pt x="0" y="449"/>
                </a:moveTo>
                <a:lnTo>
                  <a:pt x="0" y="449"/>
                </a:lnTo>
                <a:cubicBezTo>
                  <a:pt x="0" y="441"/>
                  <a:pt x="2" y="435"/>
                  <a:pt x="6" y="429"/>
                </a:cubicBezTo>
                <a:lnTo>
                  <a:pt x="211" y="25"/>
                </a:lnTo>
                <a:lnTo>
                  <a:pt x="211" y="25"/>
                </a:lnTo>
                <a:cubicBezTo>
                  <a:pt x="220" y="8"/>
                  <a:pt x="233" y="0"/>
                  <a:pt x="250" y="0"/>
                </a:cubicBezTo>
                <a:lnTo>
                  <a:pt x="250" y="0"/>
                </a:lnTo>
                <a:cubicBezTo>
                  <a:pt x="259" y="0"/>
                  <a:pt x="270" y="3"/>
                  <a:pt x="280" y="10"/>
                </a:cubicBezTo>
                <a:lnTo>
                  <a:pt x="280" y="10"/>
                </a:lnTo>
                <a:cubicBezTo>
                  <a:pt x="291" y="16"/>
                  <a:pt x="295" y="25"/>
                  <a:pt x="295" y="35"/>
                </a:cubicBezTo>
                <a:lnTo>
                  <a:pt x="295" y="35"/>
                </a:lnTo>
                <a:cubicBezTo>
                  <a:pt x="295" y="38"/>
                  <a:pt x="293" y="42"/>
                  <a:pt x="291" y="49"/>
                </a:cubicBezTo>
                <a:lnTo>
                  <a:pt x="116" y="397"/>
                </a:lnTo>
                <a:lnTo>
                  <a:pt x="241" y="397"/>
                </a:lnTo>
                <a:lnTo>
                  <a:pt x="241" y="280"/>
                </a:lnTo>
                <a:lnTo>
                  <a:pt x="241" y="280"/>
                </a:lnTo>
                <a:cubicBezTo>
                  <a:pt x="241" y="260"/>
                  <a:pt x="255" y="251"/>
                  <a:pt x="286" y="251"/>
                </a:cubicBezTo>
                <a:lnTo>
                  <a:pt x="286" y="251"/>
                </a:lnTo>
                <a:cubicBezTo>
                  <a:pt x="297" y="251"/>
                  <a:pt x="309" y="252"/>
                  <a:pt x="317" y="258"/>
                </a:cubicBezTo>
                <a:lnTo>
                  <a:pt x="317" y="258"/>
                </a:lnTo>
                <a:cubicBezTo>
                  <a:pt x="325" y="262"/>
                  <a:pt x="331" y="269"/>
                  <a:pt x="331" y="280"/>
                </a:cubicBezTo>
                <a:lnTo>
                  <a:pt x="331" y="397"/>
                </a:lnTo>
                <a:lnTo>
                  <a:pt x="372" y="397"/>
                </a:lnTo>
                <a:lnTo>
                  <a:pt x="372" y="397"/>
                </a:lnTo>
                <a:cubicBezTo>
                  <a:pt x="383" y="397"/>
                  <a:pt x="390" y="402"/>
                  <a:pt x="394" y="411"/>
                </a:cubicBezTo>
                <a:lnTo>
                  <a:pt x="394" y="411"/>
                </a:lnTo>
                <a:cubicBezTo>
                  <a:pt x="400" y="417"/>
                  <a:pt x="403" y="428"/>
                  <a:pt x="403" y="440"/>
                </a:cubicBezTo>
                <a:lnTo>
                  <a:pt x="403" y="440"/>
                </a:lnTo>
                <a:cubicBezTo>
                  <a:pt x="403" y="450"/>
                  <a:pt x="400" y="459"/>
                  <a:pt x="393" y="469"/>
                </a:cubicBezTo>
                <a:lnTo>
                  <a:pt x="393" y="469"/>
                </a:lnTo>
                <a:cubicBezTo>
                  <a:pt x="387" y="476"/>
                  <a:pt x="380" y="480"/>
                  <a:pt x="372" y="480"/>
                </a:cubicBezTo>
                <a:lnTo>
                  <a:pt x="331" y="480"/>
                </a:lnTo>
                <a:lnTo>
                  <a:pt x="331" y="591"/>
                </a:lnTo>
                <a:lnTo>
                  <a:pt x="331" y="591"/>
                </a:lnTo>
                <a:cubicBezTo>
                  <a:pt x="331" y="600"/>
                  <a:pt x="325" y="606"/>
                  <a:pt x="317" y="613"/>
                </a:cubicBezTo>
                <a:lnTo>
                  <a:pt x="317" y="613"/>
                </a:lnTo>
                <a:cubicBezTo>
                  <a:pt x="308" y="618"/>
                  <a:pt x="297" y="620"/>
                  <a:pt x="286" y="620"/>
                </a:cubicBezTo>
                <a:lnTo>
                  <a:pt x="286" y="620"/>
                </a:lnTo>
                <a:cubicBezTo>
                  <a:pt x="273" y="620"/>
                  <a:pt x="262" y="618"/>
                  <a:pt x="254" y="613"/>
                </a:cubicBezTo>
                <a:lnTo>
                  <a:pt x="254" y="613"/>
                </a:lnTo>
                <a:cubicBezTo>
                  <a:pt x="245" y="606"/>
                  <a:pt x="241" y="600"/>
                  <a:pt x="241" y="591"/>
                </a:cubicBezTo>
                <a:lnTo>
                  <a:pt x="241" y="480"/>
                </a:lnTo>
                <a:lnTo>
                  <a:pt x="32" y="480"/>
                </a:lnTo>
                <a:lnTo>
                  <a:pt x="32" y="480"/>
                </a:lnTo>
                <a:cubicBezTo>
                  <a:pt x="22" y="480"/>
                  <a:pt x="15" y="478"/>
                  <a:pt x="9" y="474"/>
                </a:cubicBezTo>
                <a:lnTo>
                  <a:pt x="9" y="474"/>
                </a:lnTo>
                <a:cubicBezTo>
                  <a:pt x="3" y="466"/>
                  <a:pt x="0" y="459"/>
                  <a:pt x="0" y="44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5149195" y="6636397"/>
            <a:ext cx="1672305" cy="2437595"/>
          </a:xfrm>
          <a:custGeom>
            <a:avLst/>
            <a:gdLst/>
            <a:ahLst/>
            <a:cxnLst/>
            <a:rect l="l" t="t" r="r" b="b"/>
            <a:pathLst>
              <a:path w="1822" h="2656" extrusionOk="0">
                <a:moveTo>
                  <a:pt x="1821" y="911"/>
                </a:moveTo>
                <a:lnTo>
                  <a:pt x="1821" y="911"/>
                </a:lnTo>
                <a:cubicBezTo>
                  <a:pt x="1821" y="1633"/>
                  <a:pt x="912" y="2655"/>
                  <a:pt x="912" y="2655"/>
                </a:cubicBezTo>
                <a:lnTo>
                  <a:pt x="912" y="2655"/>
                </a:lnTo>
                <a:cubicBezTo>
                  <a:pt x="912" y="2655"/>
                  <a:pt x="0" y="1617"/>
                  <a:pt x="0" y="911"/>
                </a:cubicBezTo>
                <a:lnTo>
                  <a:pt x="0" y="911"/>
                </a:lnTo>
                <a:cubicBezTo>
                  <a:pt x="0" y="409"/>
                  <a:pt x="408" y="0"/>
                  <a:pt x="912" y="0"/>
                </a:cubicBezTo>
                <a:lnTo>
                  <a:pt x="912" y="0"/>
                </a:lnTo>
                <a:cubicBezTo>
                  <a:pt x="1414" y="0"/>
                  <a:pt x="1821" y="409"/>
                  <a:pt x="1821" y="91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805161" y="7150427"/>
            <a:ext cx="344181" cy="570930"/>
          </a:xfrm>
          <a:custGeom>
            <a:avLst/>
            <a:gdLst/>
            <a:ahLst/>
            <a:cxnLst/>
            <a:rect l="l" t="t" r="r" b="b"/>
            <a:pathLst>
              <a:path w="373" h="621" extrusionOk="0">
                <a:moveTo>
                  <a:pt x="0" y="591"/>
                </a:moveTo>
                <a:lnTo>
                  <a:pt x="0" y="508"/>
                </a:lnTo>
                <a:lnTo>
                  <a:pt x="0" y="508"/>
                </a:lnTo>
                <a:cubicBezTo>
                  <a:pt x="0" y="482"/>
                  <a:pt x="11" y="457"/>
                  <a:pt x="28" y="434"/>
                </a:cubicBezTo>
                <a:lnTo>
                  <a:pt x="28" y="434"/>
                </a:lnTo>
                <a:cubicBezTo>
                  <a:pt x="47" y="409"/>
                  <a:pt x="70" y="387"/>
                  <a:pt x="99" y="368"/>
                </a:cubicBezTo>
                <a:lnTo>
                  <a:pt x="180" y="308"/>
                </a:lnTo>
                <a:lnTo>
                  <a:pt x="180" y="308"/>
                </a:lnTo>
                <a:cubicBezTo>
                  <a:pt x="208" y="289"/>
                  <a:pt x="230" y="267"/>
                  <a:pt x="249" y="242"/>
                </a:cubicBezTo>
                <a:lnTo>
                  <a:pt x="249" y="242"/>
                </a:lnTo>
                <a:cubicBezTo>
                  <a:pt x="268" y="218"/>
                  <a:pt x="279" y="195"/>
                  <a:pt x="279" y="172"/>
                </a:cubicBezTo>
                <a:lnTo>
                  <a:pt x="279" y="172"/>
                </a:lnTo>
                <a:cubicBezTo>
                  <a:pt x="279" y="148"/>
                  <a:pt x="270" y="126"/>
                  <a:pt x="254" y="110"/>
                </a:cubicBezTo>
                <a:lnTo>
                  <a:pt x="254" y="110"/>
                </a:lnTo>
                <a:cubicBezTo>
                  <a:pt x="239" y="91"/>
                  <a:pt x="217" y="82"/>
                  <a:pt x="186" y="82"/>
                </a:cubicBezTo>
                <a:lnTo>
                  <a:pt x="186" y="82"/>
                </a:lnTo>
                <a:cubicBezTo>
                  <a:pt x="162" y="82"/>
                  <a:pt x="141" y="89"/>
                  <a:pt x="125" y="103"/>
                </a:cubicBezTo>
                <a:lnTo>
                  <a:pt x="125" y="103"/>
                </a:lnTo>
                <a:cubicBezTo>
                  <a:pt x="108" y="117"/>
                  <a:pt x="101" y="138"/>
                  <a:pt x="101" y="165"/>
                </a:cubicBezTo>
                <a:lnTo>
                  <a:pt x="101" y="165"/>
                </a:lnTo>
                <a:cubicBezTo>
                  <a:pt x="101" y="176"/>
                  <a:pt x="95" y="183"/>
                  <a:pt x="87" y="190"/>
                </a:cubicBezTo>
                <a:lnTo>
                  <a:pt x="87" y="190"/>
                </a:lnTo>
                <a:cubicBezTo>
                  <a:pt x="78" y="197"/>
                  <a:pt x="67" y="201"/>
                  <a:pt x="53" y="201"/>
                </a:cubicBezTo>
                <a:lnTo>
                  <a:pt x="53" y="201"/>
                </a:lnTo>
                <a:cubicBezTo>
                  <a:pt x="27" y="201"/>
                  <a:pt x="12" y="183"/>
                  <a:pt x="12" y="150"/>
                </a:cubicBezTo>
                <a:lnTo>
                  <a:pt x="12" y="150"/>
                </a:lnTo>
                <a:cubicBezTo>
                  <a:pt x="12" y="105"/>
                  <a:pt x="29" y="71"/>
                  <a:pt x="63" y="42"/>
                </a:cubicBezTo>
                <a:lnTo>
                  <a:pt x="63" y="42"/>
                </a:lnTo>
                <a:cubicBezTo>
                  <a:pt x="99" y="13"/>
                  <a:pt x="139" y="0"/>
                  <a:pt x="186" y="0"/>
                </a:cubicBezTo>
                <a:lnTo>
                  <a:pt x="186" y="0"/>
                </a:lnTo>
                <a:cubicBezTo>
                  <a:pt x="236" y="0"/>
                  <a:pt x="280" y="16"/>
                  <a:pt x="315" y="47"/>
                </a:cubicBezTo>
                <a:lnTo>
                  <a:pt x="315" y="47"/>
                </a:lnTo>
                <a:cubicBezTo>
                  <a:pt x="351" y="78"/>
                  <a:pt x="368" y="118"/>
                  <a:pt x="368" y="168"/>
                </a:cubicBezTo>
                <a:lnTo>
                  <a:pt x="368" y="168"/>
                </a:lnTo>
                <a:cubicBezTo>
                  <a:pt x="368" y="202"/>
                  <a:pt x="357" y="235"/>
                  <a:pt x="339" y="265"/>
                </a:cubicBezTo>
                <a:lnTo>
                  <a:pt x="339" y="265"/>
                </a:lnTo>
                <a:cubicBezTo>
                  <a:pt x="321" y="294"/>
                  <a:pt x="297" y="319"/>
                  <a:pt x="270" y="340"/>
                </a:cubicBezTo>
                <a:lnTo>
                  <a:pt x="270" y="340"/>
                </a:lnTo>
                <a:cubicBezTo>
                  <a:pt x="243" y="361"/>
                  <a:pt x="217" y="379"/>
                  <a:pt x="189" y="399"/>
                </a:cubicBezTo>
                <a:lnTo>
                  <a:pt x="189" y="399"/>
                </a:lnTo>
                <a:cubicBezTo>
                  <a:pt x="163" y="416"/>
                  <a:pt x="141" y="435"/>
                  <a:pt x="120" y="454"/>
                </a:cubicBezTo>
                <a:lnTo>
                  <a:pt x="120" y="454"/>
                </a:lnTo>
                <a:cubicBezTo>
                  <a:pt x="103" y="474"/>
                  <a:pt x="92" y="491"/>
                  <a:pt x="92" y="508"/>
                </a:cubicBezTo>
                <a:lnTo>
                  <a:pt x="92" y="541"/>
                </a:lnTo>
                <a:lnTo>
                  <a:pt x="343" y="541"/>
                </a:lnTo>
                <a:lnTo>
                  <a:pt x="343" y="541"/>
                </a:lnTo>
                <a:cubicBezTo>
                  <a:pt x="351" y="541"/>
                  <a:pt x="357" y="545"/>
                  <a:pt x="364" y="552"/>
                </a:cubicBezTo>
                <a:lnTo>
                  <a:pt x="364" y="552"/>
                </a:lnTo>
                <a:cubicBezTo>
                  <a:pt x="369" y="560"/>
                  <a:pt x="372" y="568"/>
                  <a:pt x="372" y="580"/>
                </a:cubicBezTo>
                <a:lnTo>
                  <a:pt x="372" y="580"/>
                </a:lnTo>
                <a:cubicBezTo>
                  <a:pt x="372" y="591"/>
                  <a:pt x="369" y="600"/>
                  <a:pt x="364" y="608"/>
                </a:cubicBezTo>
                <a:lnTo>
                  <a:pt x="364" y="608"/>
                </a:lnTo>
                <a:cubicBezTo>
                  <a:pt x="357" y="617"/>
                  <a:pt x="351" y="620"/>
                  <a:pt x="343" y="620"/>
                </a:cubicBezTo>
                <a:lnTo>
                  <a:pt x="40" y="620"/>
                </a:lnTo>
                <a:lnTo>
                  <a:pt x="40" y="620"/>
                </a:lnTo>
                <a:cubicBezTo>
                  <a:pt x="31" y="620"/>
                  <a:pt x="22" y="617"/>
                  <a:pt x="13" y="613"/>
                </a:cubicBezTo>
                <a:lnTo>
                  <a:pt x="13" y="613"/>
                </a:lnTo>
                <a:cubicBezTo>
                  <a:pt x="4" y="606"/>
                  <a:pt x="0" y="600"/>
                  <a:pt x="0" y="59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10077508" y="5302964"/>
            <a:ext cx="1672303" cy="2437595"/>
          </a:xfrm>
          <a:custGeom>
            <a:avLst/>
            <a:gdLst/>
            <a:ahLst/>
            <a:cxnLst/>
            <a:rect l="l" t="t" r="r" b="b"/>
            <a:pathLst>
              <a:path w="1822" h="2656" extrusionOk="0">
                <a:moveTo>
                  <a:pt x="1821" y="911"/>
                </a:moveTo>
                <a:lnTo>
                  <a:pt x="1821" y="911"/>
                </a:lnTo>
                <a:cubicBezTo>
                  <a:pt x="1821" y="1634"/>
                  <a:pt x="911" y="2655"/>
                  <a:pt x="911" y="2655"/>
                </a:cubicBezTo>
                <a:lnTo>
                  <a:pt x="911" y="2655"/>
                </a:lnTo>
                <a:cubicBezTo>
                  <a:pt x="911" y="2655"/>
                  <a:pt x="0" y="1616"/>
                  <a:pt x="0" y="911"/>
                </a:cubicBezTo>
                <a:lnTo>
                  <a:pt x="0" y="911"/>
                </a:lnTo>
                <a:cubicBezTo>
                  <a:pt x="0" y="408"/>
                  <a:pt x="409" y="0"/>
                  <a:pt x="911" y="0"/>
                </a:cubicBezTo>
                <a:lnTo>
                  <a:pt x="911" y="0"/>
                </a:lnTo>
                <a:cubicBezTo>
                  <a:pt x="1414" y="0"/>
                  <a:pt x="1821" y="408"/>
                  <a:pt x="1821" y="91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10727573" y="5875168"/>
            <a:ext cx="352276" cy="574981"/>
          </a:xfrm>
          <a:custGeom>
            <a:avLst/>
            <a:gdLst/>
            <a:ahLst/>
            <a:cxnLst/>
            <a:rect l="l" t="t" r="r" b="b"/>
            <a:pathLst>
              <a:path w="383" h="626" extrusionOk="0">
                <a:moveTo>
                  <a:pt x="0" y="477"/>
                </a:moveTo>
                <a:lnTo>
                  <a:pt x="0" y="477"/>
                </a:lnTo>
                <a:cubicBezTo>
                  <a:pt x="0" y="462"/>
                  <a:pt x="3" y="452"/>
                  <a:pt x="10" y="448"/>
                </a:cubicBezTo>
                <a:lnTo>
                  <a:pt x="10" y="448"/>
                </a:lnTo>
                <a:cubicBezTo>
                  <a:pt x="16" y="441"/>
                  <a:pt x="26" y="439"/>
                  <a:pt x="42" y="439"/>
                </a:cubicBezTo>
                <a:lnTo>
                  <a:pt x="42" y="439"/>
                </a:lnTo>
                <a:cubicBezTo>
                  <a:pt x="60" y="439"/>
                  <a:pt x="72" y="441"/>
                  <a:pt x="79" y="448"/>
                </a:cubicBezTo>
                <a:lnTo>
                  <a:pt x="79" y="448"/>
                </a:lnTo>
                <a:cubicBezTo>
                  <a:pt x="85" y="452"/>
                  <a:pt x="89" y="461"/>
                  <a:pt x="89" y="473"/>
                </a:cubicBezTo>
                <a:lnTo>
                  <a:pt x="89" y="473"/>
                </a:lnTo>
                <a:cubicBezTo>
                  <a:pt x="89" y="493"/>
                  <a:pt x="97" y="510"/>
                  <a:pt x="114" y="524"/>
                </a:cubicBezTo>
                <a:lnTo>
                  <a:pt x="114" y="524"/>
                </a:lnTo>
                <a:cubicBezTo>
                  <a:pt x="132" y="539"/>
                  <a:pt x="157" y="546"/>
                  <a:pt x="189" y="546"/>
                </a:cubicBezTo>
                <a:lnTo>
                  <a:pt x="189" y="546"/>
                </a:lnTo>
                <a:cubicBezTo>
                  <a:pt x="224" y="546"/>
                  <a:pt x="249" y="537"/>
                  <a:pt x="267" y="521"/>
                </a:cubicBezTo>
                <a:lnTo>
                  <a:pt x="267" y="521"/>
                </a:lnTo>
                <a:cubicBezTo>
                  <a:pt x="283" y="503"/>
                  <a:pt x="292" y="478"/>
                  <a:pt x="292" y="441"/>
                </a:cubicBezTo>
                <a:lnTo>
                  <a:pt x="292" y="425"/>
                </a:lnTo>
                <a:lnTo>
                  <a:pt x="292" y="425"/>
                </a:lnTo>
                <a:cubicBezTo>
                  <a:pt x="292" y="364"/>
                  <a:pt x="258" y="333"/>
                  <a:pt x="188" y="333"/>
                </a:cubicBezTo>
                <a:lnTo>
                  <a:pt x="188" y="333"/>
                </a:lnTo>
                <a:cubicBezTo>
                  <a:pt x="168" y="333"/>
                  <a:pt x="160" y="322"/>
                  <a:pt x="160" y="297"/>
                </a:cubicBezTo>
                <a:lnTo>
                  <a:pt x="160" y="297"/>
                </a:lnTo>
                <a:cubicBezTo>
                  <a:pt x="160" y="273"/>
                  <a:pt x="168" y="260"/>
                  <a:pt x="188" y="260"/>
                </a:cubicBezTo>
                <a:lnTo>
                  <a:pt x="188" y="260"/>
                </a:lnTo>
                <a:cubicBezTo>
                  <a:pt x="217" y="260"/>
                  <a:pt x="239" y="254"/>
                  <a:pt x="253" y="241"/>
                </a:cubicBezTo>
                <a:lnTo>
                  <a:pt x="253" y="241"/>
                </a:lnTo>
                <a:cubicBezTo>
                  <a:pt x="268" y="227"/>
                  <a:pt x="277" y="203"/>
                  <a:pt x="277" y="167"/>
                </a:cubicBezTo>
                <a:lnTo>
                  <a:pt x="277" y="167"/>
                </a:lnTo>
                <a:cubicBezTo>
                  <a:pt x="277" y="109"/>
                  <a:pt x="248" y="79"/>
                  <a:pt x="192" y="79"/>
                </a:cubicBezTo>
                <a:lnTo>
                  <a:pt x="192" y="79"/>
                </a:lnTo>
                <a:cubicBezTo>
                  <a:pt x="160" y="79"/>
                  <a:pt x="138" y="87"/>
                  <a:pt x="123" y="100"/>
                </a:cubicBezTo>
                <a:lnTo>
                  <a:pt x="123" y="100"/>
                </a:lnTo>
                <a:cubicBezTo>
                  <a:pt x="110" y="113"/>
                  <a:pt x="103" y="129"/>
                  <a:pt x="103" y="150"/>
                </a:cubicBezTo>
                <a:lnTo>
                  <a:pt x="103" y="150"/>
                </a:lnTo>
                <a:cubicBezTo>
                  <a:pt x="103" y="174"/>
                  <a:pt x="89" y="185"/>
                  <a:pt x="60" y="185"/>
                </a:cubicBezTo>
                <a:lnTo>
                  <a:pt x="60" y="185"/>
                </a:lnTo>
                <a:cubicBezTo>
                  <a:pt x="41" y="185"/>
                  <a:pt x="29" y="182"/>
                  <a:pt x="22" y="178"/>
                </a:cubicBezTo>
                <a:lnTo>
                  <a:pt x="22" y="178"/>
                </a:lnTo>
                <a:cubicBezTo>
                  <a:pt x="17" y="172"/>
                  <a:pt x="15" y="160"/>
                  <a:pt x="15" y="144"/>
                </a:cubicBezTo>
                <a:lnTo>
                  <a:pt x="15" y="144"/>
                </a:lnTo>
                <a:cubicBezTo>
                  <a:pt x="15" y="129"/>
                  <a:pt x="17" y="113"/>
                  <a:pt x="22" y="99"/>
                </a:cubicBezTo>
                <a:lnTo>
                  <a:pt x="22" y="99"/>
                </a:lnTo>
                <a:cubicBezTo>
                  <a:pt x="28" y="83"/>
                  <a:pt x="37" y="68"/>
                  <a:pt x="50" y="52"/>
                </a:cubicBezTo>
                <a:lnTo>
                  <a:pt x="50" y="52"/>
                </a:lnTo>
                <a:cubicBezTo>
                  <a:pt x="63" y="37"/>
                  <a:pt x="82" y="25"/>
                  <a:pt x="105" y="15"/>
                </a:cubicBezTo>
                <a:lnTo>
                  <a:pt x="105" y="15"/>
                </a:lnTo>
                <a:cubicBezTo>
                  <a:pt x="130" y="5"/>
                  <a:pt x="160" y="0"/>
                  <a:pt x="192" y="0"/>
                </a:cubicBezTo>
                <a:lnTo>
                  <a:pt x="192" y="0"/>
                </a:lnTo>
                <a:cubicBezTo>
                  <a:pt x="306" y="0"/>
                  <a:pt x="364" y="50"/>
                  <a:pt x="364" y="151"/>
                </a:cubicBezTo>
                <a:lnTo>
                  <a:pt x="364" y="151"/>
                </a:lnTo>
                <a:cubicBezTo>
                  <a:pt x="364" y="187"/>
                  <a:pt x="357" y="216"/>
                  <a:pt x="344" y="241"/>
                </a:cubicBezTo>
                <a:lnTo>
                  <a:pt x="344" y="241"/>
                </a:lnTo>
                <a:cubicBezTo>
                  <a:pt x="332" y="266"/>
                  <a:pt x="316" y="284"/>
                  <a:pt x="294" y="293"/>
                </a:cubicBezTo>
                <a:lnTo>
                  <a:pt x="294" y="293"/>
                </a:lnTo>
                <a:cubicBezTo>
                  <a:pt x="353" y="315"/>
                  <a:pt x="382" y="360"/>
                  <a:pt x="382" y="425"/>
                </a:cubicBezTo>
                <a:lnTo>
                  <a:pt x="382" y="441"/>
                </a:lnTo>
                <a:lnTo>
                  <a:pt x="382" y="441"/>
                </a:lnTo>
                <a:cubicBezTo>
                  <a:pt x="382" y="503"/>
                  <a:pt x="364" y="552"/>
                  <a:pt x="328" y="581"/>
                </a:cubicBezTo>
                <a:lnTo>
                  <a:pt x="328" y="581"/>
                </a:lnTo>
                <a:cubicBezTo>
                  <a:pt x="293" y="611"/>
                  <a:pt x="246" y="625"/>
                  <a:pt x="188" y="625"/>
                </a:cubicBezTo>
                <a:lnTo>
                  <a:pt x="188" y="625"/>
                </a:lnTo>
                <a:cubicBezTo>
                  <a:pt x="127" y="625"/>
                  <a:pt x="80" y="611"/>
                  <a:pt x="49" y="580"/>
                </a:cubicBezTo>
                <a:lnTo>
                  <a:pt x="49" y="580"/>
                </a:lnTo>
                <a:cubicBezTo>
                  <a:pt x="16" y="549"/>
                  <a:pt x="0" y="514"/>
                  <a:pt x="0" y="477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240928" y="3129683"/>
            <a:ext cx="5246000" cy="840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75" tIns="108725" rIns="217475" bIns="108725" anchor="t" anchorCtr="0">
            <a:spAutoFit/>
          </a:bodyPr>
          <a:lstStyle/>
          <a:p>
            <a:pPr marL="0" marR="0" lvl="0" indent="0" algn="ctr" rtl="0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0" u="none" dirty="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Gather feedback from YOOZOO</a:t>
            </a:r>
            <a:endParaRPr dirty="0"/>
          </a:p>
        </p:txBody>
      </p:sp>
      <p:sp>
        <p:nvSpPr>
          <p:cNvPr id="61" name="Google Shape;61;p1"/>
          <p:cNvSpPr txBox="1"/>
          <p:nvPr/>
        </p:nvSpPr>
        <p:spPr>
          <a:xfrm>
            <a:off x="-258338" y="2040691"/>
            <a:ext cx="6243685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Requirement Gathering </a:t>
            </a:r>
            <a:br>
              <a:rPr lang="en-US" sz="3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r>
              <a:rPr lang="en-US" sz="3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2021-09-23</a:t>
            </a:r>
            <a:endParaRPr sz="3200" b="1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62" name="Google Shape;62;p1"/>
          <p:cNvCxnSpPr/>
          <p:nvPr/>
        </p:nvCxnSpPr>
        <p:spPr>
          <a:xfrm>
            <a:off x="1393926" y="8300441"/>
            <a:ext cx="3113806" cy="4051"/>
          </a:xfrm>
          <a:prstGeom prst="straightConnector1">
            <a:avLst/>
          </a:prstGeom>
          <a:noFill/>
          <a:ln w="439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"/>
          <p:cNvSpPr txBox="1"/>
          <p:nvPr/>
        </p:nvSpPr>
        <p:spPr>
          <a:xfrm>
            <a:off x="257315" y="8142954"/>
            <a:ext cx="5217841" cy="840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75" tIns="108725" rIns="217475" bIns="108725" anchor="t" anchorCtr="0">
            <a:spAutoFit/>
          </a:bodyPr>
          <a:lstStyle/>
          <a:p>
            <a:pPr marL="0" marR="0" lvl="0" indent="0" algn="ctr" rtl="0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0" u="none" dirty="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User Interface and </a:t>
            </a:r>
            <a:r>
              <a:rPr lang="en-US" sz="2400" dirty="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Database demo</a:t>
            </a:r>
            <a:endParaRPr dirty="0"/>
          </a:p>
        </p:txBody>
      </p:sp>
      <p:sp>
        <p:nvSpPr>
          <p:cNvPr id="65" name="Google Shape;65;p1"/>
          <p:cNvSpPr txBox="1"/>
          <p:nvPr/>
        </p:nvSpPr>
        <p:spPr>
          <a:xfrm>
            <a:off x="1225050" y="7209129"/>
            <a:ext cx="348783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Project Demo #1</a:t>
            </a:r>
            <a:br>
              <a:rPr lang="en-US" sz="3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r>
              <a:rPr lang="en-US" sz="3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2021-10-28</a:t>
            </a:r>
          </a:p>
        </p:txBody>
      </p:sp>
      <p:cxnSp>
        <p:nvCxnSpPr>
          <p:cNvPr id="66" name="Google Shape;66;p1"/>
          <p:cNvCxnSpPr/>
          <p:nvPr/>
        </p:nvCxnSpPr>
        <p:spPr>
          <a:xfrm>
            <a:off x="9326769" y="4717032"/>
            <a:ext cx="3113806" cy="4051"/>
          </a:xfrm>
          <a:prstGeom prst="straightConnector1">
            <a:avLst/>
          </a:prstGeom>
          <a:noFill/>
          <a:ln w="439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"/>
          <p:cNvSpPr txBox="1"/>
          <p:nvPr/>
        </p:nvSpPr>
        <p:spPr>
          <a:xfrm>
            <a:off x="8617432" y="4551390"/>
            <a:ext cx="4615968" cy="840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75" tIns="108725" rIns="217475" bIns="108725" anchor="t" anchorCtr="0">
            <a:spAutoFit/>
          </a:bodyPr>
          <a:lstStyle/>
          <a:p>
            <a:pPr marL="0" marR="0" lvl="0" indent="0" algn="ctr" rtl="0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2"/>
                </a:solidFill>
                <a:latin typeface="Lato Light"/>
                <a:sym typeface="Lato Light"/>
              </a:rPr>
              <a:t>Homepage and task module</a:t>
            </a:r>
            <a:endParaRPr dirty="0"/>
          </a:p>
        </p:txBody>
      </p:sp>
      <p:cxnSp>
        <p:nvCxnSpPr>
          <p:cNvPr id="70" name="Google Shape;70;p1"/>
          <p:cNvCxnSpPr/>
          <p:nvPr/>
        </p:nvCxnSpPr>
        <p:spPr>
          <a:xfrm>
            <a:off x="12944178" y="10986754"/>
            <a:ext cx="3113806" cy="4051"/>
          </a:xfrm>
          <a:prstGeom prst="straightConnector1">
            <a:avLst/>
          </a:prstGeom>
          <a:noFill/>
          <a:ln w="439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"/>
          <p:cNvSpPr txBox="1"/>
          <p:nvPr/>
        </p:nvSpPr>
        <p:spPr>
          <a:xfrm>
            <a:off x="11299192" y="10912548"/>
            <a:ext cx="6391657" cy="840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75" tIns="108725" rIns="217475" bIns="108725" anchor="t" anchorCtr="0">
            <a:spAutoFit/>
          </a:bodyPr>
          <a:lstStyle/>
          <a:p>
            <a:pPr marL="0" marR="0" lvl="0" indent="0" algn="ctr" rtl="0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0" u="none" dirty="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Manage Access/GitLab Integration</a:t>
            </a:r>
            <a:endParaRPr dirty="0"/>
          </a:p>
        </p:txBody>
      </p:sp>
      <p:sp>
        <p:nvSpPr>
          <p:cNvPr id="74" name="Google Shape;74;p1"/>
          <p:cNvSpPr/>
          <p:nvPr/>
        </p:nvSpPr>
        <p:spPr>
          <a:xfrm>
            <a:off x="1701887" y="12308915"/>
            <a:ext cx="2247795" cy="40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ROAD MAP </a:t>
            </a:r>
            <a:endParaRPr/>
          </a:p>
        </p:txBody>
      </p:sp>
      <p:pic>
        <p:nvPicPr>
          <p:cNvPr id="75" name="Google Shape;75;p1" descr="https://tum-asia.edu.sg/wp-content/uploads/SIT-Primary-logo-722x40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29448" y="-299841"/>
            <a:ext cx="6877050" cy="38766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56;p1">
            <a:extLst>
              <a:ext uri="{FF2B5EF4-FFF2-40B4-BE49-F238E27FC236}">
                <a16:creationId xmlns:a16="http://schemas.microsoft.com/office/drawing/2014/main" id="{31A6EEDA-F631-9141-BD86-B6C57D489E26}"/>
              </a:ext>
            </a:extLst>
          </p:cNvPr>
          <p:cNvSpPr/>
          <p:nvPr/>
        </p:nvSpPr>
        <p:spPr>
          <a:xfrm>
            <a:off x="20595352" y="9047410"/>
            <a:ext cx="1672303" cy="2437595"/>
          </a:xfrm>
          <a:custGeom>
            <a:avLst/>
            <a:gdLst/>
            <a:ahLst/>
            <a:cxnLst/>
            <a:rect l="l" t="t" r="r" b="b"/>
            <a:pathLst>
              <a:path w="1822" h="2656" extrusionOk="0">
                <a:moveTo>
                  <a:pt x="1821" y="911"/>
                </a:moveTo>
                <a:lnTo>
                  <a:pt x="1821" y="911"/>
                </a:lnTo>
                <a:cubicBezTo>
                  <a:pt x="1821" y="1634"/>
                  <a:pt x="911" y="2655"/>
                  <a:pt x="911" y="2655"/>
                </a:cubicBezTo>
                <a:lnTo>
                  <a:pt x="911" y="2655"/>
                </a:lnTo>
                <a:cubicBezTo>
                  <a:pt x="911" y="2655"/>
                  <a:pt x="0" y="1616"/>
                  <a:pt x="0" y="911"/>
                </a:cubicBezTo>
                <a:lnTo>
                  <a:pt x="0" y="911"/>
                </a:lnTo>
                <a:cubicBezTo>
                  <a:pt x="0" y="408"/>
                  <a:pt x="409" y="0"/>
                  <a:pt x="911" y="0"/>
                </a:cubicBezTo>
                <a:lnTo>
                  <a:pt x="911" y="0"/>
                </a:lnTo>
                <a:cubicBezTo>
                  <a:pt x="1414" y="0"/>
                  <a:pt x="1821" y="408"/>
                  <a:pt x="1821" y="91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8" name="Google Shape;59;p1">
            <a:extLst>
              <a:ext uri="{FF2B5EF4-FFF2-40B4-BE49-F238E27FC236}">
                <a16:creationId xmlns:a16="http://schemas.microsoft.com/office/drawing/2014/main" id="{54D00384-3087-7F4A-87EE-EC05305D621A}"/>
              </a:ext>
            </a:extLst>
          </p:cNvPr>
          <p:cNvSpPr/>
          <p:nvPr/>
        </p:nvSpPr>
        <p:spPr>
          <a:xfrm>
            <a:off x="21245417" y="9619614"/>
            <a:ext cx="352276" cy="574981"/>
          </a:xfrm>
          <a:custGeom>
            <a:avLst/>
            <a:gdLst/>
            <a:ahLst/>
            <a:cxnLst/>
            <a:rect l="l" t="t" r="r" b="b"/>
            <a:pathLst>
              <a:path w="383" h="626" extrusionOk="0">
                <a:moveTo>
                  <a:pt x="0" y="477"/>
                </a:moveTo>
                <a:lnTo>
                  <a:pt x="0" y="477"/>
                </a:lnTo>
                <a:cubicBezTo>
                  <a:pt x="0" y="462"/>
                  <a:pt x="3" y="452"/>
                  <a:pt x="10" y="448"/>
                </a:cubicBezTo>
                <a:lnTo>
                  <a:pt x="10" y="448"/>
                </a:lnTo>
                <a:cubicBezTo>
                  <a:pt x="16" y="441"/>
                  <a:pt x="26" y="439"/>
                  <a:pt x="42" y="439"/>
                </a:cubicBezTo>
                <a:lnTo>
                  <a:pt x="42" y="439"/>
                </a:lnTo>
                <a:cubicBezTo>
                  <a:pt x="60" y="439"/>
                  <a:pt x="72" y="441"/>
                  <a:pt x="79" y="448"/>
                </a:cubicBezTo>
                <a:lnTo>
                  <a:pt x="79" y="448"/>
                </a:lnTo>
                <a:cubicBezTo>
                  <a:pt x="85" y="452"/>
                  <a:pt x="89" y="461"/>
                  <a:pt x="89" y="473"/>
                </a:cubicBezTo>
                <a:lnTo>
                  <a:pt x="89" y="473"/>
                </a:lnTo>
                <a:cubicBezTo>
                  <a:pt x="89" y="493"/>
                  <a:pt x="97" y="510"/>
                  <a:pt x="114" y="524"/>
                </a:cubicBezTo>
                <a:lnTo>
                  <a:pt x="114" y="524"/>
                </a:lnTo>
                <a:cubicBezTo>
                  <a:pt x="132" y="539"/>
                  <a:pt x="157" y="546"/>
                  <a:pt x="189" y="546"/>
                </a:cubicBezTo>
                <a:lnTo>
                  <a:pt x="189" y="546"/>
                </a:lnTo>
                <a:cubicBezTo>
                  <a:pt x="224" y="546"/>
                  <a:pt x="249" y="537"/>
                  <a:pt x="267" y="521"/>
                </a:cubicBezTo>
                <a:lnTo>
                  <a:pt x="267" y="521"/>
                </a:lnTo>
                <a:cubicBezTo>
                  <a:pt x="283" y="503"/>
                  <a:pt x="292" y="478"/>
                  <a:pt x="292" y="441"/>
                </a:cubicBezTo>
                <a:lnTo>
                  <a:pt x="292" y="425"/>
                </a:lnTo>
                <a:lnTo>
                  <a:pt x="292" y="425"/>
                </a:lnTo>
                <a:cubicBezTo>
                  <a:pt x="292" y="364"/>
                  <a:pt x="258" y="333"/>
                  <a:pt x="188" y="333"/>
                </a:cubicBezTo>
                <a:lnTo>
                  <a:pt x="188" y="333"/>
                </a:lnTo>
                <a:cubicBezTo>
                  <a:pt x="168" y="333"/>
                  <a:pt x="160" y="322"/>
                  <a:pt x="160" y="297"/>
                </a:cubicBezTo>
                <a:lnTo>
                  <a:pt x="160" y="297"/>
                </a:lnTo>
                <a:cubicBezTo>
                  <a:pt x="160" y="273"/>
                  <a:pt x="168" y="260"/>
                  <a:pt x="188" y="260"/>
                </a:cubicBezTo>
                <a:lnTo>
                  <a:pt x="188" y="260"/>
                </a:lnTo>
                <a:cubicBezTo>
                  <a:pt x="217" y="260"/>
                  <a:pt x="239" y="254"/>
                  <a:pt x="253" y="241"/>
                </a:cubicBezTo>
                <a:lnTo>
                  <a:pt x="253" y="241"/>
                </a:lnTo>
                <a:cubicBezTo>
                  <a:pt x="268" y="227"/>
                  <a:pt x="277" y="203"/>
                  <a:pt x="277" y="167"/>
                </a:cubicBezTo>
                <a:lnTo>
                  <a:pt x="277" y="167"/>
                </a:lnTo>
                <a:cubicBezTo>
                  <a:pt x="277" y="109"/>
                  <a:pt x="248" y="79"/>
                  <a:pt x="192" y="79"/>
                </a:cubicBezTo>
                <a:lnTo>
                  <a:pt x="192" y="79"/>
                </a:lnTo>
                <a:cubicBezTo>
                  <a:pt x="160" y="79"/>
                  <a:pt x="138" y="87"/>
                  <a:pt x="123" y="100"/>
                </a:cubicBezTo>
                <a:lnTo>
                  <a:pt x="123" y="100"/>
                </a:lnTo>
                <a:cubicBezTo>
                  <a:pt x="110" y="113"/>
                  <a:pt x="103" y="129"/>
                  <a:pt x="103" y="150"/>
                </a:cubicBezTo>
                <a:lnTo>
                  <a:pt x="103" y="150"/>
                </a:lnTo>
                <a:cubicBezTo>
                  <a:pt x="103" y="174"/>
                  <a:pt x="89" y="185"/>
                  <a:pt x="60" y="185"/>
                </a:cubicBezTo>
                <a:lnTo>
                  <a:pt x="60" y="185"/>
                </a:lnTo>
                <a:cubicBezTo>
                  <a:pt x="41" y="185"/>
                  <a:pt x="29" y="182"/>
                  <a:pt x="22" y="178"/>
                </a:cubicBezTo>
                <a:lnTo>
                  <a:pt x="22" y="178"/>
                </a:lnTo>
                <a:cubicBezTo>
                  <a:pt x="17" y="172"/>
                  <a:pt x="15" y="160"/>
                  <a:pt x="15" y="144"/>
                </a:cubicBezTo>
                <a:lnTo>
                  <a:pt x="15" y="144"/>
                </a:lnTo>
                <a:cubicBezTo>
                  <a:pt x="15" y="129"/>
                  <a:pt x="17" y="113"/>
                  <a:pt x="22" y="99"/>
                </a:cubicBezTo>
                <a:lnTo>
                  <a:pt x="22" y="99"/>
                </a:lnTo>
                <a:cubicBezTo>
                  <a:pt x="28" y="83"/>
                  <a:pt x="37" y="68"/>
                  <a:pt x="50" y="52"/>
                </a:cubicBezTo>
                <a:lnTo>
                  <a:pt x="50" y="52"/>
                </a:lnTo>
                <a:cubicBezTo>
                  <a:pt x="63" y="37"/>
                  <a:pt x="82" y="25"/>
                  <a:pt x="105" y="15"/>
                </a:cubicBezTo>
                <a:lnTo>
                  <a:pt x="105" y="15"/>
                </a:lnTo>
                <a:cubicBezTo>
                  <a:pt x="130" y="5"/>
                  <a:pt x="160" y="0"/>
                  <a:pt x="192" y="0"/>
                </a:cubicBezTo>
                <a:lnTo>
                  <a:pt x="192" y="0"/>
                </a:lnTo>
                <a:cubicBezTo>
                  <a:pt x="306" y="0"/>
                  <a:pt x="364" y="50"/>
                  <a:pt x="364" y="151"/>
                </a:cubicBezTo>
                <a:lnTo>
                  <a:pt x="364" y="151"/>
                </a:lnTo>
                <a:cubicBezTo>
                  <a:pt x="364" y="187"/>
                  <a:pt x="357" y="216"/>
                  <a:pt x="344" y="241"/>
                </a:cubicBezTo>
                <a:lnTo>
                  <a:pt x="344" y="241"/>
                </a:lnTo>
                <a:cubicBezTo>
                  <a:pt x="332" y="266"/>
                  <a:pt x="316" y="284"/>
                  <a:pt x="294" y="293"/>
                </a:cubicBezTo>
                <a:lnTo>
                  <a:pt x="294" y="293"/>
                </a:lnTo>
                <a:cubicBezTo>
                  <a:pt x="353" y="315"/>
                  <a:pt x="382" y="360"/>
                  <a:pt x="382" y="425"/>
                </a:cubicBezTo>
                <a:lnTo>
                  <a:pt x="382" y="441"/>
                </a:lnTo>
                <a:lnTo>
                  <a:pt x="382" y="441"/>
                </a:lnTo>
                <a:cubicBezTo>
                  <a:pt x="382" y="503"/>
                  <a:pt x="364" y="552"/>
                  <a:pt x="328" y="581"/>
                </a:cubicBezTo>
                <a:lnTo>
                  <a:pt x="328" y="581"/>
                </a:lnTo>
                <a:cubicBezTo>
                  <a:pt x="293" y="611"/>
                  <a:pt x="246" y="625"/>
                  <a:pt x="188" y="625"/>
                </a:cubicBezTo>
                <a:lnTo>
                  <a:pt x="188" y="625"/>
                </a:lnTo>
                <a:cubicBezTo>
                  <a:pt x="127" y="625"/>
                  <a:pt x="80" y="611"/>
                  <a:pt x="49" y="580"/>
                </a:cubicBezTo>
                <a:lnTo>
                  <a:pt x="49" y="580"/>
                </a:lnTo>
                <a:cubicBezTo>
                  <a:pt x="16" y="549"/>
                  <a:pt x="0" y="514"/>
                  <a:pt x="0" y="477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" name="Google Shape;69;p1">
            <a:extLst>
              <a:ext uri="{FF2B5EF4-FFF2-40B4-BE49-F238E27FC236}">
                <a16:creationId xmlns:a16="http://schemas.microsoft.com/office/drawing/2014/main" id="{658C45EF-1DCC-744B-8658-4041F6B180E7}"/>
              </a:ext>
            </a:extLst>
          </p:cNvPr>
          <p:cNvSpPr txBox="1"/>
          <p:nvPr/>
        </p:nvSpPr>
        <p:spPr>
          <a:xfrm>
            <a:off x="19758573" y="7191164"/>
            <a:ext cx="329898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Final Demo </a:t>
            </a:r>
            <a:br>
              <a:rPr lang="en-US" sz="3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r>
              <a:rPr lang="en-US" sz="3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2022-03-24</a:t>
            </a:r>
          </a:p>
        </p:txBody>
      </p:sp>
      <p:sp>
        <p:nvSpPr>
          <p:cNvPr id="86" name="Google Shape;44;p1">
            <a:extLst>
              <a:ext uri="{FF2B5EF4-FFF2-40B4-BE49-F238E27FC236}">
                <a16:creationId xmlns:a16="http://schemas.microsoft.com/office/drawing/2014/main" id="{1EE0A54E-B5D4-E74A-819C-6E3CDB7935EE}"/>
              </a:ext>
            </a:extLst>
          </p:cNvPr>
          <p:cNvSpPr/>
          <p:nvPr/>
        </p:nvSpPr>
        <p:spPr>
          <a:xfrm>
            <a:off x="16987551" y="6727714"/>
            <a:ext cx="1672303" cy="2437595"/>
          </a:xfrm>
          <a:custGeom>
            <a:avLst/>
            <a:gdLst/>
            <a:ahLst/>
            <a:cxnLst/>
            <a:rect l="l" t="t" r="r" b="b"/>
            <a:pathLst>
              <a:path w="1821" h="2656" extrusionOk="0">
                <a:moveTo>
                  <a:pt x="1820" y="912"/>
                </a:moveTo>
                <a:lnTo>
                  <a:pt x="1820" y="912"/>
                </a:lnTo>
                <a:cubicBezTo>
                  <a:pt x="1820" y="1634"/>
                  <a:pt x="910" y="2655"/>
                  <a:pt x="910" y="2655"/>
                </a:cubicBezTo>
                <a:lnTo>
                  <a:pt x="910" y="2655"/>
                </a:lnTo>
                <a:cubicBezTo>
                  <a:pt x="910" y="2655"/>
                  <a:pt x="0" y="1618"/>
                  <a:pt x="0" y="912"/>
                </a:cubicBezTo>
                <a:lnTo>
                  <a:pt x="0" y="912"/>
                </a:lnTo>
                <a:cubicBezTo>
                  <a:pt x="0" y="408"/>
                  <a:pt x="407" y="0"/>
                  <a:pt x="910" y="0"/>
                </a:cubicBezTo>
                <a:lnTo>
                  <a:pt x="910" y="0"/>
                </a:lnTo>
                <a:cubicBezTo>
                  <a:pt x="1413" y="0"/>
                  <a:pt x="1820" y="408"/>
                  <a:pt x="1820" y="91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7" name="Google Shape;46;p1">
            <a:extLst>
              <a:ext uri="{FF2B5EF4-FFF2-40B4-BE49-F238E27FC236}">
                <a16:creationId xmlns:a16="http://schemas.microsoft.com/office/drawing/2014/main" id="{CFFB9DFD-41B9-CF4A-858A-4BF37DA00A4D}"/>
              </a:ext>
            </a:extLst>
          </p:cNvPr>
          <p:cNvSpPr/>
          <p:nvPr/>
        </p:nvSpPr>
        <p:spPr>
          <a:xfrm>
            <a:off x="17196081" y="6991739"/>
            <a:ext cx="1255241" cy="1255241"/>
          </a:xfrm>
          <a:custGeom>
            <a:avLst/>
            <a:gdLst/>
            <a:ahLst/>
            <a:cxnLst/>
            <a:rect l="l" t="t" r="r" b="b"/>
            <a:pathLst>
              <a:path w="1367" h="1366" extrusionOk="0">
                <a:moveTo>
                  <a:pt x="1366" y="684"/>
                </a:moveTo>
                <a:lnTo>
                  <a:pt x="1366" y="684"/>
                </a:lnTo>
                <a:cubicBezTo>
                  <a:pt x="1366" y="1060"/>
                  <a:pt x="1060" y="1365"/>
                  <a:pt x="683" y="1365"/>
                </a:cubicBezTo>
                <a:lnTo>
                  <a:pt x="683" y="1365"/>
                </a:lnTo>
                <a:cubicBezTo>
                  <a:pt x="306" y="1365"/>
                  <a:pt x="0" y="1060"/>
                  <a:pt x="0" y="684"/>
                </a:cubicBezTo>
                <a:lnTo>
                  <a:pt x="0" y="684"/>
                </a:lnTo>
                <a:cubicBezTo>
                  <a:pt x="0" y="306"/>
                  <a:pt x="306" y="0"/>
                  <a:pt x="683" y="0"/>
                </a:cubicBezTo>
                <a:lnTo>
                  <a:pt x="683" y="0"/>
                </a:lnTo>
                <a:cubicBezTo>
                  <a:pt x="1060" y="0"/>
                  <a:pt x="1366" y="306"/>
                  <a:pt x="1366" y="68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7" dirty="0">
                <a:solidFill>
                  <a:schemeClr val="accent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Beirut" pitchFamily="2" charset="-78"/>
                <a:sym typeface="Lato Light"/>
              </a:rPr>
              <a:t>5</a:t>
            </a:r>
            <a:endParaRPr sz="7197" dirty="0">
              <a:solidFill>
                <a:schemeClr val="accent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  <a:cs typeface="Beirut" pitchFamily="2" charset="-78"/>
              <a:sym typeface="Lato Light"/>
            </a:endParaRPr>
          </a:p>
        </p:txBody>
      </p:sp>
      <p:sp>
        <p:nvSpPr>
          <p:cNvPr id="89" name="Google Shape;46;p1">
            <a:extLst>
              <a:ext uri="{FF2B5EF4-FFF2-40B4-BE49-F238E27FC236}">
                <a16:creationId xmlns:a16="http://schemas.microsoft.com/office/drawing/2014/main" id="{B97A974F-9AE4-B642-A8E9-095ED620AC33}"/>
              </a:ext>
            </a:extLst>
          </p:cNvPr>
          <p:cNvSpPr/>
          <p:nvPr/>
        </p:nvSpPr>
        <p:spPr>
          <a:xfrm>
            <a:off x="2081386" y="4169469"/>
            <a:ext cx="1255241" cy="1255241"/>
          </a:xfrm>
          <a:custGeom>
            <a:avLst/>
            <a:gdLst/>
            <a:ahLst/>
            <a:cxnLst/>
            <a:rect l="l" t="t" r="r" b="b"/>
            <a:pathLst>
              <a:path w="1367" h="1366" extrusionOk="0">
                <a:moveTo>
                  <a:pt x="1366" y="684"/>
                </a:moveTo>
                <a:lnTo>
                  <a:pt x="1366" y="684"/>
                </a:lnTo>
                <a:cubicBezTo>
                  <a:pt x="1366" y="1060"/>
                  <a:pt x="1060" y="1365"/>
                  <a:pt x="683" y="1365"/>
                </a:cubicBezTo>
                <a:lnTo>
                  <a:pt x="683" y="1365"/>
                </a:lnTo>
                <a:cubicBezTo>
                  <a:pt x="306" y="1365"/>
                  <a:pt x="0" y="1060"/>
                  <a:pt x="0" y="684"/>
                </a:cubicBezTo>
                <a:lnTo>
                  <a:pt x="0" y="684"/>
                </a:lnTo>
                <a:cubicBezTo>
                  <a:pt x="0" y="306"/>
                  <a:pt x="306" y="0"/>
                  <a:pt x="683" y="0"/>
                </a:cubicBezTo>
                <a:lnTo>
                  <a:pt x="683" y="0"/>
                </a:lnTo>
                <a:cubicBezTo>
                  <a:pt x="1060" y="0"/>
                  <a:pt x="1366" y="306"/>
                  <a:pt x="1366" y="68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7" dirty="0">
                <a:solidFill>
                  <a:schemeClr val="accent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Beirut" pitchFamily="2" charset="-78"/>
                <a:sym typeface="Lato Light"/>
              </a:rPr>
              <a:t>1</a:t>
            </a:r>
            <a:endParaRPr sz="7197" dirty="0">
              <a:solidFill>
                <a:schemeClr val="accent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  <a:cs typeface="Beirut" pitchFamily="2" charset="-78"/>
              <a:sym typeface="Lato Light"/>
            </a:endParaRPr>
          </a:p>
        </p:txBody>
      </p:sp>
      <p:sp>
        <p:nvSpPr>
          <p:cNvPr id="90" name="Google Shape;46;p1">
            <a:extLst>
              <a:ext uri="{FF2B5EF4-FFF2-40B4-BE49-F238E27FC236}">
                <a16:creationId xmlns:a16="http://schemas.microsoft.com/office/drawing/2014/main" id="{D681CD1B-008E-6147-8E4E-55AB5FE89892}"/>
              </a:ext>
            </a:extLst>
          </p:cNvPr>
          <p:cNvSpPr/>
          <p:nvPr/>
        </p:nvSpPr>
        <p:spPr>
          <a:xfrm>
            <a:off x="5385064" y="6884872"/>
            <a:ext cx="1255241" cy="1255241"/>
          </a:xfrm>
          <a:custGeom>
            <a:avLst/>
            <a:gdLst/>
            <a:ahLst/>
            <a:cxnLst/>
            <a:rect l="l" t="t" r="r" b="b"/>
            <a:pathLst>
              <a:path w="1367" h="1366" extrusionOk="0">
                <a:moveTo>
                  <a:pt x="1366" y="684"/>
                </a:moveTo>
                <a:lnTo>
                  <a:pt x="1366" y="684"/>
                </a:lnTo>
                <a:cubicBezTo>
                  <a:pt x="1366" y="1060"/>
                  <a:pt x="1060" y="1365"/>
                  <a:pt x="683" y="1365"/>
                </a:cubicBezTo>
                <a:lnTo>
                  <a:pt x="683" y="1365"/>
                </a:lnTo>
                <a:cubicBezTo>
                  <a:pt x="306" y="1365"/>
                  <a:pt x="0" y="1060"/>
                  <a:pt x="0" y="684"/>
                </a:cubicBezTo>
                <a:lnTo>
                  <a:pt x="0" y="684"/>
                </a:lnTo>
                <a:cubicBezTo>
                  <a:pt x="0" y="306"/>
                  <a:pt x="306" y="0"/>
                  <a:pt x="683" y="0"/>
                </a:cubicBezTo>
                <a:lnTo>
                  <a:pt x="683" y="0"/>
                </a:lnTo>
                <a:cubicBezTo>
                  <a:pt x="1060" y="0"/>
                  <a:pt x="1366" y="306"/>
                  <a:pt x="1366" y="68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7" dirty="0">
                <a:solidFill>
                  <a:schemeClr val="accent2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Beirut" pitchFamily="2" charset="-78"/>
                <a:sym typeface="Lato Light"/>
              </a:rPr>
              <a:t>2</a:t>
            </a:r>
            <a:endParaRPr sz="7197" dirty="0">
              <a:solidFill>
                <a:schemeClr val="accent2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  <a:cs typeface="Beirut" pitchFamily="2" charset="-78"/>
              <a:sym typeface="Lato Light"/>
            </a:endParaRPr>
          </a:p>
        </p:txBody>
      </p:sp>
      <p:sp>
        <p:nvSpPr>
          <p:cNvPr id="91" name="Google Shape;46;p1">
            <a:extLst>
              <a:ext uri="{FF2B5EF4-FFF2-40B4-BE49-F238E27FC236}">
                <a16:creationId xmlns:a16="http://schemas.microsoft.com/office/drawing/2014/main" id="{F58C4D3D-88E8-4848-B6C3-E64A874C1390}"/>
              </a:ext>
            </a:extLst>
          </p:cNvPr>
          <p:cNvSpPr/>
          <p:nvPr/>
        </p:nvSpPr>
        <p:spPr>
          <a:xfrm>
            <a:off x="10282198" y="5564667"/>
            <a:ext cx="1255241" cy="1255241"/>
          </a:xfrm>
          <a:custGeom>
            <a:avLst/>
            <a:gdLst/>
            <a:ahLst/>
            <a:cxnLst/>
            <a:rect l="l" t="t" r="r" b="b"/>
            <a:pathLst>
              <a:path w="1367" h="1366" extrusionOk="0">
                <a:moveTo>
                  <a:pt x="1366" y="684"/>
                </a:moveTo>
                <a:lnTo>
                  <a:pt x="1366" y="684"/>
                </a:lnTo>
                <a:cubicBezTo>
                  <a:pt x="1366" y="1060"/>
                  <a:pt x="1060" y="1365"/>
                  <a:pt x="683" y="1365"/>
                </a:cubicBezTo>
                <a:lnTo>
                  <a:pt x="683" y="1365"/>
                </a:lnTo>
                <a:cubicBezTo>
                  <a:pt x="306" y="1365"/>
                  <a:pt x="0" y="1060"/>
                  <a:pt x="0" y="684"/>
                </a:cubicBezTo>
                <a:lnTo>
                  <a:pt x="0" y="684"/>
                </a:lnTo>
                <a:cubicBezTo>
                  <a:pt x="0" y="306"/>
                  <a:pt x="306" y="0"/>
                  <a:pt x="683" y="0"/>
                </a:cubicBezTo>
                <a:lnTo>
                  <a:pt x="683" y="0"/>
                </a:lnTo>
                <a:cubicBezTo>
                  <a:pt x="1060" y="0"/>
                  <a:pt x="1366" y="306"/>
                  <a:pt x="1366" y="68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7" dirty="0">
                <a:solidFill>
                  <a:schemeClr val="accent3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Beirut" pitchFamily="2" charset="-78"/>
                <a:sym typeface="Lato Light"/>
              </a:rPr>
              <a:t>3</a:t>
            </a:r>
            <a:endParaRPr sz="7197" dirty="0">
              <a:solidFill>
                <a:schemeClr val="accent3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  <a:cs typeface="Beirut" pitchFamily="2" charset="-78"/>
              <a:sym typeface="Lato Light"/>
            </a:endParaRPr>
          </a:p>
        </p:txBody>
      </p:sp>
      <p:sp>
        <p:nvSpPr>
          <p:cNvPr id="92" name="Google Shape;46;p1">
            <a:extLst>
              <a:ext uri="{FF2B5EF4-FFF2-40B4-BE49-F238E27FC236}">
                <a16:creationId xmlns:a16="http://schemas.microsoft.com/office/drawing/2014/main" id="{C8165607-6200-AC4B-976F-C1CF3FAAE8C3}"/>
              </a:ext>
            </a:extLst>
          </p:cNvPr>
          <p:cNvSpPr/>
          <p:nvPr/>
        </p:nvSpPr>
        <p:spPr>
          <a:xfrm>
            <a:off x="20822009" y="9350137"/>
            <a:ext cx="1255241" cy="1255241"/>
          </a:xfrm>
          <a:custGeom>
            <a:avLst/>
            <a:gdLst/>
            <a:ahLst/>
            <a:cxnLst/>
            <a:rect l="l" t="t" r="r" b="b"/>
            <a:pathLst>
              <a:path w="1367" h="1366" extrusionOk="0">
                <a:moveTo>
                  <a:pt x="1366" y="684"/>
                </a:moveTo>
                <a:lnTo>
                  <a:pt x="1366" y="684"/>
                </a:lnTo>
                <a:cubicBezTo>
                  <a:pt x="1366" y="1060"/>
                  <a:pt x="1060" y="1365"/>
                  <a:pt x="683" y="1365"/>
                </a:cubicBezTo>
                <a:lnTo>
                  <a:pt x="683" y="1365"/>
                </a:lnTo>
                <a:cubicBezTo>
                  <a:pt x="306" y="1365"/>
                  <a:pt x="0" y="1060"/>
                  <a:pt x="0" y="684"/>
                </a:cubicBezTo>
                <a:lnTo>
                  <a:pt x="0" y="684"/>
                </a:lnTo>
                <a:cubicBezTo>
                  <a:pt x="0" y="306"/>
                  <a:pt x="306" y="0"/>
                  <a:pt x="683" y="0"/>
                </a:cubicBezTo>
                <a:lnTo>
                  <a:pt x="683" y="0"/>
                </a:lnTo>
                <a:cubicBezTo>
                  <a:pt x="1060" y="0"/>
                  <a:pt x="1366" y="306"/>
                  <a:pt x="1366" y="68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7" dirty="0">
                <a:solidFill>
                  <a:schemeClr val="accent3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Beirut" pitchFamily="2" charset="-78"/>
                <a:sym typeface="Lato Light"/>
              </a:rPr>
              <a:t>6</a:t>
            </a:r>
            <a:endParaRPr sz="7197" dirty="0">
              <a:solidFill>
                <a:schemeClr val="accent3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  <a:cs typeface="Beirut" pitchFamily="2" charset="-78"/>
              <a:sym typeface="Lato Light"/>
            </a:endParaRPr>
          </a:p>
        </p:txBody>
      </p:sp>
      <p:sp>
        <p:nvSpPr>
          <p:cNvPr id="93" name="Google Shape;46;p1">
            <a:extLst>
              <a:ext uri="{FF2B5EF4-FFF2-40B4-BE49-F238E27FC236}">
                <a16:creationId xmlns:a16="http://schemas.microsoft.com/office/drawing/2014/main" id="{F1E32342-9902-AA45-9065-E362F0F0C127}"/>
              </a:ext>
            </a:extLst>
          </p:cNvPr>
          <p:cNvSpPr/>
          <p:nvPr/>
        </p:nvSpPr>
        <p:spPr>
          <a:xfrm>
            <a:off x="13922041" y="7014365"/>
            <a:ext cx="1255241" cy="1255241"/>
          </a:xfrm>
          <a:custGeom>
            <a:avLst/>
            <a:gdLst/>
            <a:ahLst/>
            <a:cxnLst/>
            <a:rect l="l" t="t" r="r" b="b"/>
            <a:pathLst>
              <a:path w="1367" h="1366" extrusionOk="0">
                <a:moveTo>
                  <a:pt x="1366" y="684"/>
                </a:moveTo>
                <a:lnTo>
                  <a:pt x="1366" y="684"/>
                </a:lnTo>
                <a:cubicBezTo>
                  <a:pt x="1366" y="1060"/>
                  <a:pt x="1060" y="1365"/>
                  <a:pt x="683" y="1365"/>
                </a:cubicBezTo>
                <a:lnTo>
                  <a:pt x="683" y="1365"/>
                </a:lnTo>
                <a:cubicBezTo>
                  <a:pt x="306" y="1365"/>
                  <a:pt x="0" y="1060"/>
                  <a:pt x="0" y="684"/>
                </a:cubicBezTo>
                <a:lnTo>
                  <a:pt x="0" y="684"/>
                </a:lnTo>
                <a:cubicBezTo>
                  <a:pt x="0" y="306"/>
                  <a:pt x="306" y="0"/>
                  <a:pt x="683" y="0"/>
                </a:cubicBezTo>
                <a:lnTo>
                  <a:pt x="683" y="0"/>
                </a:lnTo>
                <a:cubicBezTo>
                  <a:pt x="1060" y="0"/>
                  <a:pt x="1366" y="306"/>
                  <a:pt x="1366" y="68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7" dirty="0">
                <a:solidFill>
                  <a:schemeClr val="accent4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Beirut" pitchFamily="2" charset="-78"/>
                <a:sym typeface="Lato Light"/>
              </a:rPr>
              <a:t>4</a:t>
            </a:r>
            <a:endParaRPr sz="7197" dirty="0">
              <a:solidFill>
                <a:schemeClr val="accent4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  <a:cs typeface="Beirut" pitchFamily="2" charset="-78"/>
              <a:sym typeface="Lato Light"/>
            </a:endParaRPr>
          </a:p>
        </p:txBody>
      </p:sp>
      <p:sp>
        <p:nvSpPr>
          <p:cNvPr id="94" name="Google Shape;65;p1">
            <a:extLst>
              <a:ext uri="{FF2B5EF4-FFF2-40B4-BE49-F238E27FC236}">
                <a16:creationId xmlns:a16="http://schemas.microsoft.com/office/drawing/2014/main" id="{FCBD837D-BBE1-6048-8469-1D9DB1B13699}"/>
              </a:ext>
            </a:extLst>
          </p:cNvPr>
          <p:cNvSpPr txBox="1"/>
          <p:nvPr/>
        </p:nvSpPr>
        <p:spPr>
          <a:xfrm>
            <a:off x="8938555" y="3562761"/>
            <a:ext cx="409502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Project Demo #2</a:t>
            </a:r>
            <a:br>
              <a:rPr lang="en-US" sz="3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r>
              <a:rPr lang="en-US" sz="3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2021-12-02</a:t>
            </a:r>
          </a:p>
        </p:txBody>
      </p:sp>
      <p:sp>
        <p:nvSpPr>
          <p:cNvPr id="95" name="Google Shape;65;p1">
            <a:extLst>
              <a:ext uri="{FF2B5EF4-FFF2-40B4-BE49-F238E27FC236}">
                <a16:creationId xmlns:a16="http://schemas.microsoft.com/office/drawing/2014/main" id="{250056B3-D2DC-0E48-A1F0-9F62C26E950D}"/>
              </a:ext>
            </a:extLst>
          </p:cNvPr>
          <p:cNvSpPr txBox="1"/>
          <p:nvPr/>
        </p:nvSpPr>
        <p:spPr>
          <a:xfrm>
            <a:off x="12364884" y="9900232"/>
            <a:ext cx="409502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Project Demo #3</a:t>
            </a:r>
            <a:br>
              <a:rPr lang="en-US" sz="3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r>
              <a:rPr lang="en-US" sz="3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2022-01-20</a:t>
            </a:r>
          </a:p>
        </p:txBody>
      </p:sp>
      <p:cxnSp>
        <p:nvCxnSpPr>
          <p:cNvPr id="96" name="Google Shape;20;p1">
            <a:extLst>
              <a:ext uri="{FF2B5EF4-FFF2-40B4-BE49-F238E27FC236}">
                <a16:creationId xmlns:a16="http://schemas.microsoft.com/office/drawing/2014/main" id="{319451B8-2398-1443-84C1-99BC2B3BE3B2}"/>
              </a:ext>
            </a:extLst>
          </p:cNvPr>
          <p:cNvCxnSpPr/>
          <p:nvPr/>
        </p:nvCxnSpPr>
        <p:spPr>
          <a:xfrm>
            <a:off x="16171014" y="4712981"/>
            <a:ext cx="3113806" cy="4051"/>
          </a:xfrm>
          <a:prstGeom prst="straightConnector1">
            <a:avLst/>
          </a:prstGeom>
          <a:noFill/>
          <a:ln w="439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65;p1">
            <a:extLst>
              <a:ext uri="{FF2B5EF4-FFF2-40B4-BE49-F238E27FC236}">
                <a16:creationId xmlns:a16="http://schemas.microsoft.com/office/drawing/2014/main" id="{C35B59D6-4769-524A-A3BF-3E3F8CED4043}"/>
              </a:ext>
            </a:extLst>
          </p:cNvPr>
          <p:cNvSpPr txBox="1"/>
          <p:nvPr/>
        </p:nvSpPr>
        <p:spPr>
          <a:xfrm>
            <a:off x="15680407" y="3496705"/>
            <a:ext cx="409502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Project Demo #4</a:t>
            </a:r>
            <a:br>
              <a:rPr lang="en-US" sz="3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r>
              <a:rPr lang="en-US" sz="3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2022-02-17</a:t>
            </a:r>
          </a:p>
        </p:txBody>
      </p:sp>
      <p:sp>
        <p:nvSpPr>
          <p:cNvPr id="98" name="Google Shape;68;p1">
            <a:extLst>
              <a:ext uri="{FF2B5EF4-FFF2-40B4-BE49-F238E27FC236}">
                <a16:creationId xmlns:a16="http://schemas.microsoft.com/office/drawing/2014/main" id="{D769B863-FF37-9D41-8DBC-00C1624810DD}"/>
              </a:ext>
            </a:extLst>
          </p:cNvPr>
          <p:cNvSpPr txBox="1"/>
          <p:nvPr/>
        </p:nvSpPr>
        <p:spPr>
          <a:xfrm>
            <a:off x="13721641" y="4631237"/>
            <a:ext cx="7974804" cy="2443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75" tIns="108725" rIns="217475" bIns="108725" anchor="t" anchorCtr="0">
            <a:spAutoFit/>
          </a:bodyPr>
          <a:lstStyle/>
          <a:p>
            <a:pPr marL="0" marR="0" lvl="0" indent="0" algn="ctr" rtl="0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tx1"/>
                </a:solidFill>
                <a:latin typeface="Lato Light"/>
                <a:sym typeface="Lato Light"/>
              </a:rPr>
              <a:t>Current</a:t>
            </a:r>
            <a:r>
              <a:rPr lang="en-US" sz="2400" dirty="0">
                <a:solidFill>
                  <a:schemeClr val="tx1"/>
                </a:solidFill>
                <a:latin typeface="Lato Light"/>
                <a:sym typeface="Lato Light"/>
              </a:rPr>
              <a:t>:</a:t>
            </a:r>
          </a:p>
          <a:p>
            <a:pPr marL="0" marR="0" lvl="0" indent="0" algn="ctr" rtl="0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2"/>
                </a:solidFill>
                <a:latin typeface="Lato Light"/>
                <a:sym typeface="Lato Light"/>
              </a:rPr>
              <a:t>Web application (Report/Schedule)</a:t>
            </a:r>
          </a:p>
          <a:p>
            <a:pPr marL="0" marR="0" lvl="0" indent="0" algn="ctr" rtl="0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2"/>
                </a:solidFill>
                <a:latin typeface="Lato Light"/>
                <a:sym typeface="Lato Light"/>
              </a:rPr>
              <a:t>GitLab Integration (Vulnerability/ Webhook API)</a:t>
            </a:r>
          </a:p>
          <a:p>
            <a:pPr marL="0" marR="0" lvl="0" indent="0" algn="ctr" rtl="0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 dirty="0"/>
          </a:p>
        </p:txBody>
      </p:sp>
      <p:cxnSp>
        <p:nvCxnSpPr>
          <p:cNvPr id="99" name="Google Shape;66;p1">
            <a:extLst>
              <a:ext uri="{FF2B5EF4-FFF2-40B4-BE49-F238E27FC236}">
                <a16:creationId xmlns:a16="http://schemas.microsoft.com/office/drawing/2014/main" id="{22CD9B91-9DE2-A147-9845-0DE23408CB7F}"/>
              </a:ext>
            </a:extLst>
          </p:cNvPr>
          <p:cNvCxnSpPr/>
          <p:nvPr/>
        </p:nvCxnSpPr>
        <p:spPr>
          <a:xfrm>
            <a:off x="19840144" y="8379201"/>
            <a:ext cx="3113806" cy="4051"/>
          </a:xfrm>
          <a:prstGeom prst="straightConnector1">
            <a:avLst/>
          </a:prstGeom>
          <a:noFill/>
          <a:ln w="439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68;p1">
            <a:extLst>
              <a:ext uri="{FF2B5EF4-FFF2-40B4-BE49-F238E27FC236}">
                <a16:creationId xmlns:a16="http://schemas.microsoft.com/office/drawing/2014/main" id="{75E5FEA2-A12E-8B4B-8281-44ABFA0132E1}"/>
              </a:ext>
            </a:extLst>
          </p:cNvPr>
          <p:cNvSpPr txBox="1"/>
          <p:nvPr/>
        </p:nvSpPr>
        <p:spPr>
          <a:xfrm>
            <a:off x="20800235" y="8296375"/>
            <a:ext cx="1271775" cy="840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75" tIns="108725" rIns="217475" bIns="108725" anchor="t" anchorCtr="0">
            <a:spAutoFit/>
          </a:bodyPr>
          <a:lstStyle/>
          <a:p>
            <a:pPr marL="0" marR="0" lvl="0" indent="0" algn="ctr" rtl="0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2"/>
                </a:solidFill>
                <a:latin typeface="Lato Light"/>
                <a:sym typeface="Lato Light"/>
              </a:rPr>
              <a:t>TBA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2"/>
          <p:cNvGrpSpPr/>
          <p:nvPr/>
        </p:nvGrpSpPr>
        <p:grpSpPr>
          <a:xfrm>
            <a:off x="1524243" y="2635982"/>
            <a:ext cx="22864707" cy="10037147"/>
            <a:chOff x="-42157" y="2521907"/>
            <a:chExt cx="22864707" cy="10037147"/>
          </a:xfrm>
        </p:grpSpPr>
        <p:sp>
          <p:nvSpPr>
            <p:cNvPr id="82" name="Google Shape;82;p2"/>
            <p:cNvSpPr/>
            <p:nvPr/>
          </p:nvSpPr>
          <p:spPr>
            <a:xfrm>
              <a:off x="1841034" y="5833402"/>
              <a:ext cx="20472577" cy="6725653"/>
            </a:xfrm>
            <a:custGeom>
              <a:avLst/>
              <a:gdLst/>
              <a:ahLst/>
              <a:cxnLst/>
              <a:rect l="l" t="t" r="r" b="b"/>
              <a:pathLst>
                <a:path w="22296" h="7326" extrusionOk="0">
                  <a:moveTo>
                    <a:pt x="21562" y="7325"/>
                  </a:moveTo>
                  <a:lnTo>
                    <a:pt x="18768" y="7325"/>
                  </a:lnTo>
                  <a:lnTo>
                    <a:pt x="18768" y="7325"/>
                  </a:lnTo>
                  <a:cubicBezTo>
                    <a:pt x="18484" y="7325"/>
                    <a:pt x="18226" y="7161"/>
                    <a:pt x="18104" y="6904"/>
                  </a:cubicBezTo>
                  <a:lnTo>
                    <a:pt x="16945" y="4443"/>
                  </a:lnTo>
                  <a:lnTo>
                    <a:pt x="13915" y="4443"/>
                  </a:lnTo>
                  <a:lnTo>
                    <a:pt x="13915" y="4443"/>
                  </a:lnTo>
                  <a:cubicBezTo>
                    <a:pt x="13582" y="4443"/>
                    <a:pt x="13288" y="4216"/>
                    <a:pt x="13206" y="3892"/>
                  </a:cubicBezTo>
                  <a:lnTo>
                    <a:pt x="12984" y="3026"/>
                  </a:lnTo>
                  <a:lnTo>
                    <a:pt x="10421" y="3026"/>
                  </a:lnTo>
                  <a:lnTo>
                    <a:pt x="10296" y="3823"/>
                  </a:lnTo>
                  <a:lnTo>
                    <a:pt x="10296" y="3823"/>
                  </a:lnTo>
                  <a:cubicBezTo>
                    <a:pt x="10242" y="4179"/>
                    <a:pt x="9934" y="4443"/>
                    <a:pt x="9572" y="4443"/>
                  </a:cubicBezTo>
                  <a:lnTo>
                    <a:pt x="4298" y="4443"/>
                  </a:lnTo>
                  <a:lnTo>
                    <a:pt x="4298" y="4443"/>
                  </a:lnTo>
                  <a:cubicBezTo>
                    <a:pt x="4044" y="4443"/>
                    <a:pt x="3808" y="4311"/>
                    <a:pt x="3675" y="4095"/>
                  </a:cubicBezTo>
                  <a:lnTo>
                    <a:pt x="3675" y="4095"/>
                  </a:lnTo>
                  <a:cubicBezTo>
                    <a:pt x="3541" y="3879"/>
                    <a:pt x="3529" y="3609"/>
                    <a:pt x="3642" y="3382"/>
                  </a:cubicBezTo>
                  <a:lnTo>
                    <a:pt x="4602" y="1464"/>
                  </a:lnTo>
                  <a:lnTo>
                    <a:pt x="733" y="1464"/>
                  </a:lnTo>
                  <a:lnTo>
                    <a:pt x="733" y="1464"/>
                  </a:lnTo>
                  <a:cubicBezTo>
                    <a:pt x="329" y="1464"/>
                    <a:pt x="0" y="1136"/>
                    <a:pt x="0" y="731"/>
                  </a:cubicBezTo>
                  <a:lnTo>
                    <a:pt x="0" y="731"/>
                  </a:lnTo>
                  <a:cubicBezTo>
                    <a:pt x="0" y="328"/>
                    <a:pt x="329" y="0"/>
                    <a:pt x="733" y="0"/>
                  </a:cubicBezTo>
                  <a:lnTo>
                    <a:pt x="5787" y="0"/>
                  </a:lnTo>
                  <a:lnTo>
                    <a:pt x="5787" y="0"/>
                  </a:lnTo>
                  <a:cubicBezTo>
                    <a:pt x="6041" y="0"/>
                    <a:pt x="6277" y="130"/>
                    <a:pt x="6410" y="347"/>
                  </a:cubicBezTo>
                  <a:lnTo>
                    <a:pt x="6410" y="347"/>
                  </a:lnTo>
                  <a:cubicBezTo>
                    <a:pt x="6543" y="562"/>
                    <a:pt x="6557" y="831"/>
                    <a:pt x="6442" y="1058"/>
                  </a:cubicBezTo>
                  <a:lnTo>
                    <a:pt x="5483" y="2977"/>
                  </a:lnTo>
                  <a:lnTo>
                    <a:pt x="8945" y="2977"/>
                  </a:lnTo>
                  <a:lnTo>
                    <a:pt x="9068" y="2182"/>
                  </a:lnTo>
                  <a:lnTo>
                    <a:pt x="9068" y="2182"/>
                  </a:lnTo>
                  <a:cubicBezTo>
                    <a:pt x="9124" y="1824"/>
                    <a:pt x="9431" y="1560"/>
                    <a:pt x="9792" y="1560"/>
                  </a:cubicBezTo>
                  <a:lnTo>
                    <a:pt x="13552" y="1560"/>
                  </a:lnTo>
                  <a:lnTo>
                    <a:pt x="13552" y="1560"/>
                  </a:lnTo>
                  <a:cubicBezTo>
                    <a:pt x="13886" y="1560"/>
                    <a:pt x="14179" y="1788"/>
                    <a:pt x="14261" y="2111"/>
                  </a:cubicBezTo>
                  <a:lnTo>
                    <a:pt x="14484" y="2977"/>
                  </a:lnTo>
                  <a:lnTo>
                    <a:pt x="17410" y="2977"/>
                  </a:lnTo>
                  <a:lnTo>
                    <a:pt x="17410" y="2977"/>
                  </a:lnTo>
                  <a:cubicBezTo>
                    <a:pt x="17694" y="2977"/>
                    <a:pt x="17952" y="3141"/>
                    <a:pt x="18073" y="3398"/>
                  </a:cubicBezTo>
                  <a:lnTo>
                    <a:pt x="19232" y="5860"/>
                  </a:lnTo>
                  <a:lnTo>
                    <a:pt x="21562" y="5860"/>
                  </a:lnTo>
                  <a:lnTo>
                    <a:pt x="21562" y="5860"/>
                  </a:lnTo>
                  <a:cubicBezTo>
                    <a:pt x="21967" y="5860"/>
                    <a:pt x="22295" y="6188"/>
                    <a:pt x="22295" y="6592"/>
                  </a:cubicBezTo>
                  <a:lnTo>
                    <a:pt x="22295" y="6592"/>
                  </a:lnTo>
                  <a:cubicBezTo>
                    <a:pt x="22295" y="6996"/>
                    <a:pt x="21967" y="7325"/>
                    <a:pt x="21562" y="7325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9722680" y="8914399"/>
              <a:ext cx="1672304" cy="2437597"/>
            </a:xfrm>
            <a:custGeom>
              <a:avLst/>
              <a:gdLst/>
              <a:ahLst/>
              <a:cxnLst/>
              <a:rect l="l" t="t" r="r" b="b"/>
              <a:pathLst>
                <a:path w="1822" h="2656" extrusionOk="0">
                  <a:moveTo>
                    <a:pt x="1821" y="911"/>
                  </a:moveTo>
                  <a:lnTo>
                    <a:pt x="1821" y="911"/>
                  </a:lnTo>
                  <a:cubicBezTo>
                    <a:pt x="1821" y="1633"/>
                    <a:pt x="912" y="2655"/>
                    <a:pt x="912" y="2655"/>
                  </a:cubicBezTo>
                  <a:lnTo>
                    <a:pt x="912" y="2655"/>
                  </a:lnTo>
                  <a:cubicBezTo>
                    <a:pt x="912" y="2655"/>
                    <a:pt x="0" y="1617"/>
                    <a:pt x="0" y="911"/>
                  </a:cubicBezTo>
                  <a:lnTo>
                    <a:pt x="0" y="911"/>
                  </a:lnTo>
                  <a:cubicBezTo>
                    <a:pt x="0" y="409"/>
                    <a:pt x="408" y="0"/>
                    <a:pt x="912" y="0"/>
                  </a:cubicBezTo>
                  <a:lnTo>
                    <a:pt x="912" y="0"/>
                  </a:lnTo>
                  <a:cubicBezTo>
                    <a:pt x="1414" y="0"/>
                    <a:pt x="1821" y="409"/>
                    <a:pt x="1821" y="911"/>
                  </a:cubicBezTo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9933236" y="9024647"/>
              <a:ext cx="1255241" cy="1251190"/>
            </a:xfrm>
            <a:custGeom>
              <a:avLst/>
              <a:gdLst/>
              <a:ahLst/>
              <a:cxnLst/>
              <a:rect l="l" t="t" r="r" b="b"/>
              <a:pathLst>
                <a:path w="1366" h="1364" extrusionOk="0">
                  <a:moveTo>
                    <a:pt x="1365" y="682"/>
                  </a:moveTo>
                  <a:lnTo>
                    <a:pt x="1365" y="682"/>
                  </a:lnTo>
                  <a:cubicBezTo>
                    <a:pt x="1365" y="1059"/>
                    <a:pt x="1060" y="1363"/>
                    <a:pt x="684" y="1363"/>
                  </a:cubicBezTo>
                  <a:lnTo>
                    <a:pt x="684" y="1363"/>
                  </a:lnTo>
                  <a:cubicBezTo>
                    <a:pt x="307" y="1363"/>
                    <a:pt x="0" y="1059"/>
                    <a:pt x="0" y="682"/>
                  </a:cubicBezTo>
                  <a:lnTo>
                    <a:pt x="0" y="682"/>
                  </a:lnTo>
                  <a:cubicBezTo>
                    <a:pt x="0" y="306"/>
                    <a:pt x="307" y="0"/>
                    <a:pt x="684" y="0"/>
                  </a:cubicBezTo>
                  <a:lnTo>
                    <a:pt x="684" y="0"/>
                  </a:lnTo>
                  <a:cubicBezTo>
                    <a:pt x="1060" y="0"/>
                    <a:pt x="1365" y="306"/>
                    <a:pt x="1365" y="6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9758573" y="11247133"/>
              <a:ext cx="1502241" cy="890814"/>
            </a:xfrm>
            <a:custGeom>
              <a:avLst/>
              <a:gdLst/>
              <a:ahLst/>
              <a:cxnLst/>
              <a:rect l="l" t="t" r="r" b="b"/>
              <a:pathLst>
                <a:path w="1636" h="970" extrusionOk="0">
                  <a:moveTo>
                    <a:pt x="0" y="0"/>
                  </a:moveTo>
                  <a:lnTo>
                    <a:pt x="0" y="0"/>
                  </a:lnTo>
                  <a:cubicBezTo>
                    <a:pt x="83" y="16"/>
                    <a:pt x="1635" y="0"/>
                    <a:pt x="1635" y="0"/>
                  </a:cubicBezTo>
                  <a:lnTo>
                    <a:pt x="1635" y="969"/>
                  </a:lnTo>
                  <a:lnTo>
                    <a:pt x="488" y="969"/>
                  </a:lnTo>
                  <a:lnTo>
                    <a:pt x="0" y="0"/>
                  </a:lnTo>
                </a:path>
              </a:pathLst>
            </a:custGeom>
            <a:solidFill>
              <a:srgbClr val="D1CD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13195" y="6347649"/>
              <a:ext cx="19128241" cy="5381331"/>
            </a:xfrm>
            <a:custGeom>
              <a:avLst/>
              <a:gdLst/>
              <a:ahLst/>
              <a:cxnLst/>
              <a:rect l="l" t="t" r="r" b="b"/>
              <a:pathLst>
                <a:path w="20830" h="5862" extrusionOk="0">
                  <a:moveTo>
                    <a:pt x="0" y="0"/>
                  </a:moveTo>
                  <a:lnTo>
                    <a:pt x="5054" y="0"/>
                  </a:lnTo>
                  <a:lnTo>
                    <a:pt x="3565" y="2979"/>
                  </a:lnTo>
                  <a:lnTo>
                    <a:pt x="8839" y="2979"/>
                  </a:lnTo>
                  <a:lnTo>
                    <a:pt x="9059" y="1563"/>
                  </a:lnTo>
                  <a:lnTo>
                    <a:pt x="12819" y="1563"/>
                  </a:lnTo>
                  <a:lnTo>
                    <a:pt x="13182" y="2979"/>
                  </a:lnTo>
                  <a:lnTo>
                    <a:pt x="16677" y="2979"/>
                  </a:lnTo>
                  <a:lnTo>
                    <a:pt x="18035" y="5861"/>
                  </a:lnTo>
                  <a:lnTo>
                    <a:pt x="20829" y="5861"/>
                  </a:lnTo>
                </a:path>
              </a:pathLst>
            </a:custGeom>
            <a:noFill/>
            <a:ln w="527400" cap="flat" cmpd="sng">
              <a:solidFill>
                <a:srgbClr val="4646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513195" y="6347649"/>
              <a:ext cx="19128241" cy="5381331"/>
            </a:xfrm>
            <a:custGeom>
              <a:avLst/>
              <a:gdLst/>
              <a:ahLst/>
              <a:cxnLst/>
              <a:rect l="l" t="t" r="r" b="b"/>
              <a:pathLst>
                <a:path w="20830" h="5862" extrusionOk="0">
                  <a:moveTo>
                    <a:pt x="0" y="0"/>
                  </a:moveTo>
                  <a:lnTo>
                    <a:pt x="5054" y="0"/>
                  </a:lnTo>
                  <a:lnTo>
                    <a:pt x="3565" y="2979"/>
                  </a:lnTo>
                  <a:lnTo>
                    <a:pt x="8839" y="2979"/>
                  </a:lnTo>
                  <a:lnTo>
                    <a:pt x="9059" y="1563"/>
                  </a:lnTo>
                  <a:lnTo>
                    <a:pt x="12819" y="1563"/>
                  </a:lnTo>
                  <a:lnTo>
                    <a:pt x="13182" y="2979"/>
                  </a:lnTo>
                  <a:lnTo>
                    <a:pt x="16677" y="2979"/>
                  </a:lnTo>
                  <a:lnTo>
                    <a:pt x="18035" y="5861"/>
                  </a:lnTo>
                  <a:lnTo>
                    <a:pt x="20829" y="5861"/>
                  </a:lnTo>
                </a:path>
              </a:pathLst>
            </a:custGeom>
            <a:noFill/>
            <a:ln w="4392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513195" y="6347649"/>
              <a:ext cx="19128241" cy="5381331"/>
            </a:xfrm>
            <a:custGeom>
              <a:avLst/>
              <a:gdLst/>
              <a:ahLst/>
              <a:cxnLst/>
              <a:rect l="l" t="t" r="r" b="b"/>
              <a:pathLst>
                <a:path w="20830" h="5862" extrusionOk="0">
                  <a:moveTo>
                    <a:pt x="0" y="0"/>
                  </a:moveTo>
                  <a:lnTo>
                    <a:pt x="5054" y="0"/>
                  </a:lnTo>
                  <a:lnTo>
                    <a:pt x="3565" y="2979"/>
                  </a:lnTo>
                  <a:lnTo>
                    <a:pt x="8839" y="2979"/>
                  </a:lnTo>
                  <a:lnTo>
                    <a:pt x="9059" y="1563"/>
                  </a:lnTo>
                  <a:lnTo>
                    <a:pt x="12819" y="1563"/>
                  </a:lnTo>
                  <a:lnTo>
                    <a:pt x="13182" y="2979"/>
                  </a:lnTo>
                  <a:lnTo>
                    <a:pt x="16677" y="2979"/>
                  </a:lnTo>
                  <a:lnTo>
                    <a:pt x="18035" y="5861"/>
                  </a:lnTo>
                  <a:lnTo>
                    <a:pt x="20829" y="5861"/>
                  </a:lnTo>
                </a:path>
              </a:pathLst>
            </a:custGeom>
            <a:noFill/>
            <a:ln w="351700" cap="flat" cmpd="sng">
              <a:solidFill>
                <a:srgbClr val="4646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89" name="Google Shape;89;p2"/>
            <p:cNvCxnSpPr/>
            <p:nvPr/>
          </p:nvCxnSpPr>
          <p:spPr>
            <a:xfrm>
              <a:off x="2513196" y="6327401"/>
              <a:ext cx="360300" cy="4200"/>
            </a:xfrm>
            <a:prstGeom prst="straightConnector1">
              <a:avLst/>
            </a:prstGeom>
            <a:noFill/>
            <a:ln w="35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2"/>
            <p:cNvCxnSpPr/>
            <p:nvPr/>
          </p:nvCxnSpPr>
          <p:spPr>
            <a:xfrm>
              <a:off x="3659106" y="6327401"/>
              <a:ext cx="2737200" cy="4200"/>
            </a:xfrm>
            <a:prstGeom prst="straightConnector1">
              <a:avLst/>
            </a:prstGeom>
            <a:noFill/>
            <a:ln w="35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" name="Google Shape;91;p2"/>
            <p:cNvSpPr/>
            <p:nvPr/>
          </p:nvSpPr>
          <p:spPr>
            <a:xfrm>
              <a:off x="6797209" y="6327402"/>
              <a:ext cx="360375" cy="319885"/>
            </a:xfrm>
            <a:custGeom>
              <a:avLst/>
              <a:gdLst/>
              <a:ahLst/>
              <a:cxnLst/>
              <a:rect l="l" t="t" r="r" b="b"/>
              <a:pathLst>
                <a:path w="392" h="350" extrusionOk="0">
                  <a:moveTo>
                    <a:pt x="0" y="0"/>
                  </a:moveTo>
                  <a:lnTo>
                    <a:pt x="391" y="0"/>
                  </a:lnTo>
                  <a:lnTo>
                    <a:pt x="217" y="349"/>
                  </a:lnTo>
                </a:path>
              </a:pathLst>
            </a:custGeom>
            <a:noFill/>
            <a:ln w="35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92" name="Google Shape;92;p2"/>
            <p:cNvCxnSpPr/>
            <p:nvPr/>
          </p:nvCxnSpPr>
          <p:spPr>
            <a:xfrm flipH="1">
              <a:off x="6116988" y="7347790"/>
              <a:ext cx="530400" cy="1048800"/>
            </a:xfrm>
            <a:prstGeom prst="straightConnector1">
              <a:avLst/>
            </a:prstGeom>
            <a:noFill/>
            <a:ln w="35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" name="Google Shape;93;p2"/>
            <p:cNvSpPr/>
            <p:nvPr/>
          </p:nvSpPr>
          <p:spPr>
            <a:xfrm>
              <a:off x="5788965" y="8740701"/>
              <a:ext cx="360377" cy="323933"/>
            </a:xfrm>
            <a:custGeom>
              <a:avLst/>
              <a:gdLst/>
              <a:ahLst/>
              <a:cxnLst/>
              <a:rect l="l" t="t" r="r" b="b"/>
              <a:pathLst>
                <a:path w="392" h="351" extrusionOk="0">
                  <a:moveTo>
                    <a:pt x="176" y="0"/>
                  </a:moveTo>
                  <a:lnTo>
                    <a:pt x="0" y="350"/>
                  </a:lnTo>
                  <a:lnTo>
                    <a:pt x="391" y="350"/>
                  </a:lnTo>
                </a:path>
              </a:pathLst>
            </a:custGeom>
            <a:noFill/>
            <a:ln w="35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94" name="Google Shape;94;p2"/>
            <p:cNvCxnSpPr/>
            <p:nvPr/>
          </p:nvCxnSpPr>
          <p:spPr>
            <a:xfrm>
              <a:off x="6975373" y="9064633"/>
              <a:ext cx="2891100" cy="4200"/>
            </a:xfrm>
            <a:prstGeom prst="straightConnector1">
              <a:avLst/>
            </a:prstGeom>
            <a:noFill/>
            <a:ln w="35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2"/>
            <p:cNvSpPr/>
            <p:nvPr/>
          </p:nvSpPr>
          <p:spPr>
            <a:xfrm>
              <a:off x="10271389" y="8708308"/>
              <a:ext cx="413015" cy="356326"/>
            </a:xfrm>
            <a:custGeom>
              <a:avLst/>
              <a:gdLst/>
              <a:ahLst/>
              <a:cxnLst/>
              <a:rect l="l" t="t" r="r" b="b"/>
              <a:pathLst>
                <a:path w="451" h="388" extrusionOk="0">
                  <a:moveTo>
                    <a:pt x="0" y="387"/>
                  </a:moveTo>
                  <a:lnTo>
                    <a:pt x="390" y="387"/>
                  </a:lnTo>
                  <a:lnTo>
                    <a:pt x="450" y="0"/>
                  </a:lnTo>
                </a:path>
              </a:pathLst>
            </a:custGeom>
            <a:noFill/>
            <a:ln w="35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0777534" y="7760804"/>
              <a:ext cx="417065" cy="356326"/>
            </a:xfrm>
            <a:custGeom>
              <a:avLst/>
              <a:gdLst/>
              <a:ahLst/>
              <a:cxnLst/>
              <a:rect l="l" t="t" r="r" b="b"/>
              <a:pathLst>
                <a:path w="452" h="388" extrusionOk="0">
                  <a:moveTo>
                    <a:pt x="0" y="387"/>
                  </a:moveTo>
                  <a:lnTo>
                    <a:pt x="60" y="0"/>
                  </a:lnTo>
                  <a:lnTo>
                    <a:pt x="451" y="0"/>
                  </a:lnTo>
                </a:path>
              </a:pathLst>
            </a:custGeom>
            <a:noFill/>
            <a:ln w="35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97" name="Google Shape;97;p2"/>
            <p:cNvCxnSpPr/>
            <p:nvPr/>
          </p:nvCxnSpPr>
          <p:spPr>
            <a:xfrm>
              <a:off x="12109708" y="7760804"/>
              <a:ext cx="1368600" cy="4200"/>
            </a:xfrm>
            <a:prstGeom prst="straightConnector1">
              <a:avLst/>
            </a:prstGeom>
            <a:noFill/>
            <a:ln w="35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Google Shape;98;p2"/>
            <p:cNvSpPr/>
            <p:nvPr/>
          </p:nvSpPr>
          <p:spPr>
            <a:xfrm>
              <a:off x="13927781" y="7760805"/>
              <a:ext cx="449458" cy="348227"/>
            </a:xfrm>
            <a:custGeom>
              <a:avLst/>
              <a:gdLst/>
              <a:ahLst/>
              <a:cxnLst/>
              <a:rect l="l" t="t" r="r" b="b"/>
              <a:pathLst>
                <a:path w="489" h="379" extrusionOk="0">
                  <a:moveTo>
                    <a:pt x="0" y="0"/>
                  </a:moveTo>
                  <a:lnTo>
                    <a:pt x="391" y="0"/>
                  </a:lnTo>
                  <a:lnTo>
                    <a:pt x="488" y="378"/>
                  </a:lnTo>
                </a:path>
              </a:pathLst>
            </a:custGeom>
            <a:noFill/>
            <a:ln w="35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4531106" y="8716407"/>
              <a:ext cx="449455" cy="348227"/>
            </a:xfrm>
            <a:custGeom>
              <a:avLst/>
              <a:gdLst/>
              <a:ahLst/>
              <a:cxnLst/>
              <a:rect l="l" t="t" r="r" b="b"/>
              <a:pathLst>
                <a:path w="490" h="380" extrusionOk="0">
                  <a:moveTo>
                    <a:pt x="0" y="0"/>
                  </a:moveTo>
                  <a:lnTo>
                    <a:pt x="95" y="379"/>
                  </a:lnTo>
                  <a:lnTo>
                    <a:pt x="489" y="379"/>
                  </a:lnTo>
                </a:path>
              </a:pathLst>
            </a:custGeom>
            <a:noFill/>
            <a:ln w="35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100" name="Google Shape;100;p2"/>
            <p:cNvCxnSpPr/>
            <p:nvPr/>
          </p:nvCxnSpPr>
          <p:spPr>
            <a:xfrm>
              <a:off x="15810644" y="9064633"/>
              <a:ext cx="1235100" cy="4200"/>
            </a:xfrm>
            <a:prstGeom prst="straightConnector1">
              <a:avLst/>
            </a:prstGeom>
            <a:noFill/>
            <a:ln w="35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" name="Google Shape;101;p2"/>
            <p:cNvSpPr/>
            <p:nvPr/>
          </p:nvSpPr>
          <p:spPr>
            <a:xfrm>
              <a:off x="17470797" y="9064633"/>
              <a:ext cx="514243" cy="323933"/>
            </a:xfrm>
            <a:custGeom>
              <a:avLst/>
              <a:gdLst/>
              <a:ahLst/>
              <a:cxnLst/>
              <a:rect l="l" t="t" r="r" b="b"/>
              <a:pathLst>
                <a:path w="558" h="354" extrusionOk="0">
                  <a:moveTo>
                    <a:pt x="0" y="0"/>
                  </a:moveTo>
                  <a:lnTo>
                    <a:pt x="390" y="0"/>
                  </a:lnTo>
                  <a:lnTo>
                    <a:pt x="557" y="353"/>
                  </a:lnTo>
                </a:path>
              </a:pathLst>
            </a:custGeom>
            <a:noFill/>
            <a:ln w="35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102" name="Google Shape;102;p2"/>
            <p:cNvCxnSpPr/>
            <p:nvPr/>
          </p:nvCxnSpPr>
          <p:spPr>
            <a:xfrm>
              <a:off x="18292777" y="10052630"/>
              <a:ext cx="469800" cy="1000200"/>
            </a:xfrm>
            <a:prstGeom prst="straightConnector1">
              <a:avLst/>
            </a:prstGeom>
            <a:noFill/>
            <a:ln w="35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" name="Google Shape;103;p2"/>
            <p:cNvSpPr/>
            <p:nvPr/>
          </p:nvSpPr>
          <p:spPr>
            <a:xfrm>
              <a:off x="18924445" y="11384805"/>
              <a:ext cx="518292" cy="323933"/>
            </a:xfrm>
            <a:custGeom>
              <a:avLst/>
              <a:gdLst/>
              <a:ahLst/>
              <a:cxnLst/>
              <a:rect l="l" t="t" r="r" b="b"/>
              <a:pathLst>
                <a:path w="563" h="354" extrusionOk="0">
                  <a:moveTo>
                    <a:pt x="0" y="0"/>
                  </a:moveTo>
                  <a:lnTo>
                    <a:pt x="162" y="353"/>
                  </a:lnTo>
                  <a:lnTo>
                    <a:pt x="562" y="353"/>
                  </a:lnTo>
                </a:path>
              </a:pathLst>
            </a:custGeom>
            <a:noFill/>
            <a:ln w="35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104" name="Google Shape;104;p2"/>
            <p:cNvCxnSpPr/>
            <p:nvPr/>
          </p:nvCxnSpPr>
          <p:spPr>
            <a:xfrm>
              <a:off x="20046064" y="11708739"/>
              <a:ext cx="919200" cy="3900"/>
            </a:xfrm>
            <a:prstGeom prst="straightConnector1">
              <a:avLst/>
            </a:prstGeom>
            <a:noFill/>
            <a:ln w="35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2"/>
            <p:cNvSpPr/>
            <p:nvPr/>
          </p:nvSpPr>
          <p:spPr>
            <a:xfrm>
              <a:off x="1785600" y="3841973"/>
              <a:ext cx="1672302" cy="2437597"/>
            </a:xfrm>
            <a:custGeom>
              <a:avLst/>
              <a:gdLst/>
              <a:ahLst/>
              <a:cxnLst/>
              <a:rect l="l" t="t" r="r" b="b"/>
              <a:pathLst>
                <a:path w="1821" h="2656" extrusionOk="0">
                  <a:moveTo>
                    <a:pt x="1820" y="912"/>
                  </a:moveTo>
                  <a:lnTo>
                    <a:pt x="1820" y="912"/>
                  </a:lnTo>
                  <a:cubicBezTo>
                    <a:pt x="1820" y="1634"/>
                    <a:pt x="910" y="2655"/>
                    <a:pt x="910" y="2655"/>
                  </a:cubicBezTo>
                  <a:lnTo>
                    <a:pt x="910" y="2655"/>
                  </a:lnTo>
                  <a:cubicBezTo>
                    <a:pt x="910" y="2655"/>
                    <a:pt x="0" y="1618"/>
                    <a:pt x="0" y="912"/>
                  </a:cubicBezTo>
                  <a:lnTo>
                    <a:pt x="0" y="912"/>
                  </a:lnTo>
                  <a:cubicBezTo>
                    <a:pt x="0" y="408"/>
                    <a:pt x="407" y="0"/>
                    <a:pt x="910" y="0"/>
                  </a:cubicBezTo>
                  <a:lnTo>
                    <a:pt x="910" y="0"/>
                  </a:lnTo>
                  <a:cubicBezTo>
                    <a:pt x="1413" y="0"/>
                    <a:pt x="1820" y="408"/>
                    <a:pt x="1820" y="91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002237" y="4101990"/>
              <a:ext cx="1255241" cy="1255241"/>
            </a:xfrm>
            <a:custGeom>
              <a:avLst/>
              <a:gdLst/>
              <a:ahLst/>
              <a:cxnLst/>
              <a:rect l="l" t="t" r="r" b="b"/>
              <a:pathLst>
                <a:path w="1367" h="1366" extrusionOk="0">
                  <a:moveTo>
                    <a:pt x="1366" y="684"/>
                  </a:moveTo>
                  <a:lnTo>
                    <a:pt x="1366" y="684"/>
                  </a:lnTo>
                  <a:cubicBezTo>
                    <a:pt x="1366" y="1060"/>
                    <a:pt x="1060" y="1365"/>
                    <a:pt x="683" y="1365"/>
                  </a:cubicBezTo>
                  <a:lnTo>
                    <a:pt x="683" y="1365"/>
                  </a:lnTo>
                  <a:cubicBezTo>
                    <a:pt x="306" y="1365"/>
                    <a:pt x="0" y="1060"/>
                    <a:pt x="0" y="684"/>
                  </a:cubicBezTo>
                  <a:lnTo>
                    <a:pt x="0" y="684"/>
                  </a:lnTo>
                  <a:cubicBezTo>
                    <a:pt x="0" y="306"/>
                    <a:pt x="306" y="0"/>
                    <a:pt x="683" y="0"/>
                  </a:cubicBezTo>
                  <a:lnTo>
                    <a:pt x="683" y="0"/>
                  </a:lnTo>
                  <a:cubicBezTo>
                    <a:pt x="1060" y="0"/>
                    <a:pt x="1366" y="306"/>
                    <a:pt x="1366" y="6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3901231" y="6880090"/>
              <a:ext cx="1672304" cy="2437597"/>
            </a:xfrm>
            <a:custGeom>
              <a:avLst/>
              <a:gdLst/>
              <a:ahLst/>
              <a:cxnLst/>
              <a:rect l="l" t="t" r="r" b="b"/>
              <a:pathLst>
                <a:path w="1822" h="2656" extrusionOk="0">
                  <a:moveTo>
                    <a:pt x="1821" y="911"/>
                  </a:moveTo>
                  <a:lnTo>
                    <a:pt x="1821" y="911"/>
                  </a:lnTo>
                  <a:cubicBezTo>
                    <a:pt x="1821" y="1633"/>
                    <a:pt x="909" y="2655"/>
                    <a:pt x="909" y="2655"/>
                  </a:cubicBezTo>
                  <a:lnTo>
                    <a:pt x="909" y="2655"/>
                  </a:lnTo>
                  <a:cubicBezTo>
                    <a:pt x="909" y="2655"/>
                    <a:pt x="0" y="1617"/>
                    <a:pt x="0" y="911"/>
                  </a:cubicBezTo>
                  <a:lnTo>
                    <a:pt x="0" y="911"/>
                  </a:lnTo>
                  <a:cubicBezTo>
                    <a:pt x="0" y="409"/>
                    <a:pt x="407" y="0"/>
                    <a:pt x="909" y="0"/>
                  </a:cubicBezTo>
                  <a:lnTo>
                    <a:pt x="909" y="0"/>
                  </a:lnTo>
                  <a:cubicBezTo>
                    <a:pt x="1413" y="0"/>
                    <a:pt x="1821" y="409"/>
                    <a:pt x="1821" y="9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4109763" y="7186979"/>
              <a:ext cx="1255240" cy="1251190"/>
            </a:xfrm>
            <a:custGeom>
              <a:avLst/>
              <a:gdLst/>
              <a:ahLst/>
              <a:cxnLst/>
              <a:rect l="l" t="t" r="r" b="b"/>
              <a:pathLst>
                <a:path w="1365" h="1364" extrusionOk="0">
                  <a:moveTo>
                    <a:pt x="1364" y="682"/>
                  </a:moveTo>
                  <a:lnTo>
                    <a:pt x="1364" y="682"/>
                  </a:lnTo>
                  <a:cubicBezTo>
                    <a:pt x="1364" y="1059"/>
                    <a:pt x="1058" y="1363"/>
                    <a:pt x="681" y="1363"/>
                  </a:cubicBezTo>
                  <a:lnTo>
                    <a:pt x="681" y="1363"/>
                  </a:lnTo>
                  <a:cubicBezTo>
                    <a:pt x="305" y="1363"/>
                    <a:pt x="0" y="1059"/>
                    <a:pt x="0" y="682"/>
                  </a:cubicBezTo>
                  <a:lnTo>
                    <a:pt x="0" y="682"/>
                  </a:lnTo>
                  <a:cubicBezTo>
                    <a:pt x="0" y="306"/>
                    <a:pt x="305" y="0"/>
                    <a:pt x="681" y="0"/>
                  </a:cubicBezTo>
                  <a:lnTo>
                    <a:pt x="681" y="0"/>
                  </a:lnTo>
                  <a:cubicBezTo>
                    <a:pt x="1058" y="0"/>
                    <a:pt x="1364" y="306"/>
                    <a:pt x="1364" y="6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144272" y="6570123"/>
              <a:ext cx="1672304" cy="2437597"/>
            </a:xfrm>
            <a:custGeom>
              <a:avLst/>
              <a:gdLst/>
              <a:ahLst/>
              <a:cxnLst/>
              <a:rect l="l" t="t" r="r" b="b"/>
              <a:pathLst>
                <a:path w="1822" h="2656" extrusionOk="0">
                  <a:moveTo>
                    <a:pt x="1821" y="911"/>
                  </a:moveTo>
                  <a:lnTo>
                    <a:pt x="1821" y="911"/>
                  </a:lnTo>
                  <a:cubicBezTo>
                    <a:pt x="1821" y="1633"/>
                    <a:pt x="912" y="2655"/>
                    <a:pt x="912" y="2655"/>
                  </a:cubicBezTo>
                  <a:lnTo>
                    <a:pt x="912" y="2655"/>
                  </a:lnTo>
                  <a:cubicBezTo>
                    <a:pt x="912" y="2655"/>
                    <a:pt x="0" y="1617"/>
                    <a:pt x="0" y="911"/>
                  </a:cubicBezTo>
                  <a:lnTo>
                    <a:pt x="0" y="911"/>
                  </a:lnTo>
                  <a:cubicBezTo>
                    <a:pt x="0" y="409"/>
                    <a:pt x="408" y="0"/>
                    <a:pt x="912" y="0"/>
                  </a:cubicBezTo>
                  <a:lnTo>
                    <a:pt x="912" y="0"/>
                  </a:lnTo>
                  <a:cubicBezTo>
                    <a:pt x="1414" y="0"/>
                    <a:pt x="1821" y="409"/>
                    <a:pt x="1821" y="9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354829" y="6798911"/>
              <a:ext cx="1255241" cy="1251190"/>
            </a:xfrm>
            <a:custGeom>
              <a:avLst/>
              <a:gdLst/>
              <a:ahLst/>
              <a:cxnLst/>
              <a:rect l="l" t="t" r="r" b="b"/>
              <a:pathLst>
                <a:path w="1366" h="1364" extrusionOk="0">
                  <a:moveTo>
                    <a:pt x="1365" y="682"/>
                  </a:moveTo>
                  <a:lnTo>
                    <a:pt x="1365" y="682"/>
                  </a:lnTo>
                  <a:cubicBezTo>
                    <a:pt x="1365" y="1059"/>
                    <a:pt x="1060" y="1363"/>
                    <a:pt x="684" y="1363"/>
                  </a:cubicBezTo>
                  <a:lnTo>
                    <a:pt x="684" y="1363"/>
                  </a:lnTo>
                  <a:cubicBezTo>
                    <a:pt x="307" y="1363"/>
                    <a:pt x="0" y="1059"/>
                    <a:pt x="0" y="682"/>
                  </a:cubicBezTo>
                  <a:lnTo>
                    <a:pt x="0" y="682"/>
                  </a:lnTo>
                  <a:cubicBezTo>
                    <a:pt x="0" y="306"/>
                    <a:pt x="307" y="0"/>
                    <a:pt x="684" y="0"/>
                  </a:cubicBezTo>
                  <a:lnTo>
                    <a:pt x="684" y="0"/>
                  </a:lnTo>
                  <a:cubicBezTo>
                    <a:pt x="1060" y="0"/>
                    <a:pt x="1365" y="306"/>
                    <a:pt x="1365" y="6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0102183" y="5397711"/>
              <a:ext cx="1672304" cy="2437597"/>
            </a:xfrm>
            <a:custGeom>
              <a:avLst/>
              <a:gdLst/>
              <a:ahLst/>
              <a:cxnLst/>
              <a:rect l="l" t="t" r="r" b="b"/>
              <a:pathLst>
                <a:path w="1822" h="2656" extrusionOk="0">
                  <a:moveTo>
                    <a:pt x="1821" y="911"/>
                  </a:moveTo>
                  <a:lnTo>
                    <a:pt x="1821" y="911"/>
                  </a:lnTo>
                  <a:cubicBezTo>
                    <a:pt x="1821" y="1634"/>
                    <a:pt x="911" y="2655"/>
                    <a:pt x="911" y="2655"/>
                  </a:cubicBezTo>
                  <a:lnTo>
                    <a:pt x="911" y="2655"/>
                  </a:lnTo>
                  <a:cubicBezTo>
                    <a:pt x="911" y="2655"/>
                    <a:pt x="0" y="1616"/>
                    <a:pt x="0" y="911"/>
                  </a:cubicBezTo>
                  <a:lnTo>
                    <a:pt x="0" y="911"/>
                  </a:lnTo>
                  <a:cubicBezTo>
                    <a:pt x="0" y="408"/>
                    <a:pt x="409" y="0"/>
                    <a:pt x="911" y="0"/>
                  </a:cubicBezTo>
                  <a:lnTo>
                    <a:pt x="911" y="0"/>
                  </a:lnTo>
                  <a:cubicBezTo>
                    <a:pt x="1414" y="0"/>
                    <a:pt x="1821" y="408"/>
                    <a:pt x="1821" y="91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0312739" y="5608266"/>
              <a:ext cx="1251190" cy="1251193"/>
            </a:xfrm>
            <a:custGeom>
              <a:avLst/>
              <a:gdLst/>
              <a:ahLst/>
              <a:cxnLst/>
              <a:rect l="l" t="t" r="r" b="b"/>
              <a:pathLst>
                <a:path w="1364" h="1363" extrusionOk="0">
                  <a:moveTo>
                    <a:pt x="1363" y="681"/>
                  </a:moveTo>
                  <a:lnTo>
                    <a:pt x="1363" y="681"/>
                  </a:lnTo>
                  <a:cubicBezTo>
                    <a:pt x="1363" y="1056"/>
                    <a:pt x="1059" y="1362"/>
                    <a:pt x="682" y="1362"/>
                  </a:cubicBezTo>
                  <a:lnTo>
                    <a:pt x="682" y="1362"/>
                  </a:lnTo>
                  <a:cubicBezTo>
                    <a:pt x="306" y="1362"/>
                    <a:pt x="0" y="1056"/>
                    <a:pt x="0" y="681"/>
                  </a:cubicBezTo>
                  <a:lnTo>
                    <a:pt x="0" y="681"/>
                  </a:lnTo>
                  <a:cubicBezTo>
                    <a:pt x="0" y="304"/>
                    <a:pt x="306" y="0"/>
                    <a:pt x="682" y="0"/>
                  </a:cubicBezTo>
                  <a:lnTo>
                    <a:pt x="682" y="0"/>
                  </a:lnTo>
                  <a:cubicBezTo>
                    <a:pt x="1059" y="0"/>
                    <a:pt x="1363" y="304"/>
                    <a:pt x="1363" y="6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-42157" y="3145556"/>
              <a:ext cx="54711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7475" tIns="108725" rIns="217475" bIns="108725" anchor="t" anchorCtr="0">
              <a:spAutoFit/>
            </a:bodyPr>
            <a:lstStyle/>
            <a:p>
              <a:pPr marL="0" marR="0" lvl="0" indent="0" algn="ctr" rtl="0">
                <a:lnSpc>
                  <a:spcPct val="168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2400"/>
                <a:buFont typeface="Arial"/>
                <a:buNone/>
              </a:pPr>
              <a:endParaRPr sz="2400">
                <a:solidFill>
                  <a:srgbClr val="A5A5A5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323958" y="2521907"/>
              <a:ext cx="4738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00" b="1">
                  <a:solidFill>
                    <a:schemeClr val="dk2"/>
                  </a:solidFill>
                  <a:latin typeface="Lato Black"/>
                  <a:ea typeface="Lato Black"/>
                  <a:cs typeface="Lato Black"/>
                  <a:sym typeface="Lato Black"/>
                </a:rPr>
                <a:t>Needfinding</a:t>
              </a:r>
              <a:endParaRPr sz="38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cxnSp>
          <p:nvCxnSpPr>
            <p:cNvPr id="115" name="Google Shape;115;p2"/>
            <p:cNvCxnSpPr/>
            <p:nvPr/>
          </p:nvCxnSpPr>
          <p:spPr>
            <a:xfrm>
              <a:off x="4318256" y="10810533"/>
              <a:ext cx="3113700" cy="4200"/>
            </a:xfrm>
            <a:prstGeom prst="straightConnector1">
              <a:avLst/>
            </a:prstGeom>
            <a:noFill/>
            <a:ln w="439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" name="Google Shape;116;p2"/>
            <p:cNvSpPr txBox="1"/>
            <p:nvPr/>
          </p:nvSpPr>
          <p:spPr>
            <a:xfrm>
              <a:off x="3247492" y="10109937"/>
              <a:ext cx="51492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00" b="1">
                  <a:solidFill>
                    <a:schemeClr val="dk2"/>
                  </a:solidFill>
                  <a:latin typeface="Lato Black"/>
                  <a:ea typeface="Lato Black"/>
                  <a:cs typeface="Lato Black"/>
                  <a:sym typeface="Lato Black"/>
                </a:rPr>
                <a:t>Prototyping</a:t>
              </a:r>
              <a:endParaRPr sz="38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cxnSp>
          <p:nvCxnSpPr>
            <p:cNvPr id="117" name="Google Shape;117;p2"/>
            <p:cNvCxnSpPr/>
            <p:nvPr/>
          </p:nvCxnSpPr>
          <p:spPr>
            <a:xfrm>
              <a:off x="9492472" y="4775303"/>
              <a:ext cx="3113700" cy="4200"/>
            </a:xfrm>
            <a:prstGeom prst="straightConnector1">
              <a:avLst/>
            </a:prstGeom>
            <a:noFill/>
            <a:ln w="439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" name="Google Shape;118;p2"/>
            <p:cNvSpPr txBox="1"/>
            <p:nvPr/>
          </p:nvSpPr>
          <p:spPr>
            <a:xfrm>
              <a:off x="8437117" y="4099593"/>
              <a:ext cx="51492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00" b="1">
                  <a:solidFill>
                    <a:schemeClr val="dk2"/>
                  </a:solidFill>
                  <a:latin typeface="Lato Black"/>
                  <a:ea typeface="Lato Black"/>
                  <a:cs typeface="Lato Black"/>
                  <a:sym typeface="Lato Black"/>
                </a:rPr>
                <a:t>Evaluation</a:t>
              </a:r>
              <a:endParaRPr sz="38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3194448" y="11161427"/>
              <a:ext cx="3113700" cy="4200"/>
            </a:xfrm>
            <a:prstGeom prst="straightConnector1">
              <a:avLst/>
            </a:prstGeom>
            <a:noFill/>
            <a:ln w="439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" name="Google Shape;120;p2"/>
            <p:cNvSpPr txBox="1"/>
            <p:nvPr/>
          </p:nvSpPr>
          <p:spPr>
            <a:xfrm>
              <a:off x="12162772" y="10443919"/>
              <a:ext cx="51492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00" b="1">
                  <a:solidFill>
                    <a:schemeClr val="dk2"/>
                  </a:solidFill>
                  <a:latin typeface="Lato Black"/>
                  <a:ea typeface="Lato Black"/>
                  <a:cs typeface="Lato Black"/>
                  <a:sym typeface="Lato Black"/>
                </a:rPr>
                <a:t>Implementation</a:t>
              </a:r>
              <a:endParaRPr sz="38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2269555" y="4197340"/>
              <a:ext cx="790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1</a:t>
              </a:r>
              <a:endParaRPr sz="600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cxnSp>
          <p:nvCxnSpPr>
            <p:cNvPr id="122" name="Google Shape;122;p2"/>
            <p:cNvCxnSpPr/>
            <p:nvPr/>
          </p:nvCxnSpPr>
          <p:spPr>
            <a:xfrm>
              <a:off x="1064848" y="3202728"/>
              <a:ext cx="3113700" cy="4200"/>
            </a:xfrm>
            <a:prstGeom prst="straightConnector1">
              <a:avLst/>
            </a:prstGeom>
            <a:noFill/>
            <a:ln w="439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" name="Google Shape;123;p2"/>
            <p:cNvSpPr txBox="1"/>
            <p:nvPr/>
          </p:nvSpPr>
          <p:spPr>
            <a:xfrm>
              <a:off x="14355913" y="7214776"/>
              <a:ext cx="790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rPr>
                <a:t>4</a:t>
              </a:r>
              <a:endParaRPr sz="6000">
                <a:solidFill>
                  <a:schemeClr val="accent4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5594675" y="6847470"/>
              <a:ext cx="790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2</a:t>
              </a:r>
              <a:endParaRPr sz="600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10563731" y="5669138"/>
              <a:ext cx="790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accent3"/>
                  </a:solidFill>
                  <a:latin typeface="Limelight"/>
                  <a:ea typeface="Limelight"/>
                  <a:cs typeface="Limelight"/>
                  <a:sym typeface="Limelight"/>
                </a:rPr>
                <a:t>3</a:t>
              </a:r>
              <a:endParaRPr sz="6000">
                <a:solidFill>
                  <a:schemeClr val="accent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18518450" y="7533525"/>
              <a:ext cx="43041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00" b="1">
                  <a:solidFill>
                    <a:schemeClr val="dk2"/>
                  </a:solidFill>
                  <a:latin typeface="Lato Black"/>
                  <a:ea typeface="Lato Black"/>
                  <a:cs typeface="Lato Black"/>
                  <a:sym typeface="Lato Black"/>
                </a:rPr>
                <a:t>Experimentation</a:t>
              </a:r>
              <a:endParaRPr sz="38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20191641" y="9061068"/>
              <a:ext cx="790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rgbClr val="8E7CC3"/>
                  </a:solidFill>
                  <a:latin typeface="Limelight"/>
                  <a:ea typeface="Limelight"/>
                  <a:cs typeface="Limelight"/>
                  <a:sym typeface="Limelight"/>
                </a:rPr>
                <a:t>5</a:t>
              </a:r>
              <a:endParaRPr sz="6000">
                <a:solidFill>
                  <a:srgbClr val="8E7CC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cxnSp>
          <p:nvCxnSpPr>
            <p:cNvPr id="128" name="Google Shape;128;p2"/>
            <p:cNvCxnSpPr/>
            <p:nvPr/>
          </p:nvCxnSpPr>
          <p:spPr>
            <a:xfrm>
              <a:off x="18889575" y="8194725"/>
              <a:ext cx="3631200" cy="0"/>
            </a:xfrm>
            <a:prstGeom prst="straightConnector1">
              <a:avLst/>
            </a:prstGeom>
            <a:noFill/>
            <a:ln w="43900" cap="flat" cmpd="sng">
              <a:solidFill>
                <a:srgbClr val="8E7CC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ocketoGraphics - Color 16 - Light">
      <a:dk1>
        <a:srgbClr val="B3B3B3"/>
      </a:dk1>
      <a:lt1>
        <a:srgbClr val="FFFFFF"/>
      </a:lt1>
      <a:dk2>
        <a:srgbClr val="1C2835"/>
      </a:dk2>
      <a:lt2>
        <a:srgbClr val="FFFFFF"/>
      </a:lt2>
      <a:accent1>
        <a:srgbClr val="E74958"/>
      </a:accent1>
      <a:accent2>
        <a:srgbClr val="FF930E"/>
      </a:accent2>
      <a:accent3>
        <a:srgbClr val="FFCE51"/>
      </a:accent3>
      <a:accent4>
        <a:srgbClr val="5AD2E4"/>
      </a:accent4>
      <a:accent5>
        <a:srgbClr val="21B7E7"/>
      </a:accent5>
      <a:accent6>
        <a:srgbClr val="00527E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88</Words>
  <Application>Microsoft Macintosh PowerPoint</Application>
  <PresentationFormat>Custom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Hiragino Kaku Gothic Std W8</vt:lpstr>
      <vt:lpstr>Lato Black</vt:lpstr>
      <vt:lpstr>Limelight</vt:lpstr>
      <vt:lpstr>Lato Light</vt:lpstr>
      <vt:lpstr>Calibri</vt:lpstr>
      <vt:lpstr>Arial</vt:lpstr>
      <vt:lpstr>Default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Kenji Leong</cp:lastModifiedBy>
  <cp:revision>3</cp:revision>
  <dcterms:created xsi:type="dcterms:W3CDTF">2014-11-12T21:47:38Z</dcterms:created>
  <dcterms:modified xsi:type="dcterms:W3CDTF">2022-01-27T07:36:08Z</dcterms:modified>
</cp:coreProperties>
</file>