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C17EE-B636-4FF2-B243-EC03DFB253DC}" type="datetimeFigureOut">
              <a:rPr lang="en-US"/>
              <a:t>4/22/2015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B6D7E-261E-4A16-ACC7-BB29EFEA5AA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1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B6D7E-261E-4A16-ACC7-BB29EFEA5AA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5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B6D7E-261E-4A16-ACC7-BB29EFEA5AA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3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B6D7E-261E-4A16-ACC7-BB29EFEA5AA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90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B6D7E-261E-4A16-ACC7-BB29EFEA5AA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Tanks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Matt, Savanah, Joe</a:t>
            </a: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ACCOMPLISHED TO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 class files created</a:t>
            </a:r>
          </a:p>
          <a:p>
            <a:r>
              <a:rPr lang="en-US"/>
              <a:t>All images created</a:t>
            </a:r>
          </a:p>
          <a:p>
            <a:r>
              <a:rPr lang="en-US"/>
              <a:t>Most game logic implemented</a:t>
            </a:r>
          </a:p>
        </p:txBody>
      </p:sp>
    </p:spTree>
    <p:extLst>
      <p:ext uri="{BB962C8B-B14F-4D97-AF65-F5344CB8AC3E}">
        <p14:creationId xmlns:p14="http://schemas.microsoft.com/office/powerpoint/2010/main" val="170567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Workload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53949"/>
            <a:ext cx="9906000" cy="3737251"/>
          </a:xfrm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FFFFFF"/>
                </a:solidFill>
                <a:latin typeface="Century Gothic"/>
              </a:rPr>
              <a:t>Matt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Century Gothic"/>
              </a:rPr>
              <a:t>AITanks class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Century Gothic"/>
              </a:rPr>
              <a:t>Readfile class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Century Gothic"/>
              </a:rPr>
              <a:t>CollisionDetect class</a:t>
            </a:r>
          </a:p>
          <a:p>
            <a:r>
              <a:rPr lang="en-US">
                <a:solidFill>
                  <a:srgbClr val="FFFFFF"/>
                </a:solidFill>
                <a:latin typeface="Century Gothic"/>
              </a:rPr>
              <a:t>Savanah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Century Gothic"/>
              </a:rPr>
              <a:t>Tanks class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Century Gothic"/>
              </a:rPr>
              <a:t>Bullets class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Century Gothic"/>
              </a:rPr>
              <a:t>Walls class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Century Gothic"/>
              </a:rPr>
              <a:t>Mines class</a:t>
            </a:r>
          </a:p>
          <a:p>
            <a:r>
              <a:rPr lang="en-US">
                <a:solidFill>
                  <a:srgbClr val="FFFFFF"/>
                </a:solidFill>
                <a:latin typeface="Century Gothic"/>
              </a:rPr>
              <a:t>Joe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Century Gothic"/>
              </a:rPr>
              <a:t>Form Layout 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Century Gothic"/>
              </a:rPr>
              <a:t>Event handlers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Century Gothic"/>
              </a:rPr>
              <a:t>Graphics</a:t>
            </a:r>
          </a:p>
        </p:txBody>
      </p:sp>
    </p:spTree>
    <p:extLst>
      <p:ext uri="{BB962C8B-B14F-4D97-AF65-F5344CB8AC3E}">
        <p14:creationId xmlns:p14="http://schemas.microsoft.com/office/powerpoint/2010/main" val="385818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up </a:t>
            </a:r>
            <a:r>
              <a:rPr lang="en-US" dirty="0" smtClean="0"/>
              <a:t>one function Tanks-&gt;Update()</a:t>
            </a:r>
            <a:endParaRPr lang="en-US" dirty="0"/>
          </a:p>
          <a:p>
            <a:r>
              <a:rPr lang="en-US" dirty="0"/>
              <a:t>Implement rotating tank / tank gun</a:t>
            </a:r>
          </a:p>
          <a:p>
            <a:r>
              <a:rPr lang="en-US" dirty="0"/>
              <a:t>AI logic</a:t>
            </a:r>
          </a:p>
        </p:txBody>
      </p:sp>
    </p:spTree>
    <p:extLst>
      <p:ext uri="{BB962C8B-B14F-4D97-AF65-F5344CB8AC3E}">
        <p14:creationId xmlns:p14="http://schemas.microsoft.com/office/powerpoint/2010/main" val="2347953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6</TotalTime>
  <Words>67</Words>
  <Application>Microsoft Office PowerPoint</Application>
  <PresentationFormat>Widescreen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Mesh</vt:lpstr>
      <vt:lpstr>Tanks</vt:lpstr>
      <vt:lpstr>GOALS ACCOMPLISHED TO DATE</vt:lpstr>
      <vt:lpstr>Workload breakdown</vt:lpstr>
      <vt:lpstr>todo List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CoffeeRoll</dc:creator>
  <cp:lastModifiedBy>Joseph Chouinard (17517536)</cp:lastModifiedBy>
  <cp:revision>5</cp:revision>
  <dcterms:created xsi:type="dcterms:W3CDTF">2013-07-15T20:24:02Z</dcterms:created>
  <dcterms:modified xsi:type="dcterms:W3CDTF">2015-04-22T18:08:28Z</dcterms:modified>
</cp:coreProperties>
</file>