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52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81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2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5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26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Goldstein, Savanah Many, and Joseph </a:t>
            </a:r>
            <a:r>
              <a:rPr lang="en-US" dirty="0" err="1" smtClean="0"/>
              <a:t>Chouinard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5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900" y="231200"/>
            <a:ext cx="6121400" cy="637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434" y="2476500"/>
            <a:ext cx="8596668" cy="1320800"/>
          </a:xfrm>
        </p:spPr>
        <p:txBody>
          <a:bodyPr>
            <a:noAutofit/>
          </a:bodyPr>
          <a:lstStyle/>
          <a:p>
            <a:r>
              <a:rPr lang="en-US" sz="6600" dirty="0"/>
              <a:t>Game </a:t>
            </a:r>
            <a:r>
              <a:rPr lang="en-US" sz="6600" dirty="0" smtClean="0"/>
              <a:t>Demonstration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907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2159000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 smtClean="0"/>
              <a:t>Any Questions?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913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- Tanks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8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Windows rendition of the </a:t>
            </a:r>
            <a:r>
              <a:rPr lang="en-US" sz="2800" dirty="0" err="1" smtClean="0"/>
              <a:t>WiiPlay</a:t>
            </a:r>
            <a:r>
              <a:rPr lang="en-US" sz="2800" dirty="0" smtClean="0"/>
              <a:t> game “Tanks”</a:t>
            </a:r>
            <a:endParaRPr lang="en-US" sz="2800" dirty="0"/>
          </a:p>
        </p:txBody>
      </p:sp>
      <p:pic>
        <p:nvPicPr>
          <p:cNvPr id="4" name="Picture 2" descr="http://i.ytimg.com/vi/qpP7MZQ2WTM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17" y="1930400"/>
            <a:ext cx="6182302" cy="463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3880773"/>
          </a:xfrm>
        </p:spPr>
        <p:txBody>
          <a:bodyPr/>
          <a:lstStyle/>
          <a:p>
            <a:r>
              <a:rPr lang="en-US" sz="2800" dirty="0"/>
              <a:t>W – move forward</a:t>
            </a:r>
          </a:p>
          <a:p>
            <a:r>
              <a:rPr lang="en-US" sz="2800" dirty="0"/>
              <a:t>A – rotate left</a:t>
            </a:r>
          </a:p>
          <a:p>
            <a:r>
              <a:rPr lang="en-US" sz="2800" dirty="0"/>
              <a:t>S – move backward</a:t>
            </a:r>
          </a:p>
          <a:p>
            <a:r>
              <a:rPr lang="en-US" sz="2800" dirty="0"/>
              <a:t>D – rotate right</a:t>
            </a:r>
          </a:p>
          <a:p>
            <a:r>
              <a:rPr lang="en-US" sz="2800" dirty="0"/>
              <a:t>Space – place mine</a:t>
            </a:r>
          </a:p>
          <a:p>
            <a:r>
              <a:rPr lang="en-US" sz="2800" dirty="0"/>
              <a:t>Move mouse – aim gun</a:t>
            </a:r>
          </a:p>
          <a:p>
            <a:r>
              <a:rPr lang="en-US" sz="2800" dirty="0"/>
              <a:t>Mouse Left Click – fire gun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Microsoft Project Gantt Chart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9" y="1930400"/>
            <a:ext cx="11875559" cy="47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Joe – World Management / Drawing </a:t>
            </a:r>
            <a:r>
              <a:rPr lang="en-US" sz="3600" dirty="0" smtClean="0"/>
              <a:t>objects, Walls, &amp; Collision Detection</a:t>
            </a:r>
            <a:endParaRPr lang="en-US" sz="3600" dirty="0" smtClean="0"/>
          </a:p>
          <a:p>
            <a:r>
              <a:rPr lang="en-US" sz="3600" dirty="0" smtClean="0"/>
              <a:t>Matt – AI, </a:t>
            </a:r>
            <a:r>
              <a:rPr lang="en-US" sz="3600" dirty="0" err="1" smtClean="0"/>
              <a:t>ReadFile</a:t>
            </a:r>
            <a:r>
              <a:rPr lang="en-US" sz="3600" dirty="0" smtClean="0"/>
              <a:t>, </a:t>
            </a:r>
            <a:r>
              <a:rPr lang="en-US" sz="3600" dirty="0" err="1" smtClean="0"/>
              <a:t>TanksObject</a:t>
            </a:r>
            <a:r>
              <a:rPr lang="en-US" sz="3600" dirty="0" smtClean="0"/>
              <a:t>, &amp; Collision Detection</a:t>
            </a:r>
          </a:p>
          <a:p>
            <a:r>
              <a:rPr lang="en-US" sz="3600" dirty="0" smtClean="0"/>
              <a:t>Savanah – Tanks, Bullets, &amp; Mines</a:t>
            </a:r>
          </a:p>
          <a:p>
            <a:r>
              <a:rPr lang="en-US" sz="3600" dirty="0" smtClean="0"/>
              <a:t>All - Images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04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34" y="114300"/>
            <a:ext cx="8596668" cy="132080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34" y="774700"/>
            <a:ext cx="9025466" cy="5904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104900"/>
            <a:ext cx="227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Arrows </a:t>
            </a:r>
          </a:p>
          <a:p>
            <a:r>
              <a:rPr lang="en-US" sz="3200" dirty="0" smtClean="0"/>
              <a:t>Show Inheritance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671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Aren’t Graphic Designers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72" y="4205224"/>
            <a:ext cx="1816100" cy="181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67" y="1699683"/>
            <a:ext cx="1449939" cy="14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72" y="1560500"/>
            <a:ext cx="1739927" cy="1739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88" y="1819558"/>
            <a:ext cx="1591712" cy="1591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81" y="1169134"/>
            <a:ext cx="1898677" cy="18986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89" y="3552161"/>
            <a:ext cx="2390311" cy="19919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05" y="4205224"/>
            <a:ext cx="1530350" cy="15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Detection</a:t>
            </a:r>
          </a:p>
          <a:p>
            <a:r>
              <a:rPr lang="en-US" dirty="0" err="1" smtClean="0"/>
              <a:t>ReadFile</a:t>
            </a:r>
            <a:r>
              <a:rPr lang="en-US" dirty="0"/>
              <a:t> </a:t>
            </a:r>
            <a:r>
              <a:rPr lang="en-US" dirty="0" smtClean="0"/>
              <a:t>not properly opening a file</a:t>
            </a:r>
          </a:p>
          <a:p>
            <a:r>
              <a:rPr lang="en-US" dirty="0" smtClean="0"/>
              <a:t>Rotating Images</a:t>
            </a:r>
          </a:p>
          <a:p>
            <a:r>
              <a:rPr lang="en-US" dirty="0" smtClean="0"/>
              <a:t>Can’t use custom pointer because it breaks </a:t>
            </a:r>
            <a:r>
              <a:rPr lang="en-US" dirty="0" err="1" smtClean="0"/>
              <a:t>ReadFile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Windows.h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Can’t return template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We’ve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1489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Matt hates making games</a:t>
            </a:r>
          </a:p>
          <a:p>
            <a:r>
              <a:rPr lang="en-US" sz="3200" dirty="0" smtClean="0"/>
              <a:t>Learned a lot about collision detection</a:t>
            </a:r>
          </a:p>
          <a:p>
            <a:r>
              <a:rPr lang="en-US" sz="3200" dirty="0" smtClean="0"/>
              <a:t>Planning ahead helped us keep on track</a:t>
            </a:r>
          </a:p>
          <a:p>
            <a:r>
              <a:rPr lang="en-US" sz="3200" dirty="0" smtClean="0"/>
              <a:t>Nothing goes as well as you plan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60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166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Tanks</vt:lpstr>
      <vt:lpstr>The Game - Tanks</vt:lpstr>
      <vt:lpstr>Controls</vt:lpstr>
      <vt:lpstr>Project Management</vt:lpstr>
      <vt:lpstr>Work Breakdown</vt:lpstr>
      <vt:lpstr>Structure</vt:lpstr>
      <vt:lpstr>We Aren’t Graphic Designers</vt:lpstr>
      <vt:lpstr>Obstacles</vt:lpstr>
      <vt:lpstr>Things We’ve Learned</vt:lpstr>
      <vt:lpstr>Screenshot</vt:lpstr>
      <vt:lpstr>Game Demonstration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Tanks</dc:title>
  <dc:creator>Matthew Goldstein</dc:creator>
  <cp:lastModifiedBy>Matthew Goldstein</cp:lastModifiedBy>
  <cp:revision>13</cp:revision>
  <dcterms:created xsi:type="dcterms:W3CDTF">2015-05-01T02:17:23Z</dcterms:created>
  <dcterms:modified xsi:type="dcterms:W3CDTF">2015-05-02T02:33:19Z</dcterms:modified>
</cp:coreProperties>
</file>