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9" r:id="rId9"/>
    <p:sldId id="273" r:id="rId10"/>
    <p:sldId id="262" r:id="rId11"/>
    <p:sldId id="263" r:id="rId12"/>
    <p:sldId id="264" r:id="rId13"/>
    <p:sldId id="268" r:id="rId14"/>
    <p:sldId id="270" r:id="rId15"/>
    <p:sldId id="271" r:id="rId16"/>
    <p:sldId id="274" r:id="rId17"/>
    <p:sldId id="265" r:id="rId18"/>
    <p:sldId id="27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735CE-3916-4781-9C25-B9246018EE32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BD014-4AF6-4EB8-A3FF-3E706461A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Joe: Collision Detection (many redesigns)</a:t>
            </a:r>
            <a:r>
              <a:rPr lang="en-US" baseline="0" dirty="0" smtClean="0"/>
              <a:t> and Rotating images (was very difficult and time consuming to figure out)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Matt: </a:t>
            </a:r>
            <a:r>
              <a:rPr lang="en-US" baseline="0" dirty="0" err="1" smtClean="0"/>
              <a:t>Readfile</a:t>
            </a:r>
            <a:r>
              <a:rPr lang="en-US" baseline="0" dirty="0" smtClean="0"/>
              <a:t> issue (filename defined after opening file—compiler didn’t catch), custom pointer (w/o drastically reducing speed or using a graphics API, need to use </a:t>
            </a:r>
            <a:r>
              <a:rPr lang="en-US" baseline="0" dirty="0" err="1" smtClean="0"/>
              <a:t>Windows.h</a:t>
            </a:r>
            <a:r>
              <a:rPr lang="en-US" baseline="0" dirty="0" smtClean="0"/>
              <a:t> which destroys our ability to use file input class, thus destroying our ability to draw the world), template arrays (can’t return them, workaround)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4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Matt: I hate making games</a:t>
            </a:r>
          </a:p>
          <a:p>
            <a:r>
              <a:rPr lang="en-US" dirty="0" smtClean="0"/>
              <a:t>Learned how collision detection works and the logic behind writing collision detection</a:t>
            </a:r>
          </a:p>
          <a:p>
            <a:r>
              <a:rPr lang="en-US" dirty="0" smtClean="0"/>
              <a:t>Planning ahead helped stay focused but issues drove us off course</a:t>
            </a:r>
          </a:p>
          <a:p>
            <a:r>
              <a:rPr lang="en-US" dirty="0" smtClean="0"/>
              <a:t>Could</a:t>
            </a:r>
            <a:r>
              <a:rPr lang="en-US" baseline="0" dirty="0" smtClean="0"/>
              <a:t> get this ambiguous error: “One or more errors occurred.”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97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Savanah: This</a:t>
            </a:r>
            <a:r>
              <a:rPr lang="en-US" baseline="0" dirty="0" smtClean="0"/>
              <a:t> shows gameplay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93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Savanah:</a:t>
            </a:r>
            <a:r>
              <a:rPr lang="en-US" baseline="0" dirty="0" smtClean="0"/>
              <a:t> (Left) player wins…shot tank</a:t>
            </a:r>
          </a:p>
          <a:p>
            <a:r>
              <a:rPr lang="en-US" baseline="0" dirty="0" smtClean="0"/>
              <a:t>(right) Player loses… shot by </a:t>
            </a:r>
            <a:r>
              <a:rPr lang="en-US" baseline="0" dirty="0" err="1" smtClean="0"/>
              <a:t>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69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Savanah: Player can place a mine</a:t>
            </a:r>
            <a:br>
              <a:rPr lang="en-US" dirty="0" smtClean="0"/>
            </a:br>
            <a:r>
              <a:rPr lang="en-US" dirty="0" smtClean="0"/>
              <a:t>(right)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dies when hit mine – player wins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88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Savanah: Game is pause-able.</a:t>
            </a:r>
            <a:r>
              <a:rPr lang="en-US" baseline="0" dirty="0" smtClean="0"/>
              <a:t> Everything stops and all that can be done is un-pause or restart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Matt: We were a</a:t>
            </a:r>
            <a:r>
              <a:rPr lang="en-US" baseline="0" dirty="0" smtClean="0"/>
              <a:t> little ambitious in our plans</a:t>
            </a:r>
          </a:p>
          <a:p>
            <a:r>
              <a:rPr lang="en-US" baseline="0" dirty="0" smtClean="0"/>
              <a:t>Animations (explosions)</a:t>
            </a:r>
          </a:p>
          <a:p>
            <a:r>
              <a:rPr lang="en-US" baseline="0" dirty="0" smtClean="0"/>
              <a:t>Sound effects (explosions, collisions)</a:t>
            </a:r>
          </a:p>
          <a:p>
            <a:r>
              <a:rPr lang="en-US" baseline="0" dirty="0" smtClean="0"/>
              <a:t>More levels (different amounts of enemies and configurations)</a:t>
            </a:r>
          </a:p>
          <a:p>
            <a:r>
              <a:rPr lang="en-US" baseline="0" dirty="0" smtClean="0"/>
              <a:t>More Sophisticated AI (different types of enemies that work differently)</a:t>
            </a:r>
          </a:p>
          <a:p>
            <a:r>
              <a:rPr lang="en-US" baseline="0" dirty="0" smtClean="0"/>
              <a:t>Multiplayer</a:t>
            </a:r>
          </a:p>
          <a:p>
            <a:r>
              <a:rPr lang="en-US" baseline="0" dirty="0" smtClean="0"/>
              <a:t>Scoring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21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HOPEFULLY THERE IS TIME :D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44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Joe: Overall, we have a playable game with double-buffered graphics, collision detection, and a fully functioning</a:t>
            </a:r>
            <a:r>
              <a:rPr lang="en-US" baseline="0" dirty="0" smtClean="0"/>
              <a:t> Artificial Intelligence enemy. This shows our ability as programmers, and we are very satisfied with our progress and outcome.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3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sure hope not…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5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Savanah: Game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Joe: 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0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Matt: Gantt</a:t>
            </a:r>
            <a:r>
              <a:rPr lang="en-US" baseline="0" dirty="0" smtClean="0"/>
              <a:t> Chart that helped us to keep focused on what needed to be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Joe:</a:t>
            </a:r>
            <a:r>
              <a:rPr lang="en-US" baseline="0" dirty="0" smtClean="0"/>
              <a:t> Explain roles</a:t>
            </a:r>
          </a:p>
          <a:p>
            <a:r>
              <a:rPr lang="en-US" baseline="0" dirty="0" smtClean="0"/>
              <a:t>Savanah: Explain roles</a:t>
            </a:r>
          </a:p>
          <a:p>
            <a:r>
              <a:rPr lang="en-US" baseline="0" dirty="0" smtClean="0"/>
              <a:t>Matt: Explain roles</a:t>
            </a:r>
          </a:p>
          <a:p>
            <a:r>
              <a:rPr lang="en-US" baseline="0" dirty="0" smtClean="0"/>
              <a:t>Joe: Everyone worked on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7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Matt: Class structure breakdown. Arrows show inheritance.</a:t>
            </a:r>
          </a:p>
          <a:p>
            <a:r>
              <a:rPr lang="en-US" dirty="0" err="1" smtClean="0"/>
              <a:t>TanksObject</a:t>
            </a:r>
            <a:r>
              <a:rPr lang="en-US" baseline="0" dirty="0" smtClean="0"/>
              <a:t> Superclass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77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Savanah: Explain</a:t>
            </a:r>
            <a:r>
              <a:rPr lang="en-US" baseline="0" dirty="0" smtClean="0"/>
              <a:t> the different images</a:t>
            </a:r>
          </a:p>
          <a:p>
            <a:r>
              <a:rPr lang="en-US" baseline="0" dirty="0" smtClean="0"/>
              <a:t>(from top left to right then bottom left to right)</a:t>
            </a:r>
            <a:br>
              <a:rPr lang="en-US" baseline="0" dirty="0" smtClean="0"/>
            </a:br>
            <a:r>
              <a:rPr lang="en-US" baseline="0" dirty="0" smtClean="0"/>
              <a:t>Player tank</a:t>
            </a:r>
          </a:p>
          <a:p>
            <a:r>
              <a:rPr lang="en-US" baseline="0" dirty="0" smtClean="0"/>
              <a:t>Enemy tank</a:t>
            </a:r>
          </a:p>
          <a:p>
            <a:r>
              <a:rPr lang="en-US" baseline="0" dirty="0" smtClean="0"/>
              <a:t>Mines</a:t>
            </a:r>
          </a:p>
          <a:p>
            <a:r>
              <a:rPr lang="en-US" baseline="0" dirty="0" smtClean="0"/>
              <a:t>Walls</a:t>
            </a:r>
          </a:p>
          <a:p>
            <a:r>
              <a:rPr lang="en-US" baseline="0" dirty="0" smtClean="0"/>
              <a:t>Pointer (didn’t get to use…explained later)</a:t>
            </a:r>
          </a:p>
          <a:p>
            <a:r>
              <a:rPr lang="en-US" baseline="0" dirty="0" smtClean="0"/>
              <a:t>Floor (</a:t>
            </a:r>
            <a:r>
              <a:rPr lang="en-US" baseline="0" dirty="0" err="1" smtClean="0"/>
              <a:t>tileable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Joe: explain mechanics of bullet travel</a:t>
            </a:r>
          </a:p>
          <a:p>
            <a:endParaRPr lang="en-US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you have a circle of a specified radius around the center of the tank, you can calculate the angle between the mouse-click and the horizontal line, and use trigonometry to determine where this intersects the circle. Can then use this point to determine step distances for bullet.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6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to accompany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D014-4AF6-4EB8-A3FF-3E706461A6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3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52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81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2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5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26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Goldstein, Savanah Many, and Joseph </a:t>
            </a:r>
            <a:r>
              <a:rPr lang="en-US" dirty="0" err="1" smtClean="0"/>
              <a:t>Chouinard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5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1445"/>
            <a:ext cx="10536766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Collision Detection</a:t>
            </a:r>
          </a:p>
          <a:p>
            <a:r>
              <a:rPr lang="en-US" sz="2400" dirty="0" err="1" smtClean="0"/>
              <a:t>ReadFile</a:t>
            </a:r>
            <a:r>
              <a:rPr lang="en-US" sz="2400" dirty="0"/>
              <a:t> </a:t>
            </a:r>
            <a:r>
              <a:rPr lang="en-US" sz="2400" dirty="0" smtClean="0"/>
              <a:t>not properly opening a file</a:t>
            </a:r>
          </a:p>
          <a:p>
            <a:r>
              <a:rPr lang="en-US" sz="2400" dirty="0" smtClean="0"/>
              <a:t>Rotating Images</a:t>
            </a:r>
          </a:p>
          <a:p>
            <a:r>
              <a:rPr lang="en-US" sz="2400" dirty="0" smtClean="0"/>
              <a:t>Can’t use custom pointer because it breaks </a:t>
            </a:r>
            <a:r>
              <a:rPr lang="en-US" sz="2400" dirty="0" err="1" smtClean="0"/>
              <a:t>ReadFile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Windows.h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Can’t return template arrays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502086"/>
              </p:ext>
            </p:extLst>
          </p:nvPr>
        </p:nvGraphicFramePr>
        <p:xfrm>
          <a:off x="677333" y="4513262"/>
          <a:ext cx="7671747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Image" r:id="rId4" imgW="4520520" imgH="1104480" progId="Photoshop.Image.12">
                  <p:embed/>
                </p:oleObj>
              </mc:Choice>
              <mc:Fallback>
                <p:oleObj name="Image" r:id="rId4" imgW="4520520" imgH="11044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333" y="4513262"/>
                        <a:ext cx="7671747" cy="187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578984"/>
              </p:ext>
            </p:extLst>
          </p:nvPr>
        </p:nvGraphicFramePr>
        <p:xfrm>
          <a:off x="677332" y="3732840"/>
          <a:ext cx="9392808" cy="59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Image" r:id="rId6" imgW="6984000" imgH="444240" progId="Photoshop.Image.12">
                  <p:embed/>
                </p:oleObj>
              </mc:Choice>
              <mc:Fallback>
                <p:oleObj name="Image" r:id="rId6" imgW="6984000" imgH="4442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7332" y="3732840"/>
                        <a:ext cx="9392808" cy="59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9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We’ve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1489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Matt hates making games</a:t>
            </a:r>
          </a:p>
          <a:p>
            <a:r>
              <a:rPr lang="en-US" sz="3200" dirty="0" smtClean="0"/>
              <a:t>Learned the logic behind collision detection</a:t>
            </a:r>
            <a:endParaRPr lang="en-US" sz="3200" dirty="0" smtClean="0"/>
          </a:p>
          <a:p>
            <a:r>
              <a:rPr lang="en-US" sz="3200" dirty="0" smtClean="0"/>
              <a:t>Planning ahead helped us keep on </a:t>
            </a:r>
            <a:r>
              <a:rPr lang="en-US" sz="3200" dirty="0" smtClean="0"/>
              <a:t>track (mostly)</a:t>
            </a:r>
            <a:endParaRPr lang="en-US" sz="3200" dirty="0" smtClean="0"/>
          </a:p>
          <a:p>
            <a:r>
              <a:rPr lang="en-US" sz="3200" dirty="0" smtClean="0"/>
              <a:t>Nothing goes as well as you plan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4" y="4781506"/>
            <a:ext cx="11616266" cy="195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274" y="161032"/>
            <a:ext cx="6372225" cy="65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752730"/>
              </p:ext>
            </p:extLst>
          </p:nvPr>
        </p:nvGraphicFramePr>
        <p:xfrm>
          <a:off x="533400" y="242111"/>
          <a:ext cx="5664200" cy="590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4" imgW="5372640" imgH="5601240" progId="Photoshop.Image.12">
                  <p:embed/>
                </p:oleObj>
              </mc:Choice>
              <mc:Fallback>
                <p:oleObj name="Image" r:id="rId4" imgW="5372640" imgH="56012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242111"/>
                        <a:ext cx="5664200" cy="5905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261525"/>
              </p:ext>
            </p:extLst>
          </p:nvPr>
        </p:nvGraphicFramePr>
        <p:xfrm>
          <a:off x="6340475" y="242111"/>
          <a:ext cx="5731846" cy="590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6" imgW="5353560" imgH="5515560" progId="Photoshop.Image.12">
                  <p:embed/>
                </p:oleObj>
              </mc:Choice>
              <mc:Fallback>
                <p:oleObj name="Image" r:id="rId6" imgW="5353560" imgH="55155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40475" y="242111"/>
                        <a:ext cx="5731846" cy="5905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4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10038"/>
              </p:ext>
            </p:extLst>
          </p:nvPr>
        </p:nvGraphicFramePr>
        <p:xfrm>
          <a:off x="298450" y="149225"/>
          <a:ext cx="5372100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Image" r:id="rId4" imgW="5372640" imgH="5544000" progId="Photoshop.Image.12">
                  <p:embed/>
                </p:oleObj>
              </mc:Choice>
              <mc:Fallback>
                <p:oleObj name="Image" r:id="rId4" imgW="5372640" imgH="554400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450" y="149225"/>
                        <a:ext cx="5372100" cy="554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714224"/>
              </p:ext>
            </p:extLst>
          </p:nvPr>
        </p:nvGraphicFramePr>
        <p:xfrm>
          <a:off x="6038850" y="839788"/>
          <a:ext cx="5372100" cy="553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Image" r:id="rId6" imgW="5372640" imgH="5534640" progId="Photoshop.Image.12">
                  <p:embed/>
                </p:oleObj>
              </mc:Choice>
              <mc:Fallback>
                <p:oleObj name="Image" r:id="rId6" imgW="5372640" imgH="55346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8850" y="839788"/>
                        <a:ext cx="5372100" cy="553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7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946254"/>
              </p:ext>
            </p:extLst>
          </p:nvPr>
        </p:nvGraphicFramePr>
        <p:xfrm>
          <a:off x="1689100" y="290730"/>
          <a:ext cx="5878513" cy="604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Image" r:id="rId4" imgW="5382360" imgH="5534640" progId="Photoshop.Image.12">
                  <p:embed/>
                </p:oleObj>
              </mc:Choice>
              <mc:Fallback>
                <p:oleObj name="Image" r:id="rId4" imgW="5382360" imgH="55346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9100" y="290730"/>
                        <a:ext cx="5878513" cy="604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7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had more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r>
              <a:rPr lang="en-US" sz="4000" dirty="0" smtClean="0"/>
              <a:t>Animations</a:t>
            </a:r>
          </a:p>
          <a:p>
            <a:r>
              <a:rPr lang="en-US" sz="4000" dirty="0" smtClean="0"/>
              <a:t>Sound Effects</a:t>
            </a:r>
          </a:p>
          <a:p>
            <a:r>
              <a:rPr lang="en-US" sz="4000" dirty="0" smtClean="0"/>
              <a:t>More levels</a:t>
            </a:r>
          </a:p>
          <a:p>
            <a:r>
              <a:rPr lang="en-US" sz="4000" dirty="0" smtClean="0"/>
              <a:t>More sophisticated AI enemies</a:t>
            </a:r>
          </a:p>
          <a:p>
            <a:r>
              <a:rPr lang="en-US" sz="4000" dirty="0" smtClean="0"/>
              <a:t>Multiplayer</a:t>
            </a:r>
          </a:p>
          <a:p>
            <a:r>
              <a:rPr lang="en-US" sz="4000" dirty="0" smtClean="0"/>
              <a:t>Score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94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434" y="2476500"/>
            <a:ext cx="8596668" cy="1320800"/>
          </a:xfrm>
        </p:spPr>
        <p:txBody>
          <a:bodyPr>
            <a:noAutofit/>
          </a:bodyPr>
          <a:lstStyle/>
          <a:p>
            <a:r>
              <a:rPr lang="en-US" sz="6600" dirty="0"/>
              <a:t>Game </a:t>
            </a:r>
            <a:r>
              <a:rPr lang="en-US" sz="6600" dirty="0" smtClean="0"/>
              <a:t>Demonstration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907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889"/>
            <a:ext cx="8596668" cy="388077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Playable game</a:t>
            </a:r>
          </a:p>
          <a:p>
            <a:r>
              <a:rPr lang="en-US" sz="6000" dirty="0" smtClean="0"/>
              <a:t>Demonstrates ability</a:t>
            </a:r>
          </a:p>
          <a:p>
            <a:r>
              <a:rPr lang="en-US" sz="6000" dirty="0" smtClean="0"/>
              <a:t>Very Satisfied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18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2159000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 smtClean="0"/>
              <a:t>Any Questions?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913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- Tanks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8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Windows rendition of the </a:t>
            </a:r>
            <a:r>
              <a:rPr lang="en-US" sz="2800" dirty="0" err="1" smtClean="0"/>
              <a:t>WiiPlay</a:t>
            </a:r>
            <a:r>
              <a:rPr lang="en-US" sz="2800" dirty="0" smtClean="0"/>
              <a:t> game “Tanks”</a:t>
            </a:r>
            <a:endParaRPr lang="en-US" sz="2800" dirty="0"/>
          </a:p>
        </p:txBody>
      </p:sp>
      <p:pic>
        <p:nvPicPr>
          <p:cNvPr id="4" name="Picture 2" descr="http://i.ytimg.com/vi/qpP7MZQ2WTM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17" y="1930400"/>
            <a:ext cx="6182302" cy="463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78631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 – move forward</a:t>
            </a:r>
          </a:p>
          <a:p>
            <a:r>
              <a:rPr lang="en-US" sz="2800" dirty="0"/>
              <a:t>A – rotate left</a:t>
            </a:r>
          </a:p>
          <a:p>
            <a:r>
              <a:rPr lang="en-US" sz="2800" dirty="0"/>
              <a:t>S – move backward</a:t>
            </a:r>
          </a:p>
          <a:p>
            <a:r>
              <a:rPr lang="en-US" sz="2800" dirty="0"/>
              <a:t>D – rotate </a:t>
            </a:r>
            <a:r>
              <a:rPr lang="en-US" sz="2800" dirty="0" smtClean="0"/>
              <a:t>right</a:t>
            </a:r>
          </a:p>
          <a:p>
            <a:r>
              <a:rPr lang="en-US" sz="2800" dirty="0" smtClean="0"/>
              <a:t>P – pause / un-pause</a:t>
            </a:r>
          </a:p>
          <a:p>
            <a:r>
              <a:rPr lang="en-US" sz="2800" dirty="0" smtClean="0"/>
              <a:t>R - restart</a:t>
            </a:r>
            <a:endParaRPr lang="en-US" sz="2800" dirty="0"/>
          </a:p>
          <a:p>
            <a:r>
              <a:rPr lang="en-US" sz="2800" dirty="0"/>
              <a:t>Space – place mine</a:t>
            </a:r>
          </a:p>
          <a:p>
            <a:r>
              <a:rPr lang="en-US" sz="2800" dirty="0"/>
              <a:t>Move mouse – aim gun</a:t>
            </a:r>
          </a:p>
          <a:p>
            <a:r>
              <a:rPr lang="en-US" sz="2800" dirty="0"/>
              <a:t>Mouse Left Click – fire gun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Microsoft Project Gantt Chart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9" y="1930400"/>
            <a:ext cx="11875559" cy="47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Joe – World Management / Drawing </a:t>
            </a:r>
            <a:r>
              <a:rPr lang="en-US" sz="3600" dirty="0" smtClean="0"/>
              <a:t>objects, Walls, &amp; Collision Detection</a:t>
            </a:r>
            <a:endParaRPr lang="en-US" sz="3600" dirty="0" smtClean="0"/>
          </a:p>
          <a:p>
            <a:r>
              <a:rPr lang="en-US" sz="3600" dirty="0" smtClean="0"/>
              <a:t>Matt – AI, </a:t>
            </a:r>
            <a:r>
              <a:rPr lang="en-US" sz="3600" dirty="0" err="1" smtClean="0"/>
              <a:t>ReadFile</a:t>
            </a:r>
            <a:r>
              <a:rPr lang="en-US" sz="3600" dirty="0" smtClean="0"/>
              <a:t>, </a:t>
            </a:r>
            <a:r>
              <a:rPr lang="en-US" sz="3600" dirty="0" err="1" smtClean="0"/>
              <a:t>TanksObject</a:t>
            </a:r>
            <a:r>
              <a:rPr lang="en-US" sz="3600" dirty="0" smtClean="0"/>
              <a:t>, &amp; Collision Detection</a:t>
            </a:r>
          </a:p>
          <a:p>
            <a:r>
              <a:rPr lang="en-US" sz="3600" dirty="0" smtClean="0"/>
              <a:t>Savanah – Tanks, Bullets, &amp; Mines</a:t>
            </a:r>
          </a:p>
          <a:p>
            <a:r>
              <a:rPr lang="en-US" sz="3600" dirty="0" smtClean="0"/>
              <a:t>All - Images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04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34" y="114300"/>
            <a:ext cx="8596668" cy="132080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234" y="774700"/>
            <a:ext cx="9025466" cy="5904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104900"/>
            <a:ext cx="227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Arrows </a:t>
            </a:r>
          </a:p>
          <a:p>
            <a:r>
              <a:rPr lang="en-US" sz="3200" dirty="0" smtClean="0"/>
              <a:t>Show Inheritance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67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Aren’t Graphic Designers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67" y="1699683"/>
            <a:ext cx="1449939" cy="14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72" y="1560500"/>
            <a:ext cx="1739927" cy="1739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88" y="1819558"/>
            <a:ext cx="1591712" cy="1591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81" y="1169134"/>
            <a:ext cx="1898677" cy="1898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05" y="4205224"/>
            <a:ext cx="1530350" cy="1530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49" y="1699683"/>
            <a:ext cx="1817667" cy="1817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37" y="3627345"/>
            <a:ext cx="2731413" cy="2276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9" y="3889134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 Mechanics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43" y="1028700"/>
            <a:ext cx="65722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52510"/>
              </p:ext>
            </p:extLst>
          </p:nvPr>
        </p:nvGraphicFramePr>
        <p:xfrm>
          <a:off x="749300" y="375526"/>
          <a:ext cx="7720013" cy="562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Image" r:id="rId4" imgW="6501240" imgH="4736160" progId="Photoshop.Image.12">
                  <p:embed/>
                </p:oleObj>
              </mc:Choice>
              <mc:Fallback>
                <p:oleObj name="Image" r:id="rId4" imgW="6501240" imgH="47361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9300" y="375526"/>
                        <a:ext cx="7720013" cy="562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4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545</TotalTime>
  <Words>626</Words>
  <Application>Microsoft Office PowerPoint</Application>
  <PresentationFormat>Widescreen</PresentationFormat>
  <Paragraphs>113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Adobe Photoshop Image</vt:lpstr>
      <vt:lpstr>Tanks</vt:lpstr>
      <vt:lpstr>The Game - Tanks</vt:lpstr>
      <vt:lpstr>Controls</vt:lpstr>
      <vt:lpstr>Project Management</vt:lpstr>
      <vt:lpstr>Work Breakdown</vt:lpstr>
      <vt:lpstr>Structure</vt:lpstr>
      <vt:lpstr>We Aren’t Graphic Designers</vt:lpstr>
      <vt:lpstr>Bullet Mechanics</vt:lpstr>
      <vt:lpstr>PowerPoint Presentation</vt:lpstr>
      <vt:lpstr>Set-backs</vt:lpstr>
      <vt:lpstr>Things We’ve Learned</vt:lpstr>
      <vt:lpstr>Screenshots</vt:lpstr>
      <vt:lpstr>PowerPoint Presentation</vt:lpstr>
      <vt:lpstr>PowerPoint Presentation</vt:lpstr>
      <vt:lpstr>PowerPoint Presentation</vt:lpstr>
      <vt:lpstr>If we had more time…</vt:lpstr>
      <vt:lpstr>Game Demonstration</vt:lpstr>
      <vt:lpstr>Overall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Tanks</dc:title>
  <dc:creator>Matthew Goldstein</dc:creator>
  <cp:lastModifiedBy>Matthew Goldstein</cp:lastModifiedBy>
  <cp:revision>28</cp:revision>
  <dcterms:created xsi:type="dcterms:W3CDTF">2015-05-01T02:17:23Z</dcterms:created>
  <dcterms:modified xsi:type="dcterms:W3CDTF">2015-05-02T08:12:52Z</dcterms:modified>
</cp:coreProperties>
</file>