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8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455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59CCA-FE44-44F5-8204-569B9396D346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9A3A-1E0C-4F9E-B1D5-A5FA5EAE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Proposal – “Tanks”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Savanah Many</a:t>
            </a:r>
            <a:br>
              <a:rPr lang="en-US" dirty="0" smtClean="0"/>
            </a:br>
            <a:r>
              <a:rPr lang="en-US" dirty="0" smtClean="0"/>
              <a:t>Joseph Chouinard</a:t>
            </a:r>
            <a:br>
              <a:rPr lang="en-US" dirty="0" smtClean="0"/>
            </a:br>
            <a:r>
              <a:rPr lang="en-US" dirty="0" smtClean="0"/>
              <a:t>Matthew Goldstein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–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71275"/>
            <a:ext cx="8946541" cy="4195481"/>
          </a:xfrm>
        </p:spPr>
        <p:txBody>
          <a:bodyPr/>
          <a:lstStyle/>
          <a:p>
            <a:pPr algn="ctr"/>
            <a:r>
              <a:rPr lang="en-US" dirty="0" smtClean="0"/>
              <a:t>A Windows rendition of the </a:t>
            </a:r>
            <a:r>
              <a:rPr lang="en-US" dirty="0" err="1" smtClean="0"/>
              <a:t>WiiPlay</a:t>
            </a:r>
            <a:r>
              <a:rPr lang="en-US" dirty="0" smtClean="0"/>
              <a:t> game “Tanks”</a:t>
            </a:r>
          </a:p>
          <a:p>
            <a:endParaRPr lang="en-US" dirty="0"/>
          </a:p>
        </p:txBody>
      </p:sp>
      <p:pic>
        <p:nvPicPr>
          <p:cNvPr id="1026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16" y="1940705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Tank base</a:t>
            </a:r>
          </a:p>
          <a:p>
            <a:r>
              <a:rPr lang="en-US" dirty="0" smtClean="0"/>
              <a:t>Tank gun</a:t>
            </a:r>
          </a:p>
          <a:p>
            <a:r>
              <a:rPr lang="en-US" dirty="0" smtClean="0"/>
              <a:t>Wall</a:t>
            </a:r>
          </a:p>
          <a:p>
            <a:r>
              <a:rPr lang="en-US" dirty="0" smtClean="0"/>
              <a:t>Bullet</a:t>
            </a:r>
          </a:p>
          <a:p>
            <a:r>
              <a:rPr lang="en-US" dirty="0" smtClean="0"/>
              <a:t>Floor (tile-able)</a:t>
            </a:r>
          </a:p>
          <a:p>
            <a:r>
              <a:rPr lang="en-US" dirty="0" smtClean="0"/>
              <a:t>Mine</a:t>
            </a:r>
          </a:p>
          <a:p>
            <a:r>
              <a:rPr lang="en-US" dirty="0" smtClean="0"/>
              <a:t>Mouse pointer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</a:p>
          <a:p>
            <a:r>
              <a:rPr lang="en-US" dirty="0" smtClean="0"/>
              <a:t>Wall</a:t>
            </a:r>
          </a:p>
          <a:p>
            <a:r>
              <a:rPr lang="en-US" dirty="0" smtClean="0"/>
              <a:t>Bullet</a:t>
            </a:r>
          </a:p>
          <a:p>
            <a:r>
              <a:rPr lang="en-US" dirty="0" smtClean="0"/>
              <a:t>Tank</a:t>
            </a:r>
          </a:p>
          <a:p>
            <a:r>
              <a:rPr lang="en-US" dirty="0" smtClean="0"/>
              <a:t>AI Tank (possible extensions for different types of AI)</a:t>
            </a:r>
          </a:p>
          <a:p>
            <a:r>
              <a:rPr lang="en-US" dirty="0" smtClean="0"/>
              <a:t>Collision (holds functions to test if two objects have collided)</a:t>
            </a:r>
          </a:p>
          <a:p>
            <a:pPr lvl="1"/>
            <a:r>
              <a:rPr lang="en-US" dirty="0" smtClean="0"/>
              <a:t>To declutter main class</a:t>
            </a:r>
          </a:p>
          <a:p>
            <a:r>
              <a:rPr lang="en-US" dirty="0" err="1" smtClean="0"/>
              <a:t>ReadFile</a:t>
            </a:r>
            <a:r>
              <a:rPr lang="en-US" dirty="0" smtClean="0"/>
              <a:t> (to </a:t>
            </a:r>
            <a:r>
              <a:rPr lang="en-US" dirty="0" smtClean="0"/>
              <a:t>generate </a:t>
            </a:r>
            <a:r>
              <a:rPr lang="en-US" dirty="0" smtClean="0"/>
              <a:t>maps of levels)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Bullet with Wall</a:t>
            </a:r>
          </a:p>
          <a:p>
            <a:r>
              <a:rPr lang="en-US" dirty="0" smtClean="0"/>
              <a:t>Bullet with Player</a:t>
            </a:r>
          </a:p>
          <a:p>
            <a:r>
              <a:rPr lang="en-US" dirty="0" smtClean="0"/>
              <a:t>Bullet with AI</a:t>
            </a:r>
          </a:p>
          <a:p>
            <a:r>
              <a:rPr lang="en-US" dirty="0" smtClean="0"/>
              <a:t>Bullet with Mine</a:t>
            </a:r>
          </a:p>
          <a:p>
            <a:r>
              <a:rPr lang="en-US" dirty="0" smtClean="0"/>
              <a:t>AI with Wall</a:t>
            </a:r>
          </a:p>
          <a:p>
            <a:r>
              <a:rPr lang="en-US" dirty="0" smtClean="0"/>
              <a:t>AI with Mine</a:t>
            </a:r>
          </a:p>
          <a:p>
            <a:r>
              <a:rPr lang="en-US" dirty="0" smtClean="0"/>
              <a:t>AI with AI</a:t>
            </a:r>
          </a:p>
          <a:p>
            <a:r>
              <a:rPr lang="en-US" dirty="0" smtClean="0"/>
              <a:t>AI with Player</a:t>
            </a:r>
          </a:p>
          <a:p>
            <a:r>
              <a:rPr lang="en-US" dirty="0" smtClean="0"/>
              <a:t>Player with Wall</a:t>
            </a:r>
          </a:p>
          <a:p>
            <a:r>
              <a:rPr lang="en-US" dirty="0" smtClean="0"/>
              <a:t>Player with Mine</a:t>
            </a:r>
          </a:p>
        </p:txBody>
      </p:sp>
    </p:spTree>
    <p:extLst>
      <p:ext uri="{BB962C8B-B14F-4D97-AF65-F5344CB8AC3E}">
        <p14:creationId xmlns:p14="http://schemas.microsoft.com/office/powerpoint/2010/main" val="3961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Extra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collision with other bullets</a:t>
            </a:r>
          </a:p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More levels</a:t>
            </a:r>
          </a:p>
          <a:p>
            <a:r>
              <a:rPr lang="en-US" dirty="0" smtClean="0"/>
              <a:t>More advanced AI options</a:t>
            </a:r>
          </a:p>
          <a:p>
            <a:r>
              <a:rPr lang="en-US" dirty="0" smtClean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923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– move forward</a:t>
            </a:r>
          </a:p>
          <a:p>
            <a:r>
              <a:rPr lang="en-US" dirty="0" smtClean="0"/>
              <a:t>A – rotate left</a:t>
            </a:r>
          </a:p>
          <a:p>
            <a:r>
              <a:rPr lang="en-US" dirty="0" smtClean="0"/>
              <a:t>S – move backward</a:t>
            </a:r>
          </a:p>
          <a:p>
            <a:r>
              <a:rPr lang="en-US" dirty="0" smtClean="0"/>
              <a:t>D – rotate right</a:t>
            </a:r>
          </a:p>
          <a:p>
            <a:r>
              <a:rPr lang="en-US" dirty="0" smtClean="0"/>
              <a:t>Space – place mine</a:t>
            </a:r>
          </a:p>
          <a:p>
            <a:r>
              <a:rPr lang="en-US" dirty="0" smtClean="0"/>
              <a:t>Move mouse – aim gun</a:t>
            </a:r>
          </a:p>
          <a:p>
            <a:r>
              <a:rPr lang="en-US" dirty="0" smtClean="0"/>
              <a:t>Mouse Left Click – fire 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– </a:t>
            </a:r>
          </a:p>
          <a:p>
            <a:pPr lvl="1"/>
            <a:r>
              <a:rPr lang="en-US" dirty="0" smtClean="0"/>
              <a:t>World Management / Drawing</a:t>
            </a:r>
          </a:p>
          <a:p>
            <a:r>
              <a:rPr lang="en-US" dirty="0" smtClean="0"/>
              <a:t>Matt – 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Collision Detection</a:t>
            </a:r>
          </a:p>
          <a:p>
            <a:r>
              <a:rPr lang="en-US" dirty="0" smtClean="0"/>
              <a:t>Savanah – </a:t>
            </a:r>
          </a:p>
          <a:p>
            <a:pPr lvl="1"/>
            <a:r>
              <a:rPr lang="en-US" dirty="0" smtClean="0"/>
              <a:t>Tanks</a:t>
            </a:r>
          </a:p>
          <a:p>
            <a:pPr lvl="1"/>
            <a:r>
              <a:rPr lang="en-US" dirty="0" smtClean="0"/>
              <a:t>Bullets</a:t>
            </a:r>
          </a:p>
          <a:p>
            <a:r>
              <a:rPr lang="en-US" dirty="0" smtClean="0"/>
              <a:t>ALL –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Timeline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9" y="1571767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181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Proposal – “Tanks”</vt:lpstr>
      <vt:lpstr>The Game – Tanks</vt:lpstr>
      <vt:lpstr>Images</vt:lpstr>
      <vt:lpstr>Separate Classes</vt:lpstr>
      <vt:lpstr>Possible Collisions</vt:lpstr>
      <vt:lpstr>Possible Extra Goals</vt:lpstr>
      <vt:lpstr>Controls</vt:lpstr>
      <vt:lpstr>Expected Roles</vt:lpstr>
      <vt:lpstr>Expected Timeline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– “Tanks”</dc:title>
  <dc:creator>Matthew Goldstein (16593802)</dc:creator>
  <cp:lastModifiedBy>Matthew Goldstein (16593802)</cp:lastModifiedBy>
  <cp:revision>7</cp:revision>
  <dcterms:created xsi:type="dcterms:W3CDTF">2015-03-19T21:32:32Z</dcterms:created>
  <dcterms:modified xsi:type="dcterms:W3CDTF">2015-03-20T18:35:29Z</dcterms:modified>
</cp:coreProperties>
</file>