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2" r:id="rId2"/>
    <p:sldId id="257" r:id="rId3"/>
    <p:sldId id="296" r:id="rId4"/>
    <p:sldId id="295" r:id="rId5"/>
    <p:sldId id="297" r:id="rId6"/>
    <p:sldId id="260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pos="5637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960"/>
    <a:srgbClr val="DDE6EF"/>
    <a:srgbClr val="FFFF61"/>
    <a:srgbClr val="FF008C"/>
    <a:srgbClr val="04DFAD"/>
    <a:srgbClr val="10C59E"/>
    <a:srgbClr val="C5106D"/>
    <a:srgbClr val="261269"/>
    <a:srgbClr val="DA1179"/>
    <a:srgbClr val="439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6" autoAdjust="0"/>
  </p:normalViewPr>
  <p:slideViewPr>
    <p:cSldViewPr snapToGrid="0" showGuides="1">
      <p:cViewPr varScale="1">
        <p:scale>
          <a:sx n="86" d="100"/>
          <a:sy n="86" d="100"/>
        </p:scale>
        <p:origin x="1176" y="62"/>
      </p:cViewPr>
      <p:guideLst>
        <p:guide orient="horz" pos="1298"/>
        <p:guide pos="3120"/>
        <p:guide pos="603"/>
        <p:guide pos="5637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7229-7DA8-4679-9EC6-636A43793D72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C1F56-58E5-43F9-B62A-FDEE08DC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0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9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46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67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49972" y="406400"/>
            <a:ext cx="8978900" cy="5334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>
              <a:defRPr lang="ko-KR" altLang="en-US" sz="2800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>
              <a:defRPr lang="ko-KR" altLang="en-US" sz="2800" b="1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202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16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7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806D-702A-446F-858E-D1FD8A86DAA3}" type="datetimeFigureOut">
              <a:rPr lang="ko-KR" altLang="en-US" smtClean="0"/>
              <a:t>2017-12-26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0142-2EF6-4CDA-824A-36B42A5C0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48050" y="2540000"/>
            <a:ext cx="3009900" cy="0"/>
          </a:xfrm>
          <a:prstGeom prst="line">
            <a:avLst/>
          </a:prstGeom>
          <a:ln>
            <a:solidFill>
              <a:srgbClr val="FFFF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2566" y="2593201"/>
            <a:ext cx="4140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2DGP </a:t>
            </a:r>
            <a:r>
              <a:rPr lang="ko-KR" altLang="en-US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최종발표</a:t>
            </a:r>
            <a:r>
              <a:rPr lang="en-US" altLang="ko-KR" sz="4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6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6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48050" y="3491007"/>
            <a:ext cx="3016250" cy="273050"/>
          </a:xfrm>
          <a:prstGeom prst="rect">
            <a:avLst/>
          </a:prstGeom>
          <a:solidFill>
            <a:srgbClr val="FFF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3185" y="3480707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2016180038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장은선</a:t>
            </a:r>
          </a:p>
        </p:txBody>
      </p:sp>
    </p:spTree>
    <p:extLst>
      <p:ext uri="{BB962C8B-B14F-4D97-AF65-F5344CB8AC3E}">
        <p14:creationId xmlns:p14="http://schemas.microsoft.com/office/powerpoint/2010/main" val="14228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7380" y="2082347"/>
            <a:ext cx="5551278" cy="2268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04800" indent="-304800" latinLnBrk="0">
              <a:lnSpc>
                <a:spcPct val="150000"/>
              </a:lnSpc>
              <a:spcBef>
                <a:spcPts val="200"/>
              </a:spcBef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게임 소개</a:t>
            </a:r>
          </a:p>
          <a:p>
            <a:pPr marL="304800" indent="-304800" latinLnBrk="0">
              <a:lnSpc>
                <a:spcPct val="150000"/>
              </a:lnSpc>
              <a:spcBef>
                <a:spcPts val="200"/>
              </a:spcBef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개발 진척도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304800" indent="-304800" latinLnBrk="0">
              <a:lnSpc>
                <a:spcPct val="150000"/>
              </a:lnSpc>
              <a:spcBef>
                <a:spcPts val="200"/>
              </a:spcBef>
              <a:buAutoNum type="arabicPeriod"/>
              <a:tabLst>
                <a:tab pos="71438" algn="l"/>
                <a:tab pos="114300" algn="l"/>
              </a:tabLst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잘된 점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&amp; </a:t>
            </a: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아쉬운 점</a:t>
            </a:r>
            <a:endParaRPr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0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D40752-4728-4289-89E5-9106BEBDF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9" y="2428043"/>
            <a:ext cx="3498754" cy="2325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50A70B-3F81-44DF-927B-E43B3C935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6" y="2428043"/>
            <a:ext cx="3488925" cy="2325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6C70F-F802-4C34-A1BA-6DD8BB84E9E1}"/>
              </a:ext>
            </a:extLst>
          </p:cNvPr>
          <p:cNvSpPr txBox="1"/>
          <p:nvPr/>
        </p:nvSpPr>
        <p:spPr>
          <a:xfrm>
            <a:off x="1880923" y="5269794"/>
            <a:ext cx="59170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나눔바른고딕" panose="020B0603020101020101"/>
              </a:rPr>
              <a:t>편식이 심한 은선이가 야채를 피해 고기를 먹는 러닝 게임</a:t>
            </a:r>
            <a:endParaRPr lang="en-US" altLang="ko-KR" dirty="0">
              <a:solidFill>
                <a:schemeClr val="bg1"/>
              </a:solidFill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A2E6F-02DE-42E9-AB8E-C7ADCD0E2E7A}"/>
              </a:ext>
            </a:extLst>
          </p:cNvPr>
          <p:cNvSpPr txBox="1"/>
          <p:nvPr/>
        </p:nvSpPr>
        <p:spPr>
          <a:xfrm>
            <a:off x="4054592" y="1599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ea typeface="나눔바른고딕" panose="020B0603020101020101"/>
              </a:rPr>
              <a:t>은선런</a:t>
            </a:r>
            <a:endParaRPr lang="ko-KR" altLang="en-US" sz="3600" dirty="0">
              <a:solidFill>
                <a:schemeClr val="bg1"/>
              </a:solidFill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8708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9972" y="406400"/>
            <a:ext cx="3529570" cy="533400"/>
          </a:xfrm>
        </p:spPr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cs typeface="Arial" panose="020B0604020202020204" pitchFamily="34" charset="0"/>
              </a:rPr>
              <a:t>진척도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94D8DEC-12D0-4239-9BE8-A1BAB8805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79281"/>
              </p:ext>
            </p:extLst>
          </p:nvPr>
        </p:nvGraphicFramePr>
        <p:xfrm>
          <a:off x="3746" y="1639420"/>
          <a:ext cx="9902254" cy="4459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517">
                  <a:extLst>
                    <a:ext uri="{9D8B030D-6E8A-4147-A177-3AD203B41FA5}">
                      <a16:colId xmlns:a16="http://schemas.microsoft.com/office/drawing/2014/main" val="85176386"/>
                    </a:ext>
                  </a:extLst>
                </a:gridCol>
              </a:tblGrid>
              <a:tr h="450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r>
                        <a:rPr lang="ko-KR" altLang="en-US" sz="1700" dirty="0"/>
                        <a:t>차 발표 목표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개발 완료 범위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진척도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화면 구성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식욕 바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점수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땅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장애물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캐릭터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식욕 바</a:t>
                      </a:r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점수</a:t>
                      </a:r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땅</a:t>
                      </a:r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장애물</a:t>
                      </a:r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, </a:t>
                      </a:r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캐릭터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캐릭터 모델링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은선이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은선이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캐릭터 컨트롤러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↑방향키 </a:t>
                      </a:r>
                      <a:r>
                        <a:rPr lang="en-US" altLang="ko-KR" sz="1700" dirty="0"/>
                        <a:t>or space</a:t>
                      </a:r>
                      <a:r>
                        <a:rPr lang="ko-KR" altLang="en-US" sz="1700" dirty="0"/>
                        <a:t>바 </a:t>
                      </a:r>
                      <a:r>
                        <a:rPr lang="en-US" altLang="ko-KR" sz="1700" dirty="0"/>
                        <a:t>: </a:t>
                      </a:r>
                      <a:r>
                        <a:rPr lang="ko-KR" altLang="en-US" sz="1700" dirty="0"/>
                        <a:t>점프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↓방향키 </a:t>
                      </a:r>
                      <a:r>
                        <a:rPr lang="en-US" altLang="ko-KR" sz="1700" dirty="0"/>
                        <a:t>: </a:t>
                      </a:r>
                      <a:r>
                        <a:rPr lang="ko-KR" altLang="en-US" sz="1700" dirty="0"/>
                        <a:t>엎드리기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Space </a:t>
                      </a:r>
                      <a:r>
                        <a:rPr lang="ko-KR" altLang="en-US" sz="1700" dirty="0"/>
                        <a:t>바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↓방향키 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/>
                        <a:t>맵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스테이지 </a:t>
                      </a:r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단계까지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스테이지 </a:t>
                      </a:r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3</a:t>
                      </a:r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단계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아이템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거대화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체력 회복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게임 난이도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캐릭터 가속도↑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어려워지는 장애물 배치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캐릭터 가속도↑</a:t>
                      </a:r>
                      <a:endParaRPr lang="en-US" altLang="ko-KR" sz="1700" dirty="0"/>
                    </a:p>
                    <a:p>
                      <a:pPr algn="ctr" latinLnBrk="1"/>
                      <a:r>
                        <a:rPr lang="ko-KR" altLang="en-US" sz="1700" dirty="0"/>
                        <a:t>어려워지는 장애물 배치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100%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사운드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배경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baseline="0" dirty="0"/>
                        <a:t>점프</a:t>
                      </a:r>
                      <a:r>
                        <a:rPr lang="en-US" altLang="ko-KR" sz="1700" baseline="0" dirty="0"/>
                        <a:t>, </a:t>
                      </a:r>
                      <a:r>
                        <a:rPr lang="ko-KR" altLang="en-US" sz="1700" baseline="0" dirty="0"/>
                        <a:t>아이템 획득</a:t>
                      </a:r>
                      <a:r>
                        <a:rPr lang="en-US" altLang="ko-KR" sz="1700" baseline="0" dirty="0"/>
                        <a:t> </a:t>
                      </a:r>
                      <a:endParaRPr lang="en-US" altLang="ko-KR" sz="1700" baseline="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배경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점프</a:t>
                      </a:r>
                      <a:r>
                        <a:rPr lang="en-US" altLang="ko-KR" sz="1700" baseline="0" dirty="0"/>
                        <a:t>,</a:t>
                      </a:r>
                      <a:r>
                        <a:rPr lang="ko-KR" altLang="en-US" sz="1700" baseline="0" dirty="0"/>
                        <a:t>장애물 충돌</a:t>
                      </a:r>
                      <a:r>
                        <a:rPr lang="en-US" altLang="ko-KR" sz="1700" baseline="0" dirty="0"/>
                        <a:t>, </a:t>
                      </a:r>
                      <a:r>
                        <a:rPr lang="ko-KR" altLang="en-US" sz="1700" baseline="0" dirty="0"/>
                        <a:t>아이템 획득</a:t>
                      </a:r>
                      <a:endParaRPr lang="en-US" altLang="ko-KR" sz="1700" baseline="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aseline="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120%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애니메이션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달리기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죽는 모션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거대화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점프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/>
                        <a:t>달리기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죽는 모션</a:t>
                      </a:r>
                      <a:r>
                        <a:rPr lang="en-US" altLang="ko-KR" sz="1700" dirty="0"/>
                        <a:t>, </a:t>
                      </a:r>
                      <a:r>
                        <a:rPr lang="ko-KR" altLang="en-US" sz="1700" dirty="0"/>
                        <a:t>점프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latin typeface="아리따-돋움(TTF)-Bold" pitchFamily="18" charset="-127"/>
                          <a:ea typeface="아리따-돋움(TTF)-Bold" pitchFamily="18" charset="-127"/>
                        </a:rPr>
                        <a:t>80%</a:t>
                      </a:r>
                      <a:endParaRPr lang="ko-KR" altLang="en-US" sz="1700" dirty="0">
                        <a:latin typeface="아리따-돋움(TTF)-Bold" pitchFamily="18" charset="-127"/>
                        <a:ea typeface="아리따-돋움(TTF)-Bold" pitchFamily="18" charset="-127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415499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9971" y="406400"/>
            <a:ext cx="4097741" cy="533400"/>
          </a:xfrm>
        </p:spPr>
        <p:txBody>
          <a:bodyPr/>
          <a:lstStyle/>
          <a:p>
            <a:r>
              <a:rPr lang="ko-KR" altLang="en-US" dirty="0"/>
              <a:t>잘된 점 </a:t>
            </a:r>
            <a:r>
              <a:rPr lang="en-US" altLang="ko-KR" dirty="0"/>
              <a:t>&amp; </a:t>
            </a:r>
            <a:r>
              <a:rPr lang="ko-KR" altLang="en-US" dirty="0"/>
              <a:t>아쉬운 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39148-B61D-48C7-AA91-EB32E0733096}"/>
              </a:ext>
            </a:extLst>
          </p:cNvPr>
          <p:cNvSpPr txBox="1"/>
          <p:nvPr/>
        </p:nvSpPr>
        <p:spPr>
          <a:xfrm>
            <a:off x="523783" y="2015232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잘된 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909F1-80CB-4755-A61B-8A3168FB47FE}"/>
              </a:ext>
            </a:extLst>
          </p:cNvPr>
          <p:cNvSpPr txBox="1"/>
          <p:nvPr/>
        </p:nvSpPr>
        <p:spPr>
          <a:xfrm>
            <a:off x="523783" y="407434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아쉬운 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6C13E-4D53-46B1-A6F3-A6471EE912A0}"/>
              </a:ext>
            </a:extLst>
          </p:cNvPr>
          <p:cNvSpPr txBox="1"/>
          <p:nvPr/>
        </p:nvSpPr>
        <p:spPr>
          <a:xfrm>
            <a:off x="523782" y="26615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ㄹㄹㄹ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F4B25-A719-46D3-8EEE-8574667CDEC1}"/>
              </a:ext>
            </a:extLst>
          </p:cNvPr>
          <p:cNvSpPr txBox="1"/>
          <p:nvPr/>
        </p:nvSpPr>
        <p:spPr>
          <a:xfrm>
            <a:off x="523781" y="47206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ㄹㄹㄹㄹㄹㄹㄹ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68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67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3072</TotalTime>
  <Words>166</Words>
  <Application>Microsoft Office PowerPoint</Application>
  <PresentationFormat>A4 용지(210x297mm)</PresentationFormat>
  <Paragraphs>57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나눔바른고딕</vt:lpstr>
      <vt:lpstr>맑은 고딕</vt:lpstr>
      <vt:lpstr>아리따-돋움(TTF)-Bold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info</dc:creator>
  <cp:lastModifiedBy>장은선</cp:lastModifiedBy>
  <cp:revision>101</cp:revision>
  <dcterms:created xsi:type="dcterms:W3CDTF">2015-10-20T06:23:38Z</dcterms:created>
  <dcterms:modified xsi:type="dcterms:W3CDTF">2017-12-26T05:49:21Z</dcterms:modified>
</cp:coreProperties>
</file>