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177C-2EBD-4F89-83A9-0D64F689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게임서버프로그래밍 </a:t>
            </a:r>
            <a:r>
              <a:rPr lang="ko-KR" altLang="en-US" dirty="0" err="1"/>
              <a:t>텀프로젝트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CC461-E49E-449A-9FDB-46398A3A9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2016180038</a:t>
            </a:r>
          </a:p>
          <a:p>
            <a:r>
              <a:rPr lang="ko-KR" altLang="en-US" dirty="0"/>
              <a:t>장은선</a:t>
            </a:r>
          </a:p>
        </p:txBody>
      </p:sp>
    </p:spTree>
    <p:extLst>
      <p:ext uri="{BB962C8B-B14F-4D97-AF65-F5344CB8AC3E}">
        <p14:creationId xmlns:p14="http://schemas.microsoft.com/office/powerpoint/2010/main" val="2460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, </a:t>
            </a:r>
            <a:r>
              <a:rPr lang="ko-KR" altLang="en-US" dirty="0"/>
              <a:t>클라이언트 패킷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575D4-7BDB-447D-98CC-9D459475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5" y="1361834"/>
            <a:ext cx="7729728" cy="4292967"/>
          </a:xfrm>
        </p:spPr>
        <p:txBody>
          <a:bodyPr>
            <a:noAutofit/>
          </a:bodyPr>
          <a:lstStyle/>
          <a:p>
            <a:r>
              <a:rPr lang="en-US" altLang="ko-KR" sz="1100" dirty="0"/>
              <a:t>SC_PACKET_ADD_OBJECT : </a:t>
            </a:r>
          </a:p>
          <a:p>
            <a:r>
              <a:rPr lang="en-US" altLang="ko-KR" sz="1100" dirty="0"/>
              <a:t>- hp : </a:t>
            </a:r>
            <a:r>
              <a:rPr lang="ko-KR" altLang="en-US" sz="1100" dirty="0"/>
              <a:t>캐릭터의 체력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MaxHp</a:t>
            </a:r>
            <a:r>
              <a:rPr lang="en-US" altLang="ko-KR" sz="1100" dirty="0"/>
              <a:t> : </a:t>
            </a:r>
            <a:r>
              <a:rPr lang="ko-KR" altLang="en-US" sz="1100" dirty="0"/>
              <a:t>캐릭터의 최대 체력</a:t>
            </a:r>
          </a:p>
          <a:p>
            <a:r>
              <a:rPr lang="en-US" altLang="ko-KR" sz="1100" dirty="0"/>
              <a:t>- level : </a:t>
            </a:r>
            <a:r>
              <a:rPr lang="ko-KR" altLang="en-US" sz="1100" dirty="0"/>
              <a:t>캐릭터의 레벨</a:t>
            </a:r>
          </a:p>
          <a:p>
            <a:r>
              <a:rPr lang="en-US" altLang="ko-KR" sz="1100" dirty="0"/>
              <a:t>- exp : </a:t>
            </a:r>
            <a:r>
              <a:rPr lang="ko-KR" altLang="en-US" sz="1100" dirty="0"/>
              <a:t>캐릭터의 경험치</a:t>
            </a:r>
            <a:endParaRPr lang="en-US" altLang="ko-KR" sz="1100" dirty="0"/>
          </a:p>
          <a:p>
            <a:r>
              <a:rPr lang="en-US" altLang="ko-KR" sz="1100" dirty="0"/>
              <a:t>- direction : </a:t>
            </a:r>
            <a:r>
              <a:rPr lang="ko-KR" altLang="en-US" sz="1100" dirty="0"/>
              <a:t>캐릭터의 방향</a:t>
            </a:r>
          </a:p>
          <a:p>
            <a:r>
              <a:rPr lang="en-US" altLang="ko-KR" sz="1100" dirty="0"/>
              <a:t>- movement : </a:t>
            </a:r>
            <a:r>
              <a:rPr lang="ko-KR" altLang="en-US" sz="1100" dirty="0"/>
              <a:t>캐릭터 애니메이션 번호</a:t>
            </a:r>
          </a:p>
          <a:p>
            <a:endParaRPr lang="ko-KR" altLang="en-US" sz="1100" dirty="0"/>
          </a:p>
          <a:p>
            <a:r>
              <a:rPr lang="en-US" altLang="ko-KR" sz="1100" dirty="0"/>
              <a:t>SC_PACKET_POSITION : </a:t>
            </a:r>
            <a:r>
              <a:rPr lang="ko-KR" altLang="en-US" sz="1100" dirty="0"/>
              <a:t>현재 캐릭터의 위치를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- direction : </a:t>
            </a:r>
            <a:r>
              <a:rPr lang="ko-KR" altLang="en-US" sz="1100" dirty="0"/>
              <a:t>캐릭터의 방향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movement : </a:t>
            </a:r>
            <a:r>
              <a:rPr lang="ko-KR" altLang="en-US" sz="1100" dirty="0"/>
              <a:t>캐릭터 애니메이션 번호</a:t>
            </a:r>
          </a:p>
          <a:p>
            <a:endParaRPr lang="ko-KR" altLang="en-US" sz="1100" dirty="0"/>
          </a:p>
          <a:p>
            <a:r>
              <a:rPr lang="en-US" altLang="ko-KR" sz="1100" dirty="0"/>
              <a:t>SC_PACKET_STAT_CHANGE : </a:t>
            </a:r>
            <a:r>
              <a:rPr lang="ko-KR" altLang="en-US" sz="1100" dirty="0"/>
              <a:t>캐릭터의 체력</a:t>
            </a:r>
            <a:r>
              <a:rPr lang="en-US" altLang="ko-KR" sz="1100" dirty="0"/>
              <a:t>, </a:t>
            </a:r>
            <a:r>
              <a:rPr lang="ko-KR" altLang="en-US" sz="1100" dirty="0"/>
              <a:t>레벨</a:t>
            </a:r>
            <a:r>
              <a:rPr lang="en-US" altLang="ko-KR" sz="1100" dirty="0"/>
              <a:t>, </a:t>
            </a:r>
            <a:r>
              <a:rPr lang="ko-KR" altLang="en-US" sz="1100" dirty="0"/>
              <a:t>경험치</a:t>
            </a:r>
            <a:r>
              <a:rPr lang="en-US" altLang="ko-KR" sz="1100" dirty="0"/>
              <a:t>, </a:t>
            </a:r>
            <a:r>
              <a:rPr lang="ko-KR" altLang="en-US" sz="1100" dirty="0"/>
              <a:t>스킬 타이머를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- hp : </a:t>
            </a:r>
            <a:r>
              <a:rPr lang="ko-KR" altLang="en-US" sz="1100" dirty="0"/>
              <a:t>캐릭터의 체력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</a:t>
            </a:r>
            <a:r>
              <a:rPr lang="en-US" altLang="ko-KR" sz="1100" dirty="0" err="1"/>
              <a:t>MaxHp</a:t>
            </a:r>
            <a:r>
              <a:rPr lang="en-US" altLang="ko-KR" sz="1100" dirty="0"/>
              <a:t> : </a:t>
            </a:r>
            <a:r>
              <a:rPr lang="ko-KR" altLang="en-US" sz="1100" dirty="0"/>
              <a:t>캐릭터의 최대 체력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level : </a:t>
            </a:r>
            <a:r>
              <a:rPr lang="ko-KR" altLang="en-US" sz="1100" dirty="0"/>
              <a:t>캐릭터의 레벨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exp : </a:t>
            </a:r>
            <a:r>
              <a:rPr lang="ko-KR" altLang="en-US" sz="1100" dirty="0"/>
              <a:t>캐릭터의 경험치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skill_1~3 : </a:t>
            </a:r>
            <a:r>
              <a:rPr lang="ko-KR" altLang="en-US" sz="1100" dirty="0"/>
              <a:t>캐릭터의 스킬 쿨 타임 시간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AEC1549-1EDF-4A32-B6CE-CCB1106943B3}"/>
              </a:ext>
            </a:extLst>
          </p:cNvPr>
          <p:cNvSpPr txBox="1">
            <a:spLocks/>
          </p:cNvSpPr>
          <p:nvPr/>
        </p:nvSpPr>
        <p:spPr>
          <a:xfrm>
            <a:off x="6680329" y="1785891"/>
            <a:ext cx="7729728" cy="4292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CS_PACKET_ATTACK : </a:t>
            </a:r>
            <a:r>
              <a:rPr lang="ko-KR" altLang="en-US" sz="1100" dirty="0"/>
              <a:t>어떤 스킬을 얼마의 데미지를 공격했나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- </a:t>
            </a:r>
            <a:r>
              <a:rPr lang="en-US" altLang="ko-KR" sz="1100" dirty="0" err="1"/>
              <a:t>skill_num</a:t>
            </a:r>
            <a:r>
              <a:rPr lang="en-US" altLang="ko-KR" sz="1100" dirty="0"/>
              <a:t> : </a:t>
            </a:r>
            <a:r>
              <a:rPr lang="ko-KR" altLang="en-US" sz="1100" dirty="0"/>
              <a:t>어떤 스킬인지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damage : </a:t>
            </a:r>
            <a:r>
              <a:rPr lang="ko-KR" altLang="en-US" sz="1100" dirty="0"/>
              <a:t>공격의 데미지</a:t>
            </a:r>
          </a:p>
          <a:p>
            <a:endParaRPr lang="ko-KR" altLang="en-US" sz="1100" dirty="0"/>
          </a:p>
          <a:p>
            <a:r>
              <a:rPr lang="en-US" altLang="ko-KR" sz="1100" dirty="0"/>
              <a:t>CS_PACKET_MOVE : </a:t>
            </a:r>
            <a:r>
              <a:rPr lang="ko-KR" altLang="en-US" sz="1100" dirty="0"/>
              <a:t>특정 위치로 바로 이동 시킬 수 있게  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- x : </a:t>
            </a:r>
            <a:r>
              <a:rPr lang="ko-KR" altLang="en-US" sz="1100" dirty="0"/>
              <a:t>게임상의 </a:t>
            </a:r>
            <a:r>
              <a:rPr lang="en-US" altLang="ko-KR" sz="1100" dirty="0"/>
              <a:t>x </a:t>
            </a:r>
            <a:r>
              <a:rPr lang="ko-KR" altLang="en-US" sz="1100" dirty="0"/>
              <a:t>좌표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- y : </a:t>
            </a:r>
            <a:r>
              <a:rPr lang="ko-KR" altLang="en-US" sz="1100" dirty="0"/>
              <a:t>게임상의 </a:t>
            </a:r>
            <a:r>
              <a:rPr lang="en-US" altLang="ko-KR" sz="1100" dirty="0"/>
              <a:t>y </a:t>
            </a:r>
            <a:r>
              <a:rPr lang="ko-KR" altLang="en-US" sz="1100" dirty="0"/>
              <a:t>좌표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69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246" y="4858184"/>
            <a:ext cx="3663507" cy="113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아이디와 아이피를 입력해서 로그인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아이디가 없다면 새로 생성해서 시작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48A4C-D476-43D3-BD6A-8BACD7B8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53" y="2638044"/>
            <a:ext cx="2543175" cy="139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5A60F7-8794-44C0-B0F0-4F572293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2466594"/>
            <a:ext cx="25241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스테이터스</a:t>
            </a:r>
            <a:r>
              <a:rPr lang="ko-KR" altLang="en-US" dirty="0"/>
              <a:t> 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567" y="4856585"/>
            <a:ext cx="4056865" cy="1413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게임 좌측 상단에 </a:t>
            </a:r>
            <a:r>
              <a:rPr lang="ko-KR" altLang="en-US" dirty="0" err="1"/>
              <a:t>스테이터스창</a:t>
            </a:r>
            <a:r>
              <a:rPr lang="ko-KR" altLang="en-US" dirty="0"/>
              <a:t> 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/>
              <a:t>스킬의 </a:t>
            </a:r>
            <a:r>
              <a:rPr lang="ko-KR" altLang="en-US" dirty="0" err="1"/>
              <a:t>쿨타임</a:t>
            </a:r>
            <a:r>
              <a:rPr lang="ko-KR" altLang="en-US" dirty="0"/>
              <a:t> 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스킬은 </a:t>
            </a:r>
            <a:r>
              <a:rPr lang="en-US" altLang="ko-KR" dirty="0" err="1"/>
              <a:t>a,s,d</a:t>
            </a:r>
            <a:r>
              <a:rPr lang="ko-KR" altLang="en-US" dirty="0"/>
              <a:t>로 사용</a:t>
            </a:r>
            <a:r>
              <a:rPr lang="en-US" altLang="ko-KR" dirty="0"/>
              <a:t>, </a:t>
            </a:r>
            <a:r>
              <a:rPr lang="ko-KR" altLang="en-US" dirty="0"/>
              <a:t>캐릭터 중심 </a:t>
            </a:r>
            <a:r>
              <a:rPr lang="en-US" altLang="ko-KR" dirty="0"/>
              <a:t>4</a:t>
            </a:r>
            <a:r>
              <a:rPr lang="ko-KR" altLang="en-US" dirty="0"/>
              <a:t>방향 공격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기본스킬</a:t>
            </a:r>
            <a:r>
              <a:rPr lang="ko-KR" altLang="en-US" dirty="0"/>
              <a:t> 데미지 </a:t>
            </a:r>
            <a:r>
              <a:rPr lang="en-US" altLang="ko-KR" dirty="0"/>
              <a:t>+ </a:t>
            </a:r>
            <a:r>
              <a:rPr lang="ko-KR" altLang="en-US" dirty="0"/>
              <a:t>레벨에 따른 데미지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C200A1-CB13-4ED8-A15D-42A4134D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" t="3363" r="75570" b="82673"/>
          <a:stretch/>
        </p:blipFill>
        <p:spPr>
          <a:xfrm>
            <a:off x="4503038" y="2076449"/>
            <a:ext cx="2976659" cy="18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대화 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533" y="4856585"/>
            <a:ext cx="3686934" cy="2001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좌측 하단에 서버에서 오는 채팅 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몬스터에게 맞을 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몬스터를 때릴 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몬스터를 무찔렀을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D2360-D24D-4E32-BE94-0B6F78732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09" t="85417" r="50000" b="6170"/>
          <a:stretch/>
        </p:blipFill>
        <p:spPr>
          <a:xfrm>
            <a:off x="2155909" y="2852028"/>
            <a:ext cx="3397188" cy="576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642885-00C4-465A-8D7B-90BBB0D9F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8" t="88194" r="39949" b="6170"/>
          <a:stretch/>
        </p:blipFill>
        <p:spPr>
          <a:xfrm>
            <a:off x="6212777" y="2947278"/>
            <a:ext cx="3992917" cy="386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68ED0-0CF4-4946-AAC6-6B187C262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444" r="50000" b="6171"/>
          <a:stretch/>
        </p:blipFill>
        <p:spPr>
          <a:xfrm>
            <a:off x="4437496" y="3950650"/>
            <a:ext cx="3317006" cy="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9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몬스터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046" y="4288423"/>
            <a:ext cx="7181907" cy="2605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몬스터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고정형 몬스터 </a:t>
            </a:r>
            <a:r>
              <a:rPr lang="en-US" altLang="ko-KR" dirty="0"/>
              <a:t>: </a:t>
            </a:r>
            <a:r>
              <a:rPr lang="ko-KR" altLang="en-US" dirty="0"/>
              <a:t>용사가 공격했을 경우에만 공격을 하러 따라옴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일반형 몬스터 </a:t>
            </a:r>
            <a:r>
              <a:rPr lang="en-US" altLang="ko-KR" dirty="0"/>
              <a:t>: 10x10 </a:t>
            </a:r>
            <a:r>
              <a:rPr lang="ko-KR" altLang="en-US" dirty="0"/>
              <a:t>주변에 랜덤하게 움직이고 공격을 할 경우 따라옴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공격형 몬스터 </a:t>
            </a:r>
            <a:r>
              <a:rPr lang="en-US" altLang="ko-KR" dirty="0"/>
              <a:t>: 10x10 </a:t>
            </a:r>
            <a:r>
              <a:rPr lang="ko-KR" altLang="en-US" dirty="0"/>
              <a:t>주변에 랜덤하게 움직이다가</a:t>
            </a:r>
            <a:r>
              <a:rPr lang="en-US" altLang="ko-KR" dirty="0"/>
              <a:t>, </a:t>
            </a:r>
            <a:r>
              <a:rPr lang="ko-KR" altLang="en-US" dirty="0"/>
              <a:t>용사를 발견할 경우 따라옴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69D063-C64C-4DD3-A54D-66961981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2442491"/>
            <a:ext cx="1139069" cy="1584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670765-2A7E-4212-8B51-45CCF75C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40" y="2540501"/>
            <a:ext cx="982509" cy="13669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836FDA-351D-4824-B2E9-5431801E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844" y="2713419"/>
            <a:ext cx="769621" cy="10707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A349A5-44CD-41C5-8281-0CC0785E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371" y="2540501"/>
            <a:ext cx="1094830" cy="1523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E712F9-8485-49CD-A1F6-55CCE5E3E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720" y="2713419"/>
            <a:ext cx="884631" cy="10689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CCDF83-CEA3-4F08-BBF0-F06019C49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276" y="2697883"/>
            <a:ext cx="1094829" cy="1322919"/>
          </a:xfrm>
          <a:prstGeom prst="rect">
            <a:avLst/>
          </a:prstGeom>
        </p:spPr>
      </p:pic>
      <p:pic>
        <p:nvPicPr>
          <p:cNvPr id="20" name="그림 19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B2E7E491-B897-4697-98AB-7C8F13C04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180" y="2704365"/>
            <a:ext cx="1094829" cy="13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753" y="5242199"/>
            <a:ext cx="2953647" cy="161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저장프로시저를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새로운 아이디 생성시 삽입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아이디로 검색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아이디로 정보 저장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6D76B-F051-44AF-8908-B1718D13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46" y="1239732"/>
            <a:ext cx="7181907" cy="38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C44D-A4BB-4047-9E17-9115662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154"/>
            <a:ext cx="7729728" cy="7043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레벨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1ED69-FCE2-4A84-BC12-DB3E0418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158" y="2334491"/>
            <a:ext cx="5807683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- </a:t>
            </a:r>
            <a:r>
              <a:rPr lang="ko-KR" altLang="en-US" sz="3200" dirty="0"/>
              <a:t>레벨에 따른 경험치 요구도 증가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- </a:t>
            </a:r>
            <a:r>
              <a:rPr lang="ko-KR" altLang="en-US" sz="3200" dirty="0"/>
              <a:t>최대 레벨 </a:t>
            </a:r>
            <a:r>
              <a:rPr lang="en-US" altLang="ko-KR" sz="3200" dirty="0"/>
              <a:t>30</a:t>
            </a:r>
          </a:p>
          <a:p>
            <a:pPr>
              <a:buFontTx/>
              <a:buChar char="-"/>
            </a:pPr>
            <a:r>
              <a:rPr lang="ko-KR" altLang="en-US" sz="3200" dirty="0"/>
              <a:t>레벨 증가에 따라 최대 </a:t>
            </a:r>
            <a:r>
              <a:rPr lang="en-US" altLang="ko-KR" sz="3200" dirty="0"/>
              <a:t>HP </a:t>
            </a:r>
            <a:r>
              <a:rPr lang="ko-KR" altLang="en-US" sz="3200" dirty="0"/>
              <a:t>증가</a:t>
            </a:r>
            <a:endParaRPr lang="en-US" altLang="ko-KR" sz="3200" dirty="0"/>
          </a:p>
          <a:p>
            <a:pPr>
              <a:buFontTx/>
              <a:buChar char="-"/>
            </a:pPr>
            <a:r>
              <a:rPr lang="en-US" altLang="ko-KR" sz="3200" dirty="0"/>
              <a:t> </a:t>
            </a:r>
            <a:r>
              <a:rPr lang="ko-KR" altLang="en-US" sz="3200"/>
              <a:t>죽었을 때 </a:t>
            </a:r>
            <a:r>
              <a:rPr lang="ko-KR" altLang="en-US" sz="3200" dirty="0"/>
              <a:t>경험치 절반으로 깎임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- </a:t>
            </a:r>
            <a:r>
              <a:rPr lang="ko-KR" altLang="en-US" sz="3200" dirty="0" err="1"/>
              <a:t>레벨업</a:t>
            </a:r>
            <a:r>
              <a:rPr lang="ko-KR" altLang="en-US" sz="3200" dirty="0"/>
              <a:t> 할 시 경험치 </a:t>
            </a:r>
            <a:r>
              <a:rPr lang="en-US" altLang="ko-KR" sz="3200" dirty="0"/>
              <a:t>0</a:t>
            </a:r>
            <a:r>
              <a:rPr lang="ko-KR" altLang="en-US" sz="3200" dirty="0"/>
              <a:t>으로 초기화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0178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177C-2EBD-4F89-83A9-0D64F689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87344852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57</TotalTime>
  <Words>335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휴먼매직체</vt:lpstr>
      <vt:lpstr>Arial</vt:lpstr>
      <vt:lpstr>Gill Sans MT</vt:lpstr>
      <vt:lpstr>소포</vt:lpstr>
      <vt:lpstr>게임서버프로그래밍 텀프로젝트</vt:lpstr>
      <vt:lpstr>서버 , 클라이언트 패킷 추가</vt:lpstr>
      <vt:lpstr>로그인</vt:lpstr>
      <vt:lpstr>스테이터스 창</vt:lpstr>
      <vt:lpstr>대화 창</vt:lpstr>
      <vt:lpstr>몬스터</vt:lpstr>
      <vt:lpstr>데이터베이스</vt:lpstr>
      <vt:lpstr>레벨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게임서버프로그래밍 텀프로젝트</dc:title>
  <dc:creator>은선 장</dc:creator>
  <cp:lastModifiedBy>은선 장</cp:lastModifiedBy>
  <cp:revision>7</cp:revision>
  <dcterms:created xsi:type="dcterms:W3CDTF">2019-06-18T02:47:09Z</dcterms:created>
  <dcterms:modified xsi:type="dcterms:W3CDTF">2019-06-18T03:54:02Z</dcterms:modified>
</cp:coreProperties>
</file>