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>
        <p:scale>
          <a:sx n="100" d="100"/>
          <a:sy n="100" d="100"/>
        </p:scale>
        <p:origin x="70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B9C2E-C183-4FE5-BE10-9C3B64830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8E9DD2-4483-4E97-8D1C-5B5714372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E19CA-832F-4E57-B841-24432B490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EA5B-69AF-4BE8-92C8-9EBD90230DC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7EC620-A0F8-4B8E-9887-7ED3D017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358256-29CA-4220-AE49-83676FCC9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C9BA-A00E-4C4A-A59F-014CAB315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825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A9203-79A7-4FC0-BE44-48CFBEFFF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166015-9B99-4634-8FCA-0774480A0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AABFFF-6E7E-4A0A-BF3D-F9A57F19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EA5B-69AF-4BE8-92C8-9EBD90230DC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154478-2AB7-4DFF-91DA-5C1E1601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8ACFB-F3A5-47E4-8C3A-03512F6DF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C9BA-A00E-4C4A-A59F-014CAB315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24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D8CBD0-84E1-4461-A220-8A8D7B06B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D4DE09-AFE1-4827-81B8-44363EBD1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ED72B9-866B-4BC6-A2B1-4EA23C54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EA5B-69AF-4BE8-92C8-9EBD90230DC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1D057D-0BE9-417B-BD12-C09D626A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4D7B5A-557D-4543-88C1-906257E0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C9BA-A00E-4C4A-A59F-014CAB315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02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17EA-27AC-4B9F-9854-6B58B580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FA6BA9-F95C-4AD4-916B-F41104710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CC7CAA-85FC-4624-82F4-1565CD10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EA5B-69AF-4BE8-92C8-9EBD90230DC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812272-6F4F-4DF7-9BF0-4B1C8E1F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59499E-8F6F-4393-BD5D-FBA6A2D0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C9BA-A00E-4C4A-A59F-014CAB315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1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7BE58-2511-40D4-9396-04321A345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43C3CF-689A-485D-AFB3-85D4C31B7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44C33-A06B-4D13-BE37-96E23C95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EA5B-69AF-4BE8-92C8-9EBD90230DC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65ABA4-F9EB-48F1-8E6D-817B080F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C87121-D83C-4EF7-9CA7-F2CC11AF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C9BA-A00E-4C4A-A59F-014CAB315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85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AED9-9376-4401-80EC-66FD0280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A32811-72A1-4308-B57A-2BAD6C8E4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897FC3-79D1-4640-B557-FEEBF78D1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28E175-8DED-4666-9831-EE505532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EA5B-69AF-4BE8-92C8-9EBD90230DC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9F4E45-F97A-4DD8-9201-0709E4DB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B34287-CFB5-4364-AF83-FD9ED047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C9BA-A00E-4C4A-A59F-014CAB315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53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16BE7-87CF-4B1C-8098-34B9A99B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3299F6-AB6B-4A87-B4F7-BA9EBDDF7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040359-453D-4835-908B-2E9D59FBB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E1E27A-FA73-40D0-AA60-3769DC5AB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BF45AB-9ECE-432C-88BE-A009941F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EFCA47-A739-4266-BC7D-A75EA8CE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EA5B-69AF-4BE8-92C8-9EBD90230DC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553933-0E45-40F2-82D8-C00D2E06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4AD118-3066-4331-BEC0-62CF2F6D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C9BA-A00E-4C4A-A59F-014CAB315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48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9E0DF-5727-4AA5-B370-A34EFB1A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1451C5-77BF-4ADC-8A1C-CE44E759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EA5B-69AF-4BE8-92C8-9EBD90230DC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FB502E-96B9-4BE2-8D45-6EC073441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C91324-0084-4E3D-8A07-8AF68E05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C9BA-A00E-4C4A-A59F-014CAB315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28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13479F-D13A-4D66-B958-EB43B26C0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EA5B-69AF-4BE8-92C8-9EBD90230DC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3FD59E-0330-40CE-89E2-F4796558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7D3E59-2E20-4375-8C9A-7D174546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C9BA-A00E-4C4A-A59F-014CAB315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2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E29BF-7321-4F83-B4E9-A6FA3A540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02B4E5-8408-45C5-BA30-203C2DF8B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11A7DA-73EF-4FF1-9110-2D8432D01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F68BD2-14D6-4138-A0F9-BD3CED2D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EA5B-69AF-4BE8-92C8-9EBD90230DC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8F848E-61D7-4933-9067-B69E7555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3E67D6-4CD7-43EB-A2C4-4059E285F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C9BA-A00E-4C4A-A59F-014CAB315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66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08B8F-A3B3-445D-BCE6-C9CC092DA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16D522-FCEE-47A9-BAE8-E98B0754C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7464CB-9A5B-4A7F-9808-06731F1E8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DEBB0F-95B8-457B-880F-2FAE227A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EA5B-69AF-4BE8-92C8-9EBD90230DC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D8E976-2338-4A65-8222-E5A414BD0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305913-FD15-48A4-8E0F-D4F5C281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C9BA-A00E-4C4A-A59F-014CAB315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90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9A9345-95CA-42A3-B2BF-2EAD33F40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BEE14D-AF08-4CFC-9B28-43DBED90B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93B7C-7B32-4F28-B3B8-D2BE74D4E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AEA5B-69AF-4BE8-92C8-9EBD90230DC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6B3E68-32CB-45C7-BF68-7B8D4F046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9F0992-0857-462D-9905-27ADE931B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4C9BA-A00E-4C4A-A59F-014CAB315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51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8804733-9E24-465C-B75F-CDD75EF1FCED}"/>
              </a:ext>
            </a:extLst>
          </p:cNvPr>
          <p:cNvSpPr/>
          <p:nvPr/>
        </p:nvSpPr>
        <p:spPr>
          <a:xfrm>
            <a:off x="3051981" y="267530"/>
            <a:ext cx="1795507" cy="787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CGameObject</a:t>
            </a:r>
            <a:r>
              <a:rPr lang="en-US" altLang="ko-KR" err="1"/>
              <a:t>F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A306E5-7A59-4839-A7F6-BD5A3C06BEEA}"/>
              </a:ext>
            </a:extLst>
          </p:cNvPr>
          <p:cNvSpPr/>
          <p:nvPr/>
        </p:nvSpPr>
        <p:spPr>
          <a:xfrm>
            <a:off x="6047946" y="2207484"/>
            <a:ext cx="1390302" cy="3737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CButton</a:t>
            </a:r>
            <a:r>
              <a:rPr lang="en-US" altLang="ko-KR" err="1"/>
              <a:t>F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EF7F934-500E-4957-BC8D-514A163BA1FB}"/>
              </a:ext>
            </a:extLst>
          </p:cNvPr>
          <p:cNvSpPr/>
          <p:nvPr/>
        </p:nvSpPr>
        <p:spPr>
          <a:xfrm>
            <a:off x="4651265" y="2221728"/>
            <a:ext cx="1390302" cy="3737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CItem</a:t>
            </a:r>
            <a:r>
              <a:rPr lang="en-US" altLang="ko-KR" err="1"/>
              <a:t>F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9172AF-F957-4FDA-9E9E-977891553362}"/>
              </a:ext>
            </a:extLst>
          </p:cNvPr>
          <p:cNvSpPr/>
          <p:nvPr/>
        </p:nvSpPr>
        <p:spPr>
          <a:xfrm>
            <a:off x="3254584" y="2221728"/>
            <a:ext cx="1390302" cy="3737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CBullet</a:t>
            </a:r>
            <a:r>
              <a:rPr lang="en-US" altLang="ko-KR" err="1"/>
              <a:t>F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1BED01-85BF-48F1-8B60-9B5DF890371E}"/>
              </a:ext>
            </a:extLst>
          </p:cNvPr>
          <p:cNvSpPr/>
          <p:nvPr/>
        </p:nvSpPr>
        <p:spPr>
          <a:xfrm>
            <a:off x="1864282" y="2221728"/>
            <a:ext cx="1390302" cy="3737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CPlayer</a:t>
            </a:r>
            <a:r>
              <a:rPr lang="en-US" altLang="ko-KR" err="1"/>
              <a:t>F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9AEE4C-A666-4E02-8A54-696EBEC3317F}"/>
              </a:ext>
            </a:extLst>
          </p:cNvPr>
          <p:cNvSpPr/>
          <p:nvPr/>
        </p:nvSpPr>
        <p:spPr>
          <a:xfrm>
            <a:off x="467601" y="2207483"/>
            <a:ext cx="1390302" cy="3737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CMonster</a:t>
            </a:r>
            <a:r>
              <a:rPr lang="en-US" altLang="ko-KR" err="1"/>
              <a:t>F</a:t>
            </a:r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D099077-4628-4BEB-A9CE-E5B6B9655492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1162752" y="1054872"/>
            <a:ext cx="2786983" cy="1152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46BA6F0-DB1E-4CE3-9848-F31E2010A8BC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2559433" y="1054872"/>
            <a:ext cx="1390302" cy="1166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6656B23-67F3-4F02-BF56-119E2DE315F4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3949735" y="1054872"/>
            <a:ext cx="0" cy="1166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91CEB5A-9375-4ADB-8A6F-0D649434E394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3949735" y="1054872"/>
            <a:ext cx="1396681" cy="1166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32807F5-929E-437E-A2AB-FC28628A2863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3949735" y="1054872"/>
            <a:ext cx="2793362" cy="1152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620AFDB0-5A81-4A11-9D88-0E02E4022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48" y="0"/>
            <a:ext cx="1524000" cy="16383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A2E3EFD-5CA9-4487-BD9D-526A5E21F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748" y="433835"/>
            <a:ext cx="1143000" cy="381000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17DA8FE2-1A32-4D75-B17F-BFA8565A75C8}"/>
              </a:ext>
            </a:extLst>
          </p:cNvPr>
          <p:cNvSpPr/>
          <p:nvPr/>
        </p:nvSpPr>
        <p:spPr>
          <a:xfrm rot="10800000">
            <a:off x="2314579" y="411192"/>
            <a:ext cx="542771" cy="5000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E98D161-11EF-4C6B-BF43-F69A9FCF0CC3}"/>
              </a:ext>
            </a:extLst>
          </p:cNvPr>
          <p:cNvSpPr/>
          <p:nvPr/>
        </p:nvSpPr>
        <p:spPr>
          <a:xfrm>
            <a:off x="5042119" y="411192"/>
            <a:ext cx="542771" cy="5000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C0052C-EC29-4F52-BA3A-E31538291426}"/>
              </a:ext>
            </a:extLst>
          </p:cNvPr>
          <p:cNvSpPr txBox="1"/>
          <p:nvPr/>
        </p:nvSpPr>
        <p:spPr>
          <a:xfrm>
            <a:off x="5800725" y="958496"/>
            <a:ext cx="206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패킷에서도 접근하는 </a:t>
            </a:r>
            <a:r>
              <a:rPr lang="en-US" altLang="ko-KR" sz="1400"/>
              <a:t>alive</a:t>
            </a:r>
            <a:r>
              <a:rPr lang="ko-KR" altLang="en-US" sz="1400"/>
              <a:t>는 </a:t>
            </a:r>
            <a:r>
              <a:rPr lang="en-US" altLang="ko-KR" sz="1400"/>
              <a:t>public</a:t>
            </a:r>
            <a:r>
              <a:rPr lang="ko-KR" altLang="en-US" sz="1400"/>
              <a:t>으로 설정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2A5E6DD-228F-40EB-BE61-E22AE0A9C4A3}"/>
              </a:ext>
            </a:extLst>
          </p:cNvPr>
          <p:cNvSpPr/>
          <p:nvPr/>
        </p:nvSpPr>
        <p:spPr>
          <a:xfrm>
            <a:off x="662797" y="4386263"/>
            <a:ext cx="1390302" cy="5000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Framework</a:t>
            </a:r>
            <a:r>
              <a:rPr lang="en-US" altLang="ko-KR"/>
              <a:t>F</a:t>
            </a: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EDF7E76-BE17-41A0-A820-588D87EB0380}"/>
              </a:ext>
            </a:extLst>
          </p:cNvPr>
          <p:cNvSpPr/>
          <p:nvPr/>
        </p:nvSpPr>
        <p:spPr>
          <a:xfrm>
            <a:off x="2585964" y="4782293"/>
            <a:ext cx="1390302" cy="5000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</a:t>
            </a:r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9587991-20E7-4626-B783-424C86F3BC7E}"/>
              </a:ext>
            </a:extLst>
          </p:cNvPr>
          <p:cNvSpPr/>
          <p:nvPr/>
        </p:nvSpPr>
        <p:spPr>
          <a:xfrm>
            <a:off x="2585963" y="4136254"/>
            <a:ext cx="1919361" cy="5000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RenderManager</a:t>
            </a:r>
            <a:r>
              <a:rPr lang="en-US" altLang="ko-KR"/>
              <a:t>F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D98A7D-A72F-4F17-A718-B9310EC99C11}"/>
              </a:ext>
            </a:extLst>
          </p:cNvPr>
          <p:cNvSpPr/>
          <p:nvPr/>
        </p:nvSpPr>
        <p:spPr>
          <a:xfrm>
            <a:off x="2585963" y="3490215"/>
            <a:ext cx="1824111" cy="5000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SceneManager</a:t>
            </a:r>
            <a:r>
              <a:rPr lang="en-US" altLang="ko-KR"/>
              <a:t>F</a:t>
            </a:r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D51DD2-ED27-47FA-98BC-806D9EF19F4C}"/>
              </a:ext>
            </a:extLst>
          </p:cNvPr>
          <p:cNvSpPr/>
          <p:nvPr/>
        </p:nvSpPr>
        <p:spPr>
          <a:xfrm>
            <a:off x="2585964" y="5428332"/>
            <a:ext cx="1390302" cy="5000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Framework</a:t>
            </a:r>
            <a:r>
              <a:rPr lang="en-US" altLang="ko-KR"/>
              <a:t>F</a:t>
            </a:r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480C90C-B521-4A0F-A8D2-A339F5096349}"/>
              </a:ext>
            </a:extLst>
          </p:cNvPr>
          <p:cNvSpPr/>
          <p:nvPr/>
        </p:nvSpPr>
        <p:spPr>
          <a:xfrm>
            <a:off x="5958988" y="3752152"/>
            <a:ext cx="1390302" cy="5000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CButton</a:t>
            </a:r>
            <a:r>
              <a:rPr lang="en-US" altLang="ko-KR" err="1"/>
              <a:t>F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27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899DCF-10E0-4CBA-AF5A-BFB84F6849BF}"/>
              </a:ext>
            </a:extLst>
          </p:cNvPr>
          <p:cNvSpPr txBox="1"/>
          <p:nvPr/>
        </p:nvSpPr>
        <p:spPr>
          <a:xfrm>
            <a:off x="4060188" y="29564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클라이언트 구조도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6C8058-EC21-44EC-BEE5-DDC7459EA227}"/>
              </a:ext>
            </a:extLst>
          </p:cNvPr>
          <p:cNvSpPr/>
          <p:nvPr/>
        </p:nvSpPr>
        <p:spPr>
          <a:xfrm>
            <a:off x="4324718" y="419842"/>
            <a:ext cx="1390302" cy="5000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Framework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D26971-E352-4C82-8579-2A151E20AF57}"/>
              </a:ext>
            </a:extLst>
          </p:cNvPr>
          <p:cNvSpPr/>
          <p:nvPr/>
        </p:nvSpPr>
        <p:spPr>
          <a:xfrm>
            <a:off x="3100508" y="1411697"/>
            <a:ext cx="1919361" cy="5000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RenderManager</a:t>
            </a:r>
            <a:r>
              <a:rPr lang="en-US" altLang="ko-KR"/>
              <a:t>F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D23CBD-DFC9-4093-A262-45EC69A1D4D3}"/>
              </a:ext>
            </a:extLst>
          </p:cNvPr>
          <p:cNvSpPr/>
          <p:nvPr/>
        </p:nvSpPr>
        <p:spPr>
          <a:xfrm>
            <a:off x="633177" y="1384061"/>
            <a:ext cx="1733550" cy="5000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SceneManager</a:t>
            </a:r>
            <a:r>
              <a:rPr lang="en-US" altLang="ko-KR"/>
              <a:t>F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5E2E34-B780-45BD-891D-12FE06F6C99C}"/>
              </a:ext>
            </a:extLst>
          </p:cNvPr>
          <p:cNvSpPr/>
          <p:nvPr/>
        </p:nvSpPr>
        <p:spPr>
          <a:xfrm>
            <a:off x="8570194" y="1450519"/>
            <a:ext cx="1700139" cy="5000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InputManager</a:t>
            </a:r>
            <a:r>
              <a:rPr lang="en-US" altLang="ko-KR"/>
              <a:t>F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F89E64-1EAD-48E4-A805-D5712936232C}"/>
              </a:ext>
            </a:extLst>
          </p:cNvPr>
          <p:cNvSpPr/>
          <p:nvPr/>
        </p:nvSpPr>
        <p:spPr>
          <a:xfrm>
            <a:off x="6586783" y="1429573"/>
            <a:ext cx="1833488" cy="5000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ObjectManager</a:t>
            </a:r>
            <a:r>
              <a:rPr lang="en-US" altLang="ko-KR"/>
              <a:t>F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CAA0E5-6032-464E-8E89-6CB12EA4936C}"/>
              </a:ext>
            </a:extLst>
          </p:cNvPr>
          <p:cNvSpPr/>
          <p:nvPr/>
        </p:nvSpPr>
        <p:spPr>
          <a:xfrm>
            <a:off x="719076" y="2146632"/>
            <a:ext cx="1390302" cy="5000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CScene</a:t>
            </a:r>
            <a:r>
              <a:rPr lang="en-US" altLang="ko-KR"/>
              <a:t>F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2934C62-1F46-4919-86EF-7E5A79A73E3A}"/>
              </a:ext>
            </a:extLst>
          </p:cNvPr>
          <p:cNvSpPr/>
          <p:nvPr/>
        </p:nvSpPr>
        <p:spPr>
          <a:xfrm>
            <a:off x="728254" y="3849955"/>
            <a:ext cx="1819794" cy="5000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CMyGameOver</a:t>
            </a:r>
            <a:r>
              <a:rPr lang="en-US" altLang="ko-KR"/>
              <a:t>F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96C7F0-1E98-4FD5-9C33-D6072D7B8F6B}"/>
              </a:ext>
            </a:extLst>
          </p:cNvPr>
          <p:cNvSpPr/>
          <p:nvPr/>
        </p:nvSpPr>
        <p:spPr>
          <a:xfrm>
            <a:off x="719076" y="2757268"/>
            <a:ext cx="1390302" cy="5000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CMyMenu</a:t>
            </a:r>
            <a:r>
              <a:rPr lang="en-US" altLang="ko-KR"/>
              <a:t>F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E17C35-31B7-4B76-B7DC-FD9C45FA5214}"/>
              </a:ext>
            </a:extLst>
          </p:cNvPr>
          <p:cNvSpPr/>
          <p:nvPr/>
        </p:nvSpPr>
        <p:spPr>
          <a:xfrm>
            <a:off x="728254" y="3315054"/>
            <a:ext cx="1543396" cy="5000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CMyInGame</a:t>
            </a:r>
            <a:r>
              <a:rPr lang="en-US" altLang="ko-KR"/>
              <a:t>F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4C9281-A912-4B15-A7C7-9037976392AC}"/>
              </a:ext>
            </a:extLst>
          </p:cNvPr>
          <p:cNvSpPr txBox="1"/>
          <p:nvPr/>
        </p:nvSpPr>
        <p:spPr>
          <a:xfrm>
            <a:off x="3150477" y="1911716"/>
            <a:ext cx="1733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렌더 오브젝트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D499C3-2354-4150-B39A-F2B937FE3DCF}"/>
              </a:ext>
            </a:extLst>
          </p:cNvPr>
          <p:cNvSpPr txBox="1"/>
          <p:nvPr/>
        </p:nvSpPr>
        <p:spPr>
          <a:xfrm>
            <a:off x="1107595" y="1856046"/>
            <a:ext cx="784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씬관리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B7032B-9100-4035-987A-A32B87DF5656}"/>
              </a:ext>
            </a:extLst>
          </p:cNvPr>
          <p:cNvSpPr txBox="1"/>
          <p:nvPr/>
        </p:nvSpPr>
        <p:spPr>
          <a:xfrm>
            <a:off x="6678562" y="1951539"/>
            <a:ext cx="149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오브젝트 관리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15DE4334-3A78-4CB6-9D06-E5F21E007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25" y="4452090"/>
            <a:ext cx="3214739" cy="2363778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086D250-9B7A-41F1-9598-1D861394E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9293" y="2876100"/>
            <a:ext cx="2418510" cy="259214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B2F3AD4-C017-4701-9AD8-634103EC3B70}"/>
              </a:ext>
            </a:extLst>
          </p:cNvPr>
          <p:cNvSpPr txBox="1"/>
          <p:nvPr/>
        </p:nvSpPr>
        <p:spPr>
          <a:xfrm>
            <a:off x="8812317" y="1992234"/>
            <a:ext cx="149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입력 정보 관리</a:t>
            </a: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0070E571-E5B6-42B5-98BE-9F964CD04E71}"/>
              </a:ext>
            </a:extLst>
          </p:cNvPr>
          <p:cNvSpPr/>
          <p:nvPr/>
        </p:nvSpPr>
        <p:spPr>
          <a:xfrm rot="5400000">
            <a:off x="9232507" y="2334154"/>
            <a:ext cx="616783" cy="467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338292DA-9572-425A-BEBA-E9CB9E82696E}"/>
              </a:ext>
            </a:extLst>
          </p:cNvPr>
          <p:cNvCxnSpPr>
            <a:stCxn id="25" idx="0"/>
            <a:endCxn id="25" idx="2"/>
          </p:cNvCxnSpPr>
          <p:nvPr/>
        </p:nvCxnSpPr>
        <p:spPr>
          <a:xfrm>
            <a:off x="1499952" y="1856046"/>
            <a:ext cx="0" cy="307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44DE7A4A-DB59-4ADE-9CA3-481635BC0083}"/>
              </a:ext>
            </a:extLst>
          </p:cNvPr>
          <p:cNvCxnSpPr>
            <a:stCxn id="14" idx="2"/>
            <a:endCxn id="16" idx="1"/>
          </p:cNvCxnSpPr>
          <p:nvPr/>
        </p:nvCxnSpPr>
        <p:spPr>
          <a:xfrm rot="5400000">
            <a:off x="886339" y="2479389"/>
            <a:ext cx="360627" cy="695151"/>
          </a:xfrm>
          <a:prstGeom prst="curvedConnector4">
            <a:avLst>
              <a:gd name="adj1" fmla="val 15337"/>
              <a:gd name="adj2" fmla="val 13288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구부러짐 54">
            <a:extLst>
              <a:ext uri="{FF2B5EF4-FFF2-40B4-BE49-F238E27FC236}">
                <a16:creationId xmlns:a16="http://schemas.microsoft.com/office/drawing/2014/main" id="{D82D190F-8FE8-4014-AFE7-51C1EF6CA243}"/>
              </a:ext>
            </a:extLst>
          </p:cNvPr>
          <p:cNvCxnSpPr>
            <a:stCxn id="14" idx="2"/>
            <a:endCxn id="17" idx="1"/>
          </p:cNvCxnSpPr>
          <p:nvPr/>
        </p:nvCxnSpPr>
        <p:spPr>
          <a:xfrm rot="5400000">
            <a:off x="612035" y="2762871"/>
            <a:ext cx="918413" cy="685973"/>
          </a:xfrm>
          <a:prstGeom prst="curvedConnector4">
            <a:avLst>
              <a:gd name="adj1" fmla="val 36389"/>
              <a:gd name="adj2" fmla="val 13332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구부러짐 56">
            <a:extLst>
              <a:ext uri="{FF2B5EF4-FFF2-40B4-BE49-F238E27FC236}">
                <a16:creationId xmlns:a16="http://schemas.microsoft.com/office/drawing/2014/main" id="{8CCDD610-5995-479E-8F97-E115DBB3F7EB}"/>
              </a:ext>
            </a:extLst>
          </p:cNvPr>
          <p:cNvCxnSpPr>
            <a:cxnSpLocks/>
            <a:stCxn id="14" idx="2"/>
          </p:cNvCxnSpPr>
          <p:nvPr/>
        </p:nvCxnSpPr>
        <p:spPr>
          <a:xfrm rot="5400000">
            <a:off x="338939" y="3035967"/>
            <a:ext cx="1464605" cy="685973"/>
          </a:xfrm>
          <a:prstGeom prst="curvedConnector4">
            <a:avLst>
              <a:gd name="adj1" fmla="val 41465"/>
              <a:gd name="adj2" fmla="val 133325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001D052-1271-441C-8D88-97B050824EC5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1499952" y="919861"/>
            <a:ext cx="3519917" cy="464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264D9FD4-1928-4939-9CF0-53D658CC471B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4060189" y="919861"/>
            <a:ext cx="959680" cy="491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0619D36-BBA4-40CD-8669-38BA3DB0F83B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5019869" y="919861"/>
            <a:ext cx="2483658" cy="509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3171640-2660-48F7-892D-C3DEDD6DB064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5019869" y="919861"/>
            <a:ext cx="4400395" cy="530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화살표: 오른쪽으로 구부러짐 71">
            <a:extLst>
              <a:ext uri="{FF2B5EF4-FFF2-40B4-BE49-F238E27FC236}">
                <a16:creationId xmlns:a16="http://schemas.microsoft.com/office/drawing/2014/main" id="{4E0DD07B-7AF0-451A-971F-364D342E769B}"/>
              </a:ext>
            </a:extLst>
          </p:cNvPr>
          <p:cNvSpPr/>
          <p:nvPr/>
        </p:nvSpPr>
        <p:spPr>
          <a:xfrm rot="550597">
            <a:off x="124884" y="2267369"/>
            <a:ext cx="330652" cy="369513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F0A77F1-BCBB-4925-B347-CC767DC95DAC}"/>
              </a:ext>
            </a:extLst>
          </p:cNvPr>
          <p:cNvSpPr/>
          <p:nvPr/>
        </p:nvSpPr>
        <p:spPr>
          <a:xfrm>
            <a:off x="6591812" y="2278050"/>
            <a:ext cx="1833488" cy="3562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CGameObject</a:t>
            </a:r>
            <a:r>
              <a:rPr lang="en-US" altLang="ko-KR" err="1"/>
              <a:t>F</a:t>
            </a:r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33FA021-F451-4CF2-83F8-A536FDC79BA0}"/>
              </a:ext>
            </a:extLst>
          </p:cNvPr>
          <p:cNvSpPr/>
          <p:nvPr/>
        </p:nvSpPr>
        <p:spPr>
          <a:xfrm>
            <a:off x="6979670" y="4339736"/>
            <a:ext cx="1190031" cy="3737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CButton</a:t>
            </a:r>
            <a:r>
              <a:rPr lang="en-US" altLang="ko-KR"/>
              <a:t>F</a:t>
            </a:r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5447324-0605-461F-BA5C-9B5D60318D72}"/>
              </a:ext>
            </a:extLst>
          </p:cNvPr>
          <p:cNvSpPr/>
          <p:nvPr/>
        </p:nvSpPr>
        <p:spPr>
          <a:xfrm>
            <a:off x="6979670" y="3954701"/>
            <a:ext cx="933625" cy="3737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CItem</a:t>
            </a:r>
            <a:r>
              <a:rPr lang="en-US" altLang="ko-KR" err="1"/>
              <a:t>F</a:t>
            </a:r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450231F-286B-49AD-986F-014F3AEB8C5A}"/>
              </a:ext>
            </a:extLst>
          </p:cNvPr>
          <p:cNvSpPr/>
          <p:nvPr/>
        </p:nvSpPr>
        <p:spPr>
          <a:xfrm>
            <a:off x="6981441" y="3562176"/>
            <a:ext cx="1111017" cy="3737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CBullet</a:t>
            </a:r>
            <a:r>
              <a:rPr lang="en-US" altLang="ko-KR" err="1"/>
              <a:t>F</a:t>
            </a:r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70D94DD-DD70-471A-B3DC-3D44E3FBEE15}"/>
              </a:ext>
            </a:extLst>
          </p:cNvPr>
          <p:cNvSpPr/>
          <p:nvPr/>
        </p:nvSpPr>
        <p:spPr>
          <a:xfrm>
            <a:off x="6971442" y="2765095"/>
            <a:ext cx="1111016" cy="3737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CPlayer</a:t>
            </a:r>
            <a:r>
              <a:rPr lang="en-US" altLang="ko-KR" err="1"/>
              <a:t>F</a:t>
            </a:r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AFA2BFB-50C1-4DAA-A023-A5BCA64E1F24}"/>
              </a:ext>
            </a:extLst>
          </p:cNvPr>
          <p:cNvSpPr/>
          <p:nvPr/>
        </p:nvSpPr>
        <p:spPr>
          <a:xfrm>
            <a:off x="6979670" y="3168862"/>
            <a:ext cx="1377099" cy="3737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CMonster</a:t>
            </a:r>
            <a:r>
              <a:rPr lang="en-US" altLang="ko-KR" err="1"/>
              <a:t>F</a:t>
            </a:r>
            <a:endParaRPr lang="ko-KR" altLang="en-US"/>
          </a:p>
        </p:txBody>
      </p:sp>
      <p:sp>
        <p:nvSpPr>
          <p:cNvPr id="123" name="화살표: 오른쪽으로 구부러짐 122">
            <a:extLst>
              <a:ext uri="{FF2B5EF4-FFF2-40B4-BE49-F238E27FC236}">
                <a16:creationId xmlns:a16="http://schemas.microsoft.com/office/drawing/2014/main" id="{685C9752-08D2-4F4B-A336-7A796FB82760}"/>
              </a:ext>
            </a:extLst>
          </p:cNvPr>
          <p:cNvSpPr/>
          <p:nvPr/>
        </p:nvSpPr>
        <p:spPr>
          <a:xfrm>
            <a:off x="6229504" y="2559473"/>
            <a:ext cx="416066" cy="3954057"/>
          </a:xfrm>
          <a:prstGeom prst="curvedRightArrow">
            <a:avLst>
              <a:gd name="adj1" fmla="val 33798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E152E8B6-44B4-4EC0-8914-1E031202C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7547" y="2816279"/>
            <a:ext cx="4008340" cy="1013508"/>
          </a:xfrm>
          <a:prstGeom prst="rect">
            <a:avLst/>
          </a:prstGeom>
        </p:spPr>
      </p:pic>
      <p:sp>
        <p:nvSpPr>
          <p:cNvPr id="129" name="화살표: 오른쪽 128">
            <a:extLst>
              <a:ext uri="{FF2B5EF4-FFF2-40B4-BE49-F238E27FC236}">
                <a16:creationId xmlns:a16="http://schemas.microsoft.com/office/drawing/2014/main" id="{67C9C4C6-6CBA-4147-A8ED-BA8483510F1F}"/>
              </a:ext>
            </a:extLst>
          </p:cNvPr>
          <p:cNvSpPr/>
          <p:nvPr/>
        </p:nvSpPr>
        <p:spPr>
          <a:xfrm rot="5400000">
            <a:off x="3796334" y="2258180"/>
            <a:ext cx="616783" cy="467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61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B55EBB-C442-4143-8BC1-FB755053DD4A}"/>
              </a:ext>
            </a:extLst>
          </p:cNvPr>
          <p:cNvSpPr txBox="1"/>
          <p:nvPr/>
        </p:nvSpPr>
        <p:spPr>
          <a:xfrm>
            <a:off x="4060188" y="29564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서버 구조도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C0DD26-303A-455B-B140-EFCF17E2206E}"/>
              </a:ext>
            </a:extLst>
          </p:cNvPr>
          <p:cNvSpPr/>
          <p:nvPr/>
        </p:nvSpPr>
        <p:spPr>
          <a:xfrm>
            <a:off x="4060187" y="551296"/>
            <a:ext cx="1797687" cy="658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Server</a:t>
            </a:r>
            <a:r>
              <a:rPr lang="en-US" altLang="ko-KR"/>
              <a:t>F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2EBDA0-D033-4EA3-87DD-519615455579}"/>
              </a:ext>
            </a:extLst>
          </p:cNvPr>
          <p:cNvSpPr/>
          <p:nvPr/>
        </p:nvSpPr>
        <p:spPr>
          <a:xfrm>
            <a:off x="4060187" y="1362075"/>
            <a:ext cx="1797687" cy="488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CGameObject</a:t>
            </a:r>
            <a:r>
              <a:rPr lang="en-US" altLang="ko-KR" err="1"/>
              <a:t>F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8BE3A7-CA35-4BCA-A661-9C579AE0128C}"/>
              </a:ext>
            </a:extLst>
          </p:cNvPr>
          <p:cNvSpPr/>
          <p:nvPr/>
        </p:nvSpPr>
        <p:spPr>
          <a:xfrm>
            <a:off x="4253467" y="1914873"/>
            <a:ext cx="1390302" cy="419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CItem</a:t>
            </a:r>
            <a:r>
              <a:rPr lang="en-US" altLang="ko-KR" err="1"/>
              <a:t>F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C5FA0F-2386-4C62-A1DC-F7FF468D39DF}"/>
              </a:ext>
            </a:extLst>
          </p:cNvPr>
          <p:cNvSpPr/>
          <p:nvPr/>
        </p:nvSpPr>
        <p:spPr>
          <a:xfrm>
            <a:off x="4253467" y="2398847"/>
            <a:ext cx="1390302" cy="419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CBullet</a:t>
            </a:r>
            <a:r>
              <a:rPr lang="en-US" altLang="ko-KR" err="1"/>
              <a:t>F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6AD02E-2DDE-4C87-B9B0-6250427F129A}"/>
              </a:ext>
            </a:extLst>
          </p:cNvPr>
          <p:cNvSpPr/>
          <p:nvPr/>
        </p:nvSpPr>
        <p:spPr>
          <a:xfrm>
            <a:off x="4253467" y="2868576"/>
            <a:ext cx="1390302" cy="419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CPlayer</a:t>
            </a:r>
            <a:r>
              <a:rPr lang="en-US" altLang="ko-KR" err="1"/>
              <a:t>F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19A76F-1F7E-4FF5-9015-61A7D31B0E2F}"/>
              </a:ext>
            </a:extLst>
          </p:cNvPr>
          <p:cNvSpPr/>
          <p:nvPr/>
        </p:nvSpPr>
        <p:spPr>
          <a:xfrm>
            <a:off x="4253467" y="3277531"/>
            <a:ext cx="1390302" cy="419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CMonster</a:t>
            </a:r>
            <a:r>
              <a:rPr lang="en-US" altLang="ko-KR" err="1"/>
              <a:t>F</a:t>
            </a:r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244CBD2-F508-420F-A787-82450C0F7B1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959031" y="1209675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0AAD1BFC-45D3-4871-BCB8-1F71308A4608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5400000">
            <a:off x="4469186" y="1634874"/>
            <a:ext cx="274127" cy="705564"/>
          </a:xfrm>
          <a:prstGeom prst="curvedConnector4">
            <a:avLst>
              <a:gd name="adj1" fmla="val 11724"/>
              <a:gd name="adj2" fmla="val 1324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C673194B-4D91-45BC-B56B-C961952682C3}"/>
              </a:ext>
            </a:extLst>
          </p:cNvPr>
          <p:cNvCxnSpPr>
            <a:cxnSpLocks/>
            <a:stCxn id="9" idx="2"/>
            <a:endCxn id="12" idx="1"/>
          </p:cNvCxnSpPr>
          <p:nvPr/>
        </p:nvCxnSpPr>
        <p:spPr>
          <a:xfrm rot="5400000">
            <a:off x="4227199" y="1876861"/>
            <a:ext cx="758101" cy="705564"/>
          </a:xfrm>
          <a:prstGeom prst="curvedConnector4">
            <a:avLst>
              <a:gd name="adj1" fmla="val 36160"/>
              <a:gd name="adj2" fmla="val 1324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62500344-EE27-4E99-BF47-192DC5E05AC6}"/>
              </a:ext>
            </a:extLst>
          </p:cNvPr>
          <p:cNvCxnSpPr>
            <a:cxnSpLocks/>
            <a:stCxn id="9" idx="2"/>
            <a:endCxn id="13" idx="1"/>
          </p:cNvCxnSpPr>
          <p:nvPr/>
        </p:nvCxnSpPr>
        <p:spPr>
          <a:xfrm rot="5400000">
            <a:off x="3992334" y="2111726"/>
            <a:ext cx="1227830" cy="705564"/>
          </a:xfrm>
          <a:prstGeom prst="curvedConnector4">
            <a:avLst>
              <a:gd name="adj1" fmla="val 41455"/>
              <a:gd name="adj2" fmla="val 1324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BF0A400E-1AAD-40FC-AD45-FFF9BAC6FF4F}"/>
              </a:ext>
            </a:extLst>
          </p:cNvPr>
          <p:cNvCxnSpPr>
            <a:cxnSpLocks/>
            <a:stCxn id="9" idx="2"/>
            <a:endCxn id="14" idx="1"/>
          </p:cNvCxnSpPr>
          <p:nvPr/>
        </p:nvCxnSpPr>
        <p:spPr>
          <a:xfrm rot="5400000">
            <a:off x="3787857" y="2316203"/>
            <a:ext cx="1636785" cy="705564"/>
          </a:xfrm>
          <a:prstGeom prst="curvedConnector4">
            <a:avLst>
              <a:gd name="adj1" fmla="val 43590"/>
              <a:gd name="adj2" fmla="val 1324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5" name="그림 54">
            <a:extLst>
              <a:ext uri="{FF2B5EF4-FFF2-40B4-BE49-F238E27FC236}">
                <a16:creationId xmlns:a16="http://schemas.microsoft.com/office/drawing/2014/main" id="{20615409-FB6B-4C7F-ABE5-F9DA1BFEA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707" y="3726215"/>
            <a:ext cx="2588116" cy="3131785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FBEFC484-B5E0-4793-86C2-84796C7E9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48" y="193652"/>
            <a:ext cx="3767540" cy="3120128"/>
          </a:xfrm>
          <a:prstGeom prst="rect">
            <a:avLst/>
          </a:prstGeom>
        </p:spPr>
      </p:pic>
      <p:sp>
        <p:nvSpPr>
          <p:cNvPr id="79" name="화살표: 왼쪽 78">
            <a:extLst>
              <a:ext uri="{FF2B5EF4-FFF2-40B4-BE49-F238E27FC236}">
                <a16:creationId xmlns:a16="http://schemas.microsoft.com/office/drawing/2014/main" id="{B8067AF9-ECF3-4B0A-8DFB-31F61F6E6DE5}"/>
              </a:ext>
            </a:extLst>
          </p:cNvPr>
          <p:cNvSpPr/>
          <p:nvPr/>
        </p:nvSpPr>
        <p:spPr>
          <a:xfrm>
            <a:off x="3449424" y="646545"/>
            <a:ext cx="527208" cy="4678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359E3B1-A206-413B-9629-9AF2DBFFDAAC}"/>
              </a:ext>
            </a:extLst>
          </p:cNvPr>
          <p:cNvSpPr/>
          <p:nvPr/>
        </p:nvSpPr>
        <p:spPr>
          <a:xfrm>
            <a:off x="6018036" y="1705645"/>
            <a:ext cx="1797687" cy="455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TimeManager</a:t>
            </a:r>
            <a:r>
              <a:rPr lang="en-US" altLang="ko-KR"/>
              <a:t>F</a:t>
            </a:r>
            <a:endParaRPr lang="ko-KR" altLang="en-US"/>
          </a:p>
        </p:txBody>
      </p:sp>
      <p:sp>
        <p:nvSpPr>
          <p:cNvPr id="88" name="화살표: 오른쪽으로 구부러짐 87">
            <a:extLst>
              <a:ext uri="{FF2B5EF4-FFF2-40B4-BE49-F238E27FC236}">
                <a16:creationId xmlns:a16="http://schemas.microsoft.com/office/drawing/2014/main" id="{E2B75FB6-90F7-4B97-BBF6-040801AE1476}"/>
              </a:ext>
            </a:extLst>
          </p:cNvPr>
          <p:cNvSpPr/>
          <p:nvPr/>
        </p:nvSpPr>
        <p:spPr>
          <a:xfrm rot="282782">
            <a:off x="3299648" y="946482"/>
            <a:ext cx="607495" cy="489327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732AB05F-72F1-4742-9796-F794FA2C07EC}"/>
              </a:ext>
            </a:extLst>
          </p:cNvPr>
          <p:cNvCxnSpPr>
            <a:stCxn id="8" idx="2"/>
            <a:endCxn id="87" idx="0"/>
          </p:cNvCxnSpPr>
          <p:nvPr/>
        </p:nvCxnSpPr>
        <p:spPr>
          <a:xfrm>
            <a:off x="4959031" y="1209675"/>
            <a:ext cx="1957849" cy="495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E80BA4EA-0F2E-40B2-A668-E2C7120F8ACC}"/>
              </a:ext>
            </a:extLst>
          </p:cNvPr>
          <p:cNvSpPr txBox="1"/>
          <p:nvPr/>
        </p:nvSpPr>
        <p:spPr>
          <a:xfrm>
            <a:off x="5977923" y="2179358"/>
            <a:ext cx="198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게임 타이머 관리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441BD6F9-3241-4A5D-8B62-916134DCEE6F}"/>
              </a:ext>
            </a:extLst>
          </p:cNvPr>
          <p:cNvSpPr/>
          <p:nvPr/>
        </p:nvSpPr>
        <p:spPr>
          <a:xfrm>
            <a:off x="7914992" y="1686965"/>
            <a:ext cx="1797687" cy="455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InputManager</a:t>
            </a:r>
            <a:r>
              <a:rPr lang="en-US" altLang="ko-KR"/>
              <a:t>F</a:t>
            </a:r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FB7FC3-D784-4D1F-A911-47925B0DE8DD}"/>
              </a:ext>
            </a:extLst>
          </p:cNvPr>
          <p:cNvSpPr txBox="1"/>
          <p:nvPr/>
        </p:nvSpPr>
        <p:spPr>
          <a:xfrm>
            <a:off x="7914992" y="2174463"/>
            <a:ext cx="198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</a:t>
            </a:r>
            <a:r>
              <a:rPr lang="ko-KR" altLang="en-US"/>
              <a:t>입력 정보 관리</a:t>
            </a: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7A88185A-4D5C-4970-946A-66B5EE830625}"/>
              </a:ext>
            </a:extLst>
          </p:cNvPr>
          <p:cNvCxnSpPr>
            <a:stCxn id="8" idx="2"/>
            <a:endCxn id="116" idx="0"/>
          </p:cNvCxnSpPr>
          <p:nvPr/>
        </p:nvCxnSpPr>
        <p:spPr>
          <a:xfrm>
            <a:off x="4959031" y="1209675"/>
            <a:ext cx="3854805" cy="477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572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62</Words>
  <Application>Microsoft Office PowerPoint</Application>
  <PresentationFormat>와이드스크린</PresentationFormat>
  <Paragraphs>44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LEESOHYUN</dc:creator>
  <cp:lastModifiedBy>LEESOHYUN</cp:lastModifiedBy>
  <cp:revision>14</cp:revision>
  <dcterms:created xsi:type="dcterms:W3CDTF">2018-12-09T16:28:26Z</dcterms:created>
  <dcterms:modified xsi:type="dcterms:W3CDTF">2018-12-09T19:27:28Z</dcterms:modified>
</cp:coreProperties>
</file>