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09" r:id="rId4"/>
  </p:sldMasterIdLst>
  <p:notesMasterIdLst>
    <p:notesMasterId r:id="rId21"/>
  </p:notesMasterIdLst>
  <p:handoutMasterIdLst>
    <p:handoutMasterId r:id="rId22"/>
  </p:handoutMasterIdLst>
  <p:sldIdLst>
    <p:sldId id="270" r:id="rId5"/>
    <p:sldId id="260" r:id="rId6"/>
    <p:sldId id="262" r:id="rId7"/>
    <p:sldId id="287" r:id="rId8"/>
    <p:sldId id="263" r:id="rId9"/>
    <p:sldId id="279" r:id="rId10"/>
    <p:sldId id="280" r:id="rId11"/>
    <p:sldId id="281" r:id="rId12"/>
    <p:sldId id="283" r:id="rId13"/>
    <p:sldId id="285" r:id="rId14"/>
    <p:sldId id="286" r:id="rId15"/>
    <p:sldId id="284" r:id="rId16"/>
    <p:sldId id="289" r:id="rId17"/>
    <p:sldId id="268" r:id="rId18"/>
    <p:sldId id="288" r:id="rId19"/>
    <p:sldId id="25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2340"/>
    <a:srgbClr val="D9D9D9"/>
    <a:srgbClr val="F2F2F2"/>
    <a:srgbClr val="4B374B"/>
    <a:srgbClr val="4A726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E1CA56-10C8-431D-9863-FC9AAE7A876B}" v="135" dt="2020-04-27T18:14:40.612"/>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817" autoAdjust="0"/>
  </p:normalViewPr>
  <p:slideViewPr>
    <p:cSldViewPr snapToGrid="0">
      <p:cViewPr>
        <p:scale>
          <a:sx n="50" d="100"/>
          <a:sy n="50" d="100"/>
        </p:scale>
        <p:origin x="532" y="3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ldy ." userId="3575fbfa-6563-43c7-87af-279ba6c659d1" providerId="ADAL" clId="{86E1CA56-10C8-431D-9863-FC9AAE7A876B}"/>
    <pc:docChg chg="undo custSel mod modSld">
      <pc:chgData name="Goldy ." userId="3575fbfa-6563-43c7-87af-279ba6c659d1" providerId="ADAL" clId="{86E1CA56-10C8-431D-9863-FC9AAE7A876B}" dt="2020-04-27T18:16:41.010" v="111" actId="26606"/>
      <pc:docMkLst>
        <pc:docMk/>
      </pc:docMkLst>
      <pc:sldChg chg="modSp">
        <pc:chgData name="Goldy ." userId="3575fbfa-6563-43c7-87af-279ba6c659d1" providerId="ADAL" clId="{86E1CA56-10C8-431D-9863-FC9AAE7A876B}" dt="2020-04-27T17:50:41.560" v="3" actId="1076"/>
        <pc:sldMkLst>
          <pc:docMk/>
          <pc:sldMk cId="18344939" sldId="260"/>
        </pc:sldMkLst>
        <pc:spChg chg="mod">
          <ac:chgData name="Goldy ." userId="3575fbfa-6563-43c7-87af-279ba6c659d1" providerId="ADAL" clId="{86E1CA56-10C8-431D-9863-FC9AAE7A876B}" dt="2020-04-27T17:50:39.013" v="2" actId="1076"/>
          <ac:spMkLst>
            <pc:docMk/>
            <pc:sldMk cId="18344939" sldId="260"/>
            <ac:spMk id="22" creationId="{F635AA92-1D29-4831-89E4-1B49C265FA6C}"/>
          </ac:spMkLst>
        </pc:spChg>
        <pc:spChg chg="mod">
          <ac:chgData name="Goldy ." userId="3575fbfa-6563-43c7-87af-279ba6c659d1" providerId="ADAL" clId="{86E1CA56-10C8-431D-9863-FC9AAE7A876B}" dt="2020-04-27T17:50:41.560" v="3" actId="1076"/>
          <ac:spMkLst>
            <pc:docMk/>
            <pc:sldMk cId="18344939" sldId="260"/>
            <ac:spMk id="26" creationId="{15AFB5E9-384C-4F94-802F-F7BDC044F196}"/>
          </ac:spMkLst>
        </pc:spChg>
      </pc:sldChg>
      <pc:sldChg chg="modSp">
        <pc:chgData name="Goldy ." userId="3575fbfa-6563-43c7-87af-279ba6c659d1" providerId="ADAL" clId="{86E1CA56-10C8-431D-9863-FC9AAE7A876B}" dt="2020-04-27T17:51:18.335" v="7" actId="27636"/>
        <pc:sldMkLst>
          <pc:docMk/>
          <pc:sldMk cId="1865872958" sldId="262"/>
        </pc:sldMkLst>
        <pc:spChg chg="mod">
          <ac:chgData name="Goldy ." userId="3575fbfa-6563-43c7-87af-279ba6c659d1" providerId="ADAL" clId="{86E1CA56-10C8-431D-9863-FC9AAE7A876B}" dt="2020-04-27T17:51:18.335" v="7" actId="27636"/>
          <ac:spMkLst>
            <pc:docMk/>
            <pc:sldMk cId="1865872958" sldId="262"/>
            <ac:spMk id="7" creationId="{86CC3874-41CA-4140-BCFB-83BD1F9F1861}"/>
          </ac:spMkLst>
        </pc:spChg>
      </pc:sldChg>
      <pc:sldChg chg="modSp">
        <pc:chgData name="Goldy ." userId="3575fbfa-6563-43c7-87af-279ba6c659d1" providerId="ADAL" clId="{86E1CA56-10C8-431D-9863-FC9AAE7A876B}" dt="2020-04-27T17:49:30.958" v="0" actId="14100"/>
        <pc:sldMkLst>
          <pc:docMk/>
          <pc:sldMk cId="2906193117" sldId="270"/>
        </pc:sldMkLst>
        <pc:picChg chg="mod">
          <ac:chgData name="Goldy ." userId="3575fbfa-6563-43c7-87af-279ba6c659d1" providerId="ADAL" clId="{86E1CA56-10C8-431D-9863-FC9AAE7A876B}" dt="2020-04-27T17:49:30.958" v="0" actId="14100"/>
          <ac:picMkLst>
            <pc:docMk/>
            <pc:sldMk cId="2906193117" sldId="270"/>
            <ac:picMk id="8" creationId="{42739C0A-C3DC-4321-9B12-78698FFBDCFC}"/>
          </ac:picMkLst>
        </pc:picChg>
      </pc:sldChg>
      <pc:sldChg chg="delSp modSp">
        <pc:chgData name="Goldy ." userId="3575fbfa-6563-43c7-87af-279ba6c659d1" providerId="ADAL" clId="{86E1CA56-10C8-431D-9863-FC9AAE7A876B}" dt="2020-04-27T17:53:00.436" v="66" actId="478"/>
        <pc:sldMkLst>
          <pc:docMk/>
          <pc:sldMk cId="2248583432" sldId="288"/>
        </pc:sldMkLst>
        <pc:spChg chg="del mod">
          <ac:chgData name="Goldy ." userId="3575fbfa-6563-43c7-87af-279ba6c659d1" providerId="ADAL" clId="{86E1CA56-10C8-431D-9863-FC9AAE7A876B}" dt="2020-04-27T17:52:46.743" v="9" actId="478"/>
          <ac:spMkLst>
            <pc:docMk/>
            <pc:sldMk cId="2248583432" sldId="288"/>
            <ac:spMk id="11" creationId="{686682AD-BC87-4462-B85A-D575249567D1}"/>
          </ac:spMkLst>
        </pc:spChg>
        <pc:spChg chg="del mod">
          <ac:chgData name="Goldy ." userId="3575fbfa-6563-43c7-87af-279ba6c659d1" providerId="ADAL" clId="{86E1CA56-10C8-431D-9863-FC9AAE7A876B}" dt="2020-04-27T17:53:00.436" v="66" actId="478"/>
          <ac:spMkLst>
            <pc:docMk/>
            <pc:sldMk cId="2248583432" sldId="288"/>
            <ac:spMk id="21" creationId="{6418FE15-CBBC-4762-B7E1-78A0ED9D1846}"/>
          </ac:spMkLst>
        </pc:spChg>
      </pc:sldChg>
      <pc:sldChg chg="addSp delSp modSp mod setBg setClrOvrMap">
        <pc:chgData name="Goldy ." userId="3575fbfa-6563-43c7-87af-279ba6c659d1" providerId="ADAL" clId="{86E1CA56-10C8-431D-9863-FC9AAE7A876B}" dt="2020-04-27T18:16:41.010" v="111" actId="26606"/>
        <pc:sldMkLst>
          <pc:docMk/>
          <pc:sldMk cId="4030788002" sldId="289"/>
        </pc:sldMkLst>
        <pc:spChg chg="mod">
          <ac:chgData name="Goldy ." userId="3575fbfa-6563-43c7-87af-279ba6c659d1" providerId="ADAL" clId="{86E1CA56-10C8-431D-9863-FC9AAE7A876B}" dt="2020-04-27T18:16:41.010" v="111" actId="26606"/>
          <ac:spMkLst>
            <pc:docMk/>
            <pc:sldMk cId="4030788002" sldId="289"/>
            <ac:spMk id="2" creationId="{C472CCF0-70BF-48B5-9E7E-FC35A92F3BDC}"/>
          </ac:spMkLst>
        </pc:spChg>
        <pc:spChg chg="add mod">
          <ac:chgData name="Goldy ." userId="3575fbfa-6563-43c7-87af-279ba6c659d1" providerId="ADAL" clId="{86E1CA56-10C8-431D-9863-FC9AAE7A876B}" dt="2020-04-27T18:16:41.010" v="111" actId="26606"/>
          <ac:spMkLst>
            <pc:docMk/>
            <pc:sldMk cId="4030788002" sldId="289"/>
            <ac:spMk id="3" creationId="{CCF1A20F-62BC-4DE4-86EC-19C41821A545}"/>
          </ac:spMkLst>
        </pc:spChg>
        <pc:spChg chg="add del">
          <ac:chgData name="Goldy ." userId="3575fbfa-6563-43c7-87af-279ba6c659d1" providerId="ADAL" clId="{86E1CA56-10C8-431D-9863-FC9AAE7A876B}" dt="2020-04-27T18:16:41.010" v="111" actId="26606"/>
          <ac:spMkLst>
            <pc:docMk/>
            <pc:sldMk cId="4030788002" sldId="289"/>
            <ac:spMk id="5" creationId="{23522FE7-5A29-4EF6-B1EF-2CA55748A772}"/>
          </ac:spMkLst>
        </pc:spChg>
        <pc:spChg chg="add del">
          <ac:chgData name="Goldy ." userId="3575fbfa-6563-43c7-87af-279ba6c659d1" providerId="ADAL" clId="{86E1CA56-10C8-431D-9863-FC9AAE7A876B}" dt="2020-04-27T18:16:41.010" v="111" actId="26606"/>
          <ac:spMkLst>
            <pc:docMk/>
            <pc:sldMk cId="4030788002" sldId="289"/>
            <ac:spMk id="12" creationId="{B5F9E98A-4FF4-43D6-9C48-6DF0E7F2D272}"/>
          </ac:spMkLst>
        </pc:spChg>
        <pc:spChg chg="add del">
          <ac:chgData name="Goldy ." userId="3575fbfa-6563-43c7-87af-279ba6c659d1" providerId="ADAL" clId="{86E1CA56-10C8-431D-9863-FC9AAE7A876B}" dt="2020-04-27T18:16:41.010" v="111" actId="26606"/>
          <ac:spMkLst>
            <pc:docMk/>
            <pc:sldMk cId="4030788002" sldId="289"/>
            <ac:spMk id="14" creationId="{D207A636-DC99-4588-80C4-9E069B97C3FD}"/>
          </ac:spMkLst>
        </pc:spChg>
        <pc:spChg chg="mod ord">
          <ac:chgData name="Goldy ." userId="3575fbfa-6563-43c7-87af-279ba6c659d1" providerId="ADAL" clId="{86E1CA56-10C8-431D-9863-FC9AAE7A876B}" dt="2020-04-27T18:16:41.010" v="111" actId="26606"/>
          <ac:spMkLst>
            <pc:docMk/>
            <pc:sldMk cId="4030788002" sldId="289"/>
            <ac:spMk id="20" creationId="{F145F615-AC72-4603-8896-B91FBD8BF086}"/>
          </ac:spMkLst>
        </pc:spChg>
        <pc:spChg chg="add del">
          <ac:chgData name="Goldy ." userId="3575fbfa-6563-43c7-87af-279ba6c659d1" providerId="ADAL" clId="{86E1CA56-10C8-431D-9863-FC9AAE7A876B}" dt="2020-04-27T18:16:41.010" v="111" actId="26606"/>
          <ac:spMkLst>
            <pc:docMk/>
            <pc:sldMk cId="4030788002" sldId="289"/>
            <ac:spMk id="29" creationId="{0CABCAE3-64FC-4149-819F-2C1812824154}"/>
          </ac:spMkLst>
        </pc:spChg>
        <pc:spChg chg="add del">
          <ac:chgData name="Goldy ." userId="3575fbfa-6563-43c7-87af-279ba6c659d1" providerId="ADAL" clId="{86E1CA56-10C8-431D-9863-FC9AAE7A876B}" dt="2020-04-27T18:16:41.010" v="111" actId="26606"/>
          <ac:spMkLst>
            <pc:docMk/>
            <pc:sldMk cId="4030788002" sldId="289"/>
            <ac:spMk id="37" creationId="{FC530476-9E4F-445D-8134-2376C17E888B}"/>
          </ac:spMkLst>
        </pc:spChg>
        <pc:spChg chg="add del">
          <ac:chgData name="Goldy ." userId="3575fbfa-6563-43c7-87af-279ba6c659d1" providerId="ADAL" clId="{86E1CA56-10C8-431D-9863-FC9AAE7A876B}" dt="2020-04-27T18:16:41.010" v="111" actId="26606"/>
          <ac:spMkLst>
            <pc:docMk/>
            <pc:sldMk cId="4030788002" sldId="289"/>
            <ac:spMk id="41" creationId="{F9F615F5-24F1-4F7A-B8E5-E7128891D0C9}"/>
          </ac:spMkLst>
        </pc:spChg>
        <pc:spChg chg="add del">
          <ac:chgData name="Goldy ." userId="3575fbfa-6563-43c7-87af-279ba6c659d1" providerId="ADAL" clId="{86E1CA56-10C8-431D-9863-FC9AAE7A876B}" dt="2020-04-27T18:16:41.010" v="111" actId="26606"/>
          <ac:spMkLst>
            <pc:docMk/>
            <pc:sldMk cId="4030788002" sldId="289"/>
            <ac:spMk id="47" creationId="{37B4F491-7438-4976-8041-7BEDCA16BD4A}"/>
          </ac:spMkLst>
        </pc:spChg>
        <pc:grpChg chg="add del">
          <ac:chgData name="Goldy ." userId="3575fbfa-6563-43c7-87af-279ba6c659d1" providerId="ADAL" clId="{86E1CA56-10C8-431D-9863-FC9AAE7A876B}" dt="2020-04-27T18:16:41.010" v="111" actId="26606"/>
          <ac:grpSpMkLst>
            <pc:docMk/>
            <pc:sldMk cId="4030788002" sldId="289"/>
            <ac:grpSpMk id="43" creationId="{E881DADC-361B-4490-B5E5-F744ACCD0715}"/>
          </ac:grpSpMkLst>
        </pc:grpChg>
        <pc:picChg chg="add del">
          <ac:chgData name="Goldy ." userId="3575fbfa-6563-43c7-87af-279ba6c659d1" providerId="ADAL" clId="{86E1CA56-10C8-431D-9863-FC9AAE7A876B}" dt="2020-04-27T18:16:41.010" v="111" actId="26606"/>
          <ac:picMkLst>
            <pc:docMk/>
            <pc:sldMk cId="4030788002" sldId="289"/>
            <ac:picMk id="6" creationId="{C2192E09-EBC7-416C-B887-DFF915D7F43D}"/>
          </ac:picMkLst>
        </pc:picChg>
        <pc:picChg chg="add del">
          <ac:chgData name="Goldy ." userId="3575fbfa-6563-43c7-87af-279ba6c659d1" providerId="ADAL" clId="{86E1CA56-10C8-431D-9863-FC9AAE7A876B}" dt="2020-04-27T18:16:41.010" v="111" actId="26606"/>
          <ac:picMkLst>
            <pc:docMk/>
            <pc:sldMk cId="4030788002" sldId="289"/>
            <ac:picMk id="18" creationId="{D4ED6A5F-3B06-48C5-850F-8045C4DF69AE}"/>
          </ac:picMkLst>
        </pc:picChg>
        <pc:picChg chg="mod ord">
          <ac:chgData name="Goldy ." userId="3575fbfa-6563-43c7-87af-279ba6c659d1" providerId="ADAL" clId="{86E1CA56-10C8-431D-9863-FC9AAE7A876B}" dt="2020-04-27T18:16:41.010" v="111" actId="26606"/>
          <ac:picMkLst>
            <pc:docMk/>
            <pc:sldMk cId="4030788002" sldId="289"/>
            <ac:picMk id="24" creationId="{8F377790-B9C3-49BC-A5C2-FCB72C595CCA}"/>
          </ac:picMkLst>
        </pc:picChg>
        <pc:picChg chg="add del">
          <ac:chgData name="Goldy ." userId="3575fbfa-6563-43c7-87af-279ba6c659d1" providerId="ADAL" clId="{86E1CA56-10C8-431D-9863-FC9AAE7A876B}" dt="2020-04-27T18:16:41.010" v="111" actId="26606"/>
          <ac:picMkLst>
            <pc:docMk/>
            <pc:sldMk cId="4030788002" sldId="289"/>
            <ac:picMk id="31" creationId="{012FDCFE-9AD2-4D8A-8CBF-B3AA37EBF6DD}"/>
          </ac:picMkLst>
        </pc:picChg>
        <pc:picChg chg="add del">
          <ac:chgData name="Goldy ." userId="3575fbfa-6563-43c7-87af-279ba6c659d1" providerId="ADAL" clId="{86E1CA56-10C8-431D-9863-FC9AAE7A876B}" dt="2020-04-27T18:16:41.010" v="111" actId="26606"/>
          <ac:picMkLst>
            <pc:docMk/>
            <pc:sldMk cId="4030788002" sldId="289"/>
            <ac:picMk id="49" creationId="{48B8FA33-A4F9-456F-B49C-3B9DB4D1B47F}"/>
          </ac:picMkLst>
        </pc:picChg>
        <pc:cxnChg chg="add del">
          <ac:chgData name="Goldy ." userId="3575fbfa-6563-43c7-87af-279ba6c659d1" providerId="ADAL" clId="{86E1CA56-10C8-431D-9863-FC9AAE7A876B}" dt="2020-04-27T18:16:41.010" v="111" actId="26606"/>
          <ac:cxnSpMkLst>
            <pc:docMk/>
            <pc:sldMk cId="4030788002" sldId="289"/>
            <ac:cxnSpMk id="8" creationId="{2924498D-E084-44BE-A196-CFCE35564350}"/>
          </ac:cxnSpMkLst>
        </pc:cxnChg>
        <pc:cxnChg chg="add del">
          <ac:chgData name="Goldy ." userId="3575fbfa-6563-43c7-87af-279ba6c659d1" providerId="ADAL" clId="{86E1CA56-10C8-431D-9863-FC9AAE7A876B}" dt="2020-04-27T18:16:41.010" v="111" actId="26606"/>
          <ac:cxnSpMkLst>
            <pc:docMk/>
            <pc:sldMk cId="4030788002" sldId="289"/>
            <ac:cxnSpMk id="10" creationId="{3BBC7667-C352-4842-9AFD-E5C16AD002F4}"/>
          </ac:cxnSpMkLst>
        </pc:cxnChg>
        <pc:cxnChg chg="add del">
          <ac:chgData name="Goldy ." userId="3575fbfa-6563-43c7-87af-279ba6c659d1" providerId="ADAL" clId="{86E1CA56-10C8-431D-9863-FC9AAE7A876B}" dt="2020-04-27T18:16:41.010" v="111" actId="26606"/>
          <ac:cxnSpMkLst>
            <pc:docMk/>
            <pc:sldMk cId="4030788002" sldId="289"/>
            <ac:cxnSpMk id="16" creationId="{0F2BAA51-3181-4303-929A-FCD9C33F8900}"/>
          </ac:cxnSpMkLst>
        </pc:cxnChg>
        <pc:cxnChg chg="add del">
          <ac:chgData name="Goldy ." userId="3575fbfa-6563-43c7-87af-279ba6c659d1" providerId="ADAL" clId="{86E1CA56-10C8-431D-9863-FC9AAE7A876B}" dt="2020-04-27T18:16:41.010" v="111" actId="26606"/>
          <ac:cxnSpMkLst>
            <pc:docMk/>
            <pc:sldMk cId="4030788002" sldId="289"/>
            <ac:cxnSpMk id="23" creationId="{C9A60B9D-8DAC-4DA9-88DE-9911621A2B96}"/>
          </ac:cxnSpMkLst>
        </pc:cxnChg>
        <pc:cxnChg chg="add del">
          <ac:chgData name="Goldy ." userId="3575fbfa-6563-43c7-87af-279ba6c659d1" providerId="ADAL" clId="{86E1CA56-10C8-431D-9863-FC9AAE7A876B}" dt="2020-04-27T18:16:41.010" v="111" actId="26606"/>
          <ac:cxnSpMkLst>
            <pc:docMk/>
            <pc:sldMk cId="4030788002" sldId="289"/>
            <ac:cxnSpMk id="33" creationId="{FBD463FC-4CA8-4FF4-85A3-AF9F4B98D210}"/>
          </ac:cxnSpMkLst>
        </pc:cxnChg>
        <pc:cxnChg chg="add del">
          <ac:chgData name="Goldy ." userId="3575fbfa-6563-43c7-87af-279ba6c659d1" providerId="ADAL" clId="{86E1CA56-10C8-431D-9863-FC9AAE7A876B}" dt="2020-04-27T18:16:41.010" v="111" actId="26606"/>
          <ac:cxnSpMkLst>
            <pc:docMk/>
            <pc:sldMk cId="4030788002" sldId="289"/>
            <ac:cxnSpMk id="35" creationId="{A56012FD-74A8-4C91-B318-435CF2B71927}"/>
          </ac:cxnSpMkLst>
        </pc:cxnChg>
        <pc:cxnChg chg="add del">
          <ac:chgData name="Goldy ." userId="3575fbfa-6563-43c7-87af-279ba6c659d1" providerId="ADAL" clId="{86E1CA56-10C8-431D-9863-FC9AAE7A876B}" dt="2020-04-27T18:16:41.010" v="111" actId="26606"/>
          <ac:cxnSpMkLst>
            <pc:docMk/>
            <pc:sldMk cId="4030788002" sldId="289"/>
            <ac:cxnSpMk id="39" creationId="{6CC20C9A-0A22-45EF-A638-6E2B3E358710}"/>
          </ac:cxnSpMkLst>
        </pc:cxnChg>
        <pc:cxnChg chg="add del">
          <ac:chgData name="Goldy ." userId="3575fbfa-6563-43c7-87af-279ba6c659d1" providerId="ADAL" clId="{86E1CA56-10C8-431D-9863-FC9AAE7A876B}" dt="2020-04-27T18:16:41.010" v="111" actId="26606"/>
          <ac:cxnSpMkLst>
            <pc:docMk/>
            <pc:sldMk cId="4030788002" sldId="289"/>
            <ac:cxnSpMk id="51" creationId="{4F2D7D0C-3C09-467B-BCB2-A1A52DAC283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1F9995-ABA5-4B84-A110-13D73B9367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B0FC55C-A306-4A55-B35A-6BA5203CC3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6B64A6-5383-4553-9650-AE943B3D4590}" type="datetimeFigureOut">
              <a:rPr lang="en-US" smtClean="0"/>
              <a:t>4/27/2020</a:t>
            </a:fld>
            <a:endParaRPr lang="en-US" dirty="0"/>
          </a:p>
        </p:txBody>
      </p:sp>
      <p:sp>
        <p:nvSpPr>
          <p:cNvPr id="4" name="Footer Placeholder 3">
            <a:extLst>
              <a:ext uri="{FF2B5EF4-FFF2-40B4-BE49-F238E27FC236}">
                <a16:creationId xmlns:a16="http://schemas.microsoft.com/office/drawing/2014/main" id="{9CBC51AC-ACC0-4B35-8350-D8EA48E4E6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E2F829-76AE-4D6B-A09B-E771F87F6D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ECB224-3C4D-493C-AEF6-51FAC3CC7C4B}" type="slidenum">
              <a:rPr lang="en-US" smtClean="0"/>
              <a:t>‹#›</a:t>
            </a:fld>
            <a:endParaRPr lang="en-US" dirty="0"/>
          </a:p>
        </p:txBody>
      </p:sp>
    </p:spTree>
    <p:extLst>
      <p:ext uri="{BB962C8B-B14F-4D97-AF65-F5344CB8AC3E}">
        <p14:creationId xmlns:p14="http://schemas.microsoft.com/office/powerpoint/2010/main" val="209119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E0DF2-F06A-4107-A20D-CF99C15F57D9}" type="datetimeFigureOut">
              <a:rPr lang="en-US" noProof="0" smtClean="0"/>
              <a:t>4/27/2020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09F48-E3F7-4432-94C0-BC9DA42EACBA}" type="slidenum">
              <a:rPr lang="en-US" noProof="0" smtClean="0"/>
              <a:t>‹#›</a:t>
            </a:fld>
            <a:endParaRPr lang="en-US" noProof="0" dirty="0"/>
          </a:p>
        </p:txBody>
      </p:sp>
    </p:spTree>
    <p:extLst>
      <p:ext uri="{BB962C8B-B14F-4D97-AF65-F5344CB8AC3E}">
        <p14:creationId xmlns:p14="http://schemas.microsoft.com/office/powerpoint/2010/main" val="194910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C09F48-E3F7-4432-94C0-BC9DA42EACBA}" type="slidenum">
              <a:rPr lang="en-US" noProof="0" smtClean="0"/>
              <a:t>1</a:t>
            </a:fld>
            <a:endParaRPr lang="en-US" noProof="0" dirty="0"/>
          </a:p>
        </p:txBody>
      </p:sp>
    </p:spTree>
    <p:extLst>
      <p:ext uri="{BB962C8B-B14F-4D97-AF65-F5344CB8AC3E}">
        <p14:creationId xmlns:p14="http://schemas.microsoft.com/office/powerpoint/2010/main" val="3988598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 name="Group 7">
            <a:extLst>
              <a:ext uri="{FF2B5EF4-FFF2-40B4-BE49-F238E27FC236}">
                <a16:creationId xmlns:a16="http://schemas.microsoft.com/office/drawing/2014/main" id="{8AD0021D-76DB-466A-ADFF-65E02D4DEF41}"/>
              </a:ext>
            </a:extLst>
          </p:cNvPr>
          <p:cNvGrpSpPr/>
          <p:nvPr userDrawn="1"/>
        </p:nvGrpSpPr>
        <p:grpSpPr>
          <a:xfrm>
            <a:off x="0" y="1770061"/>
            <a:ext cx="12192000" cy="3255962"/>
            <a:chOff x="0" y="1770061"/>
            <a:chExt cx="12192000" cy="3255962"/>
          </a:xfrm>
          <a:solidFill>
            <a:schemeClr val="bg2"/>
          </a:solidFill>
        </p:grpSpPr>
        <p:sp>
          <p:nvSpPr>
            <p:cNvPr id="9" name="Rectangle 8">
              <a:extLst>
                <a:ext uri="{FF2B5EF4-FFF2-40B4-BE49-F238E27FC236}">
                  <a16:creationId xmlns:a16="http://schemas.microsoft.com/office/drawing/2014/main" id="{C63AFF7F-3BC9-4E0C-8445-9AD2952B68D1}"/>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1F88A949-3EEB-40E9-B301-8E695E84606F}"/>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280BFE1-DA46-4FA0-AE34-E6D96FEE9DE7}"/>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A9B5026-B418-4E9F-B2E2-1CEAB8686E5A}"/>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DC869C5-0116-4491-808C-BD7DB82B8FF4}"/>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BA3F23C3-FEE7-4C9E-BCA1-6CC949FC0D52}"/>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6" name="Oval 15">
            <a:extLst>
              <a:ext uri="{FF2B5EF4-FFF2-40B4-BE49-F238E27FC236}">
                <a16:creationId xmlns:a16="http://schemas.microsoft.com/office/drawing/2014/main" id="{F95C44EE-3CCD-462C-AFD2-A3A726BE8D4F}"/>
              </a:ext>
            </a:extLst>
          </p:cNvPr>
          <p:cNvSpPr/>
          <p:nvPr userDrawn="1"/>
        </p:nvSpPr>
        <p:spPr>
          <a:xfrm>
            <a:off x="2674071" y="21211"/>
            <a:ext cx="6843859" cy="6843859"/>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cxnSp>
        <p:nvCxnSpPr>
          <p:cNvPr id="17" name="Straight Connector 16">
            <a:extLst>
              <a:ext uri="{FF2B5EF4-FFF2-40B4-BE49-F238E27FC236}">
                <a16:creationId xmlns:a16="http://schemas.microsoft.com/office/drawing/2014/main" id="{86075531-65A1-4B69-B3F8-D0BFD36FBAC9}"/>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86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B4E619-4CA9-4A22-920F-20396BF50470}" type="slidenum">
              <a:rPr lang="en-US" noProof="0" smtClean="0"/>
              <a:pPr/>
              <a:t>‹#›</a:t>
            </a:fld>
            <a:endParaRPr lang="en-US" noProof="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5760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B4E619-4CA9-4A22-920F-20396BF50470}" type="slidenum">
              <a:rPr lang="en-US" noProof="0" smtClean="0"/>
              <a:pPr/>
              <a:t>‹#›</a:t>
            </a:fld>
            <a:endParaRPr lang="en-US" noProof="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9623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
        <p:nvSpPr>
          <p:cNvPr id="20" name="Text Placeholder 19">
            <a:extLst>
              <a:ext uri="{FF2B5EF4-FFF2-40B4-BE49-F238E27FC236}">
                <a16:creationId xmlns:a16="http://schemas.microsoft.com/office/drawing/2014/main" id="{49085F81-D49A-4915-8EEC-2A1A96AC0B38}"/>
              </a:ext>
            </a:extLst>
          </p:cNvPr>
          <p:cNvSpPr>
            <a:spLocks noGrp="1"/>
          </p:cNvSpPr>
          <p:nvPr>
            <p:ph type="body" sz="quarter" idx="13" hasCustomPrompt="1"/>
          </p:nvPr>
        </p:nvSpPr>
        <p:spPr>
          <a:xfrm>
            <a:off x="4641140" y="5795479"/>
            <a:ext cx="2915816" cy="258532"/>
          </a:xfrm>
        </p:spPr>
        <p:txBody>
          <a:bodyPr vert="horz" wrap="square" lIns="91440" tIns="45720" rIns="91440" bIns="45720" rtlCol="0" anchor="ctr" anchorCtr="1">
            <a:spAutoFit/>
          </a:bodyPr>
          <a:lstStyle>
            <a:lvl1pPr marL="0" indent="0">
              <a:buNone/>
              <a:defRPr lang="en-US" sz="1200" b="0" spc="300" smtClean="0">
                <a:solidFill>
                  <a:schemeClr val="bg1"/>
                </a:solidFill>
                <a:latin typeface="+mn-lt"/>
                <a:cs typeface="Arial" panose="020B0604020202020204" pitchFamily="34" charset="0"/>
              </a:defRPr>
            </a:lvl1pPr>
            <a:lvl2pPr>
              <a:defRPr lang="en-US" smtClean="0"/>
            </a:lvl2pPr>
            <a:lvl3pPr>
              <a:defRPr lang="en-US" smtClean="0"/>
            </a:lvl3pPr>
            <a:lvl4pPr>
              <a:defRPr lang="en-US" smtClean="0"/>
            </a:lvl4pPr>
            <a:lvl5pPr>
              <a:defRPr lang="en-GB"/>
            </a:lvl5pPr>
          </a:lstStyle>
          <a:p>
            <a:pPr marL="228600" lvl="0" indent="-228600" algn="ctr"/>
            <a:r>
              <a:rPr lang="en-US" noProof="0"/>
              <a:t>Date</a:t>
            </a:r>
          </a:p>
        </p:txBody>
      </p:sp>
    </p:spTree>
    <p:extLst>
      <p:ext uri="{BB962C8B-B14F-4D97-AF65-F5344CB8AC3E}">
        <p14:creationId xmlns:p14="http://schemas.microsoft.com/office/powerpoint/2010/main" val="1619182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ction Header with Imi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35915580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Header with Imag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accent3"/>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bg1"/>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solidFill>
                  <a:schemeClr val="bg1"/>
                </a:solidFill>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30130712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Quote Slid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bg1"/>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bg1"/>
                </a:solidFill>
              </a:rPr>
              <a:t>“</a:t>
            </a:r>
          </a:p>
        </p:txBody>
      </p:sp>
      <p:sp>
        <p:nvSpPr>
          <p:cNvPr id="24" name="Oval 23">
            <a:extLst>
              <a:ext uri="{FF2B5EF4-FFF2-40B4-BE49-F238E27FC236}">
                <a16:creationId xmlns:a16="http://schemas.microsoft.com/office/drawing/2014/main" id="{1BD117CE-38D2-4C42-9DB4-4A2E280B0DDF}"/>
              </a:ext>
            </a:extLst>
          </p:cNvPr>
          <p:cNvSpPr/>
          <p:nvPr userDrawn="1"/>
        </p:nvSpPr>
        <p:spPr>
          <a:xfrm>
            <a:off x="11230815" y="6327865"/>
            <a:ext cx="389686" cy="38968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B8537828-887B-41E4-BAE4-D56B689E999B}"/>
              </a:ext>
            </a:extLst>
          </p:cNvPr>
          <p:cNvCxnSpPr/>
          <p:nvPr userDrawn="1"/>
        </p:nvCxnSpPr>
        <p:spPr>
          <a:xfrm>
            <a:off x="11107057" y="6294459"/>
            <a:ext cx="0" cy="4572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Slide Number Placeholder 13">
            <a:extLst>
              <a:ext uri="{FF2B5EF4-FFF2-40B4-BE49-F238E27FC236}">
                <a16:creationId xmlns:a16="http://schemas.microsoft.com/office/drawing/2014/main" id="{C30B13EC-FDE4-4948-916D-4C19A15AA25F}"/>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7" name="Straight Connector 26">
            <a:extLst>
              <a:ext uri="{FF2B5EF4-FFF2-40B4-BE49-F238E27FC236}">
                <a16:creationId xmlns:a16="http://schemas.microsoft.com/office/drawing/2014/main" id="{1DCB14C0-E2E4-43A3-BF4F-3245EC9D047E}"/>
              </a:ext>
            </a:extLst>
          </p:cNvPr>
          <p:cNvCxnSpPr/>
          <p:nvPr userDrawn="1"/>
        </p:nvCxnSpPr>
        <p:spPr>
          <a:xfrm>
            <a:off x="0" y="6523059"/>
            <a:ext cx="1110996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4142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Picture Placeholder 18">
            <a:extLst>
              <a:ext uri="{FF2B5EF4-FFF2-40B4-BE49-F238E27FC236}">
                <a16:creationId xmlns:a16="http://schemas.microsoft.com/office/drawing/2014/main" id="{4EAA5535-A3DD-490B-B233-9C9B84EECD13}"/>
              </a:ext>
            </a:extLst>
          </p:cNvPr>
          <p:cNvSpPr>
            <a:spLocks noGrp="1"/>
          </p:cNvSpPr>
          <p:nvPr>
            <p:ph type="pic" idx="1"/>
          </p:nvPr>
        </p:nvSpPr>
        <p:spPr>
          <a:xfrm>
            <a:off x="5576326" y="1251145"/>
            <a:ext cx="6615674" cy="5596389"/>
          </a:xfrm>
          <a:custGeom>
            <a:avLst/>
            <a:gdLst>
              <a:gd name="connsiteX0" fmla="*/ 3621727 w 6615674"/>
              <a:gd name="connsiteY0" fmla="*/ 0 h 5596389"/>
              <a:gd name="connsiteX1" fmla="*/ 6416428 w 6615674"/>
              <a:gd name="connsiteY1" fmla="*/ 1317972 h 5596389"/>
              <a:gd name="connsiteX2" fmla="*/ 6615674 w 6615674"/>
              <a:gd name="connsiteY2" fmla="*/ 1584421 h 5596389"/>
              <a:gd name="connsiteX3" fmla="*/ 6615674 w 6615674"/>
              <a:gd name="connsiteY3" fmla="*/ 5596389 h 5596389"/>
              <a:gd name="connsiteX4" fmla="*/ 587989 w 6615674"/>
              <a:gd name="connsiteY4" fmla="*/ 5596389 h 5596389"/>
              <a:gd name="connsiteX5" fmla="*/ 437123 w 6615674"/>
              <a:gd name="connsiteY5" fmla="*/ 5348058 h 5596389"/>
              <a:gd name="connsiteX6" fmla="*/ 0 w 6615674"/>
              <a:gd name="connsiteY6" fmla="*/ 3621727 h 5596389"/>
              <a:gd name="connsiteX7" fmla="*/ 3621727 w 6615674"/>
              <a:gd name="connsiteY7" fmla="*/ 0 h 559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596389">
                <a:moveTo>
                  <a:pt x="3621727" y="0"/>
                </a:moveTo>
                <a:cubicBezTo>
                  <a:pt x="4746854" y="0"/>
                  <a:pt x="5752150" y="513054"/>
                  <a:pt x="6416428" y="1317972"/>
                </a:cubicBezTo>
                <a:lnTo>
                  <a:pt x="6615674" y="1584421"/>
                </a:lnTo>
                <a:lnTo>
                  <a:pt x="6615674" y="5596389"/>
                </a:lnTo>
                <a:lnTo>
                  <a:pt x="587989" y="5596389"/>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ctr" anchorCtr="1">
            <a:noAutofit/>
          </a:bodyPr>
          <a:lstStyle>
            <a:lvl1pPr>
              <a:defRPr lang="en-US" sz="1600">
                <a:solidFill>
                  <a:schemeClr val="bg1"/>
                </a:solidFill>
                <a:cs typeface="Arial" panose="020B0604020202020204" pitchFamily="34" charset="0"/>
              </a:defRPr>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7" name="Text Placeholder 3">
            <a:extLst>
              <a:ext uri="{FF2B5EF4-FFF2-40B4-BE49-F238E27FC236}">
                <a16:creationId xmlns:a16="http://schemas.microsoft.com/office/drawing/2014/main" id="{F108634F-AB43-4931-97E0-C7125C9FD35A}"/>
              </a:ext>
            </a:extLst>
          </p:cNvPr>
          <p:cNvSpPr>
            <a:spLocks noGrp="1"/>
          </p:cNvSpPr>
          <p:nvPr>
            <p:ph type="body" sz="half" idx="2"/>
          </p:nvPr>
        </p:nvSpPr>
        <p:spPr>
          <a:xfrm>
            <a:off x="640080" y="2489548"/>
            <a:ext cx="4131946" cy="33794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377778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flipV="1">
            <a:off x="0" y="2404423"/>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flipV="1">
            <a:off x="0" y="0"/>
            <a:ext cx="12192000" cy="6858000"/>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14" name="Slide Number Placeholder 13">
            <a:extLst>
              <a:ext uri="{FF2B5EF4-FFF2-40B4-BE49-F238E27FC236}">
                <a16:creationId xmlns:a16="http://schemas.microsoft.com/office/drawing/2014/main" id="{7504A362-78AD-4F31-9FCF-66BA2DBDB3E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2" name="Straight Connector 21">
            <a:extLst>
              <a:ext uri="{FF2B5EF4-FFF2-40B4-BE49-F238E27FC236}">
                <a16:creationId xmlns:a16="http://schemas.microsoft.com/office/drawing/2014/main" id="{7D0E096E-920F-4CEE-BF9A-07CA664FED2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990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FBE8C2-A941-4BA0-AB92-8B9DAEA8D920}"/>
              </a:ext>
            </a:extLst>
          </p:cNvPr>
          <p:cNvSpPr>
            <a:spLocks noGrp="1"/>
          </p:cNvSpPr>
          <p:nvPr>
            <p:ph type="sldNum" sz="quarter" idx="10"/>
          </p:nvPr>
        </p:nvSpPr>
        <p:spPr/>
        <p:txBody>
          <a:bodyPr/>
          <a:lstStyle/>
          <a:p>
            <a:fld id="{DCB4E619-4CA9-4A22-920F-20396BF50470}" type="slidenum">
              <a:rPr lang="en-US" noProof="0" smtClean="0"/>
              <a:pPr/>
              <a:t>‹#›</a:t>
            </a:fld>
            <a:endParaRPr lang="en-US" noProof="0" dirty="0"/>
          </a:p>
        </p:txBody>
      </p:sp>
      <p:sp>
        <p:nvSpPr>
          <p:cNvPr id="2" name="Title 1">
            <a:extLst>
              <a:ext uri="{FF2B5EF4-FFF2-40B4-BE49-F238E27FC236}">
                <a16:creationId xmlns:a16="http://schemas.microsoft.com/office/drawing/2014/main" id="{8E1EE7A0-1D71-4AE9-A7A8-91F84FED27F7}"/>
              </a:ext>
            </a:extLst>
          </p:cNvPr>
          <p:cNvSpPr>
            <a:spLocks noGrp="1"/>
          </p:cNvSpPr>
          <p:nvPr>
            <p:ph type="title"/>
          </p:nvPr>
        </p:nvSpPr>
        <p:spPr>
          <a:xfrm>
            <a:off x="640079" y="500492"/>
            <a:ext cx="10980413" cy="493421"/>
          </a:xfrm>
        </p:spPr>
        <p:txBody>
          <a:bodyPr/>
          <a:lstStyle/>
          <a:p>
            <a:r>
              <a:rPr lang="en-US" noProof="0"/>
              <a:t>Click to edit Master title style</a:t>
            </a:r>
          </a:p>
        </p:txBody>
      </p:sp>
    </p:spTree>
    <p:extLst>
      <p:ext uri="{BB962C8B-B14F-4D97-AF65-F5344CB8AC3E}">
        <p14:creationId xmlns:p14="http://schemas.microsoft.com/office/powerpoint/2010/main" val="2214736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1"/>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1567461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B4E619-4CA9-4A22-920F-20396BF50470}" type="slidenum">
              <a:rPr lang="en-US" noProof="0" smtClean="0"/>
              <a:pPr/>
              <a:t>‹#›</a:t>
            </a:fld>
            <a:endParaRPr lang="en-US" noProof="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 name="Group 7">
            <a:extLst>
              <a:ext uri="{FF2B5EF4-FFF2-40B4-BE49-F238E27FC236}">
                <a16:creationId xmlns:a16="http://schemas.microsoft.com/office/drawing/2014/main" id="{5CA9B417-246B-4217-890D-731D806BE27E}"/>
              </a:ext>
            </a:extLst>
          </p:cNvPr>
          <p:cNvGrpSpPr/>
          <p:nvPr userDrawn="1"/>
        </p:nvGrpSpPr>
        <p:grpSpPr>
          <a:xfrm flipV="1">
            <a:off x="0" y="2404423"/>
            <a:ext cx="12192000" cy="4453577"/>
            <a:chOff x="0" y="-277094"/>
            <a:chExt cx="12192000" cy="5876838"/>
          </a:xfrm>
          <a:solidFill>
            <a:schemeClr val="bg2">
              <a:alpha val="25000"/>
            </a:schemeClr>
          </a:solidFill>
        </p:grpSpPr>
        <p:sp>
          <p:nvSpPr>
            <p:cNvPr id="9" name="Rectangle 8">
              <a:extLst>
                <a:ext uri="{FF2B5EF4-FFF2-40B4-BE49-F238E27FC236}">
                  <a16:creationId xmlns:a16="http://schemas.microsoft.com/office/drawing/2014/main" id="{846C6852-612F-4470-94DD-0D25BC74EE10}"/>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8589065-D51B-4FF5-8D03-B0D0CF2BA4B9}"/>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96E056A-9897-4D60-9B4D-C189A3EA7B4A}"/>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3B7E6D1-C4C9-44E4-A184-B4974CAA1B2F}"/>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68720E6E-6693-4382-99C3-383F5C7BE499}"/>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E78EDBFC-6096-452E-B554-8FCAE8AD055A}"/>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230D1479-F2F8-4842-AD5E-E723154D478B}"/>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6" name="Rectangle 15">
            <a:extLst>
              <a:ext uri="{FF2B5EF4-FFF2-40B4-BE49-F238E27FC236}">
                <a16:creationId xmlns:a16="http://schemas.microsoft.com/office/drawing/2014/main" id="{49E5C98A-CC14-4022-B000-3CE4307E389F}"/>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18CCA903-D035-46BE-8155-9CD0784AAD2F}"/>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16DABC63-DC65-4650-9D04-788AF333948E}"/>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742E99-A2A4-4385-B2AC-2F90FFDEA5D9}"/>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5A7B2732-3BAE-40F9-B8B7-DFFC54238FFD}"/>
              </a:ext>
            </a:extLst>
          </p:cNvPr>
          <p:cNvSpPr/>
          <p:nvPr userDrawn="1"/>
        </p:nvSpPr>
        <p:spPr>
          <a:xfrm>
            <a:off x="-1" y="-16064"/>
            <a:ext cx="3981692" cy="2505614"/>
          </a:xfrm>
          <a:custGeom>
            <a:avLst/>
            <a:gdLst>
              <a:gd name="connsiteX0" fmla="*/ 0 w 3981692"/>
              <a:gd name="connsiteY0" fmla="*/ 0 h 2505614"/>
              <a:gd name="connsiteX1" fmla="*/ 3978183 w 3981692"/>
              <a:gd name="connsiteY1" fmla="*/ 0 h 2505614"/>
              <a:gd name="connsiteX2" fmla="*/ 3981692 w 3981692"/>
              <a:gd name="connsiteY2" fmla="*/ 54609 h 2505614"/>
              <a:gd name="connsiteX3" fmla="*/ 862315 w 3981692"/>
              <a:gd name="connsiteY3" fmla="*/ 2505614 h 2505614"/>
              <a:gd name="connsiteX4" fmla="*/ 233652 w 3981692"/>
              <a:gd name="connsiteY4" fmla="*/ 2455818 h 2505614"/>
              <a:gd name="connsiteX5" fmla="*/ 0 w 3981692"/>
              <a:gd name="connsiteY5" fmla="*/ 2408613 h 250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1692" h="2505614">
                <a:moveTo>
                  <a:pt x="0" y="0"/>
                </a:moveTo>
                <a:lnTo>
                  <a:pt x="3978183" y="0"/>
                </a:lnTo>
                <a:lnTo>
                  <a:pt x="3981692" y="54609"/>
                </a:lnTo>
                <a:cubicBezTo>
                  <a:pt x="3981692" y="1408262"/>
                  <a:pt x="2585099" y="2505614"/>
                  <a:pt x="862315" y="2505614"/>
                </a:cubicBezTo>
                <a:cubicBezTo>
                  <a:pt x="646967" y="2505614"/>
                  <a:pt x="436716" y="2488468"/>
                  <a:pt x="233652" y="2455818"/>
                </a:cubicBezTo>
                <a:lnTo>
                  <a:pt x="0" y="2408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5DF826DD-2855-48AE-B59B-8F612C79CBD9}"/>
              </a:ext>
            </a:extLst>
          </p:cNvPr>
          <p:cNvSpPr/>
          <p:nvPr userDrawn="1"/>
        </p:nvSpPr>
        <p:spPr>
          <a:xfrm>
            <a:off x="0" y="-16063"/>
            <a:ext cx="3795148" cy="2242063"/>
          </a:xfrm>
          <a:custGeom>
            <a:avLst/>
            <a:gdLst>
              <a:gd name="connsiteX0" fmla="*/ 0 w 3795148"/>
              <a:gd name="connsiteY0" fmla="*/ 0 h 2242063"/>
              <a:gd name="connsiteX1" fmla="*/ 3795148 w 3795148"/>
              <a:gd name="connsiteY1" fmla="*/ 0 h 2242063"/>
              <a:gd name="connsiteX2" fmla="*/ 3793988 w 3795148"/>
              <a:gd name="connsiteY2" fmla="*/ 18343 h 2242063"/>
              <a:gd name="connsiteX3" fmla="*/ 708660 w 3795148"/>
              <a:gd name="connsiteY3" fmla="*/ 2242063 h 2242063"/>
              <a:gd name="connsiteX4" fmla="*/ 83632 w 3795148"/>
              <a:gd name="connsiteY4" fmla="*/ 2191740 h 2242063"/>
              <a:gd name="connsiteX5" fmla="*/ 0 w 3795148"/>
              <a:gd name="connsiteY5" fmla="*/ 2174565 h 22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148" h="2242063">
                <a:moveTo>
                  <a:pt x="0" y="0"/>
                </a:moveTo>
                <a:lnTo>
                  <a:pt x="3795148" y="0"/>
                </a:lnTo>
                <a:lnTo>
                  <a:pt x="3793988" y="18343"/>
                </a:lnTo>
                <a:cubicBezTo>
                  <a:pt x="3635169" y="1267374"/>
                  <a:pt x="2314432" y="2242063"/>
                  <a:pt x="708660" y="2242063"/>
                </a:cubicBezTo>
                <a:cubicBezTo>
                  <a:pt x="494557" y="2242063"/>
                  <a:pt x="285522" y="2224735"/>
                  <a:pt x="83632" y="2191740"/>
                </a:cubicBezTo>
                <a:lnTo>
                  <a:pt x="0" y="2174565"/>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Tree>
    <p:extLst>
      <p:ext uri="{BB962C8B-B14F-4D97-AF65-F5344CB8AC3E}">
        <p14:creationId xmlns:p14="http://schemas.microsoft.com/office/powerpoint/2010/main" val="26548108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 name="Oval 3">
            <a:extLst>
              <a:ext uri="{FF2B5EF4-FFF2-40B4-BE49-F238E27FC236}">
                <a16:creationId xmlns:a16="http://schemas.microsoft.com/office/drawing/2014/main" id="{8371726A-1E0A-434B-A802-4FCC15A82D01}"/>
              </a:ext>
            </a:extLst>
          </p:cNvPr>
          <p:cNvSpPr/>
          <p:nvPr userDrawn="1"/>
        </p:nvSpPr>
        <p:spPr>
          <a:xfrm>
            <a:off x="2674071" y="21211"/>
            <a:ext cx="6843859" cy="6843859"/>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Tree>
    <p:extLst>
      <p:ext uri="{BB962C8B-B14F-4D97-AF65-F5344CB8AC3E}">
        <p14:creationId xmlns:p14="http://schemas.microsoft.com/office/powerpoint/2010/main" val="5324822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B4B03F13-A59A-4526-9D17-27A3B8C63BCD}"/>
              </a:ext>
            </a:extLst>
          </p:cNvPr>
          <p:cNvSpPr/>
          <p:nvPr userDrawn="1"/>
        </p:nvSpPr>
        <p:spPr>
          <a:xfrm>
            <a:off x="-1" y="-16064"/>
            <a:ext cx="3981692" cy="2505614"/>
          </a:xfrm>
          <a:custGeom>
            <a:avLst/>
            <a:gdLst>
              <a:gd name="connsiteX0" fmla="*/ 0 w 3981692"/>
              <a:gd name="connsiteY0" fmla="*/ 0 h 2505614"/>
              <a:gd name="connsiteX1" fmla="*/ 3978183 w 3981692"/>
              <a:gd name="connsiteY1" fmla="*/ 0 h 2505614"/>
              <a:gd name="connsiteX2" fmla="*/ 3981692 w 3981692"/>
              <a:gd name="connsiteY2" fmla="*/ 54609 h 2505614"/>
              <a:gd name="connsiteX3" fmla="*/ 862315 w 3981692"/>
              <a:gd name="connsiteY3" fmla="*/ 2505614 h 2505614"/>
              <a:gd name="connsiteX4" fmla="*/ 233652 w 3981692"/>
              <a:gd name="connsiteY4" fmla="*/ 2455818 h 2505614"/>
              <a:gd name="connsiteX5" fmla="*/ 0 w 3981692"/>
              <a:gd name="connsiteY5" fmla="*/ 2408613 h 250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1692" h="2505614">
                <a:moveTo>
                  <a:pt x="0" y="0"/>
                </a:moveTo>
                <a:lnTo>
                  <a:pt x="3978183" y="0"/>
                </a:lnTo>
                <a:lnTo>
                  <a:pt x="3981692" y="54609"/>
                </a:lnTo>
                <a:cubicBezTo>
                  <a:pt x="3981692" y="1408262"/>
                  <a:pt x="2585099" y="2505614"/>
                  <a:pt x="862315" y="2505614"/>
                </a:cubicBezTo>
                <a:cubicBezTo>
                  <a:pt x="646967" y="2505614"/>
                  <a:pt x="436716" y="2488468"/>
                  <a:pt x="233652" y="2455818"/>
                </a:cubicBezTo>
                <a:lnTo>
                  <a:pt x="0" y="2408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Freeform: Shape 44">
            <a:extLst>
              <a:ext uri="{FF2B5EF4-FFF2-40B4-BE49-F238E27FC236}">
                <a16:creationId xmlns:a16="http://schemas.microsoft.com/office/drawing/2014/main" id="{5A1E45B6-C7EC-4687-B8D8-10D1DBC47018}"/>
              </a:ext>
            </a:extLst>
          </p:cNvPr>
          <p:cNvSpPr/>
          <p:nvPr userDrawn="1"/>
        </p:nvSpPr>
        <p:spPr>
          <a:xfrm>
            <a:off x="0" y="-16063"/>
            <a:ext cx="3795148" cy="2242063"/>
          </a:xfrm>
          <a:custGeom>
            <a:avLst/>
            <a:gdLst>
              <a:gd name="connsiteX0" fmla="*/ 0 w 3795148"/>
              <a:gd name="connsiteY0" fmla="*/ 0 h 2242063"/>
              <a:gd name="connsiteX1" fmla="*/ 3795148 w 3795148"/>
              <a:gd name="connsiteY1" fmla="*/ 0 h 2242063"/>
              <a:gd name="connsiteX2" fmla="*/ 3793988 w 3795148"/>
              <a:gd name="connsiteY2" fmla="*/ 18343 h 2242063"/>
              <a:gd name="connsiteX3" fmla="*/ 708660 w 3795148"/>
              <a:gd name="connsiteY3" fmla="*/ 2242063 h 2242063"/>
              <a:gd name="connsiteX4" fmla="*/ 83632 w 3795148"/>
              <a:gd name="connsiteY4" fmla="*/ 2191740 h 2242063"/>
              <a:gd name="connsiteX5" fmla="*/ 0 w 3795148"/>
              <a:gd name="connsiteY5" fmla="*/ 2174565 h 22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148" h="2242063">
                <a:moveTo>
                  <a:pt x="0" y="0"/>
                </a:moveTo>
                <a:lnTo>
                  <a:pt x="3795148" y="0"/>
                </a:lnTo>
                <a:lnTo>
                  <a:pt x="3793988" y="18343"/>
                </a:lnTo>
                <a:cubicBezTo>
                  <a:pt x="3635169" y="1267374"/>
                  <a:pt x="2314432" y="2242063"/>
                  <a:pt x="708660" y="2242063"/>
                </a:cubicBezTo>
                <a:cubicBezTo>
                  <a:pt x="494557" y="2242063"/>
                  <a:pt x="285522" y="2224735"/>
                  <a:pt x="83632" y="2191740"/>
                </a:cubicBezTo>
                <a:lnTo>
                  <a:pt x="0" y="2174565"/>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48" name="Content Placeholder 2">
            <a:extLst>
              <a:ext uri="{FF2B5EF4-FFF2-40B4-BE49-F238E27FC236}">
                <a16:creationId xmlns:a16="http://schemas.microsoft.com/office/drawing/2014/main" id="{E8536E4F-F1FA-484F-8F59-EAADF8904D0B}"/>
              </a:ext>
            </a:extLst>
          </p:cNvPr>
          <p:cNvSpPr>
            <a:spLocks noGrp="1"/>
          </p:cNvSpPr>
          <p:nvPr>
            <p:ph idx="1"/>
          </p:nvPr>
        </p:nvSpPr>
        <p:spPr>
          <a:xfrm>
            <a:off x="838199" y="2346039"/>
            <a:ext cx="10782283" cy="383092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48100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0" name="Content Placeholder 2">
            <a:extLst>
              <a:ext uri="{FF2B5EF4-FFF2-40B4-BE49-F238E27FC236}">
                <a16:creationId xmlns:a16="http://schemas.microsoft.com/office/drawing/2014/main" id="{2CACE3D1-F863-4422-B475-730B2AEA7127}"/>
              </a:ext>
            </a:extLst>
          </p:cNvPr>
          <p:cNvSpPr>
            <a:spLocks noGrp="1"/>
          </p:cNvSpPr>
          <p:nvPr>
            <p:ph sz="half" idx="1"/>
          </p:nvPr>
        </p:nvSpPr>
        <p:spPr>
          <a:xfrm>
            <a:off x="838200" y="2437325"/>
            <a:ext cx="5181600" cy="37396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3">
            <a:extLst>
              <a:ext uri="{FF2B5EF4-FFF2-40B4-BE49-F238E27FC236}">
                <a16:creationId xmlns:a16="http://schemas.microsoft.com/office/drawing/2014/main" id="{C6DDB857-67CE-4444-B436-F7A2F6E061D9}"/>
              </a:ext>
            </a:extLst>
          </p:cNvPr>
          <p:cNvSpPr>
            <a:spLocks noGrp="1"/>
          </p:cNvSpPr>
          <p:nvPr>
            <p:ph sz="half" idx="2"/>
          </p:nvPr>
        </p:nvSpPr>
        <p:spPr>
          <a:xfrm>
            <a:off x="6438886" y="2404377"/>
            <a:ext cx="5181600" cy="377258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96429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9" name="Text Placeholder 2">
            <a:extLst>
              <a:ext uri="{FF2B5EF4-FFF2-40B4-BE49-F238E27FC236}">
                <a16:creationId xmlns:a16="http://schemas.microsoft.com/office/drawing/2014/main" id="{BF7D2858-2046-4CAD-A3EE-D0A4D0F2CA14}"/>
              </a:ext>
            </a:extLst>
          </p:cNvPr>
          <p:cNvSpPr>
            <a:spLocks noGrp="1"/>
          </p:cNvSpPr>
          <p:nvPr>
            <p:ph type="body" idx="1"/>
          </p:nvPr>
        </p:nvSpPr>
        <p:spPr>
          <a:xfrm>
            <a:off x="839788" y="2123331"/>
            <a:ext cx="5157787"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2A9DBBF8-4A18-4CB1-A8AC-30C9B5308076}"/>
              </a:ext>
            </a:extLst>
          </p:cNvPr>
          <p:cNvSpPr>
            <a:spLocks noGrp="1"/>
          </p:cNvSpPr>
          <p:nvPr>
            <p:ph sz="half" idx="2"/>
          </p:nvPr>
        </p:nvSpPr>
        <p:spPr>
          <a:xfrm>
            <a:off x="839788" y="2839199"/>
            <a:ext cx="5157787"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D3E81B2D-A79D-4DC3-B7DF-1E1E0F58E481}"/>
              </a:ext>
            </a:extLst>
          </p:cNvPr>
          <p:cNvSpPr>
            <a:spLocks noGrp="1"/>
          </p:cNvSpPr>
          <p:nvPr>
            <p:ph type="body" sz="quarter" idx="3"/>
          </p:nvPr>
        </p:nvSpPr>
        <p:spPr>
          <a:xfrm>
            <a:off x="6437304" y="2123331"/>
            <a:ext cx="5183188"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8C0B65ED-88D9-4E01-AD11-24590E2C7EF7}"/>
              </a:ext>
            </a:extLst>
          </p:cNvPr>
          <p:cNvSpPr>
            <a:spLocks noGrp="1"/>
          </p:cNvSpPr>
          <p:nvPr>
            <p:ph sz="quarter" idx="4"/>
          </p:nvPr>
        </p:nvSpPr>
        <p:spPr>
          <a:xfrm>
            <a:off x="6437304" y="2839199"/>
            <a:ext cx="5183188"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14365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9" name="Picture Placeholder 28">
            <a:extLst>
              <a:ext uri="{FF2B5EF4-FFF2-40B4-BE49-F238E27FC236}">
                <a16:creationId xmlns:a16="http://schemas.microsoft.com/office/drawing/2014/main" id="{9BB6343A-FD10-4841-94C8-487A8E7E71C7}"/>
              </a:ext>
            </a:extLst>
          </p:cNvPr>
          <p:cNvSpPr>
            <a:spLocks noGrp="1"/>
          </p:cNvSpPr>
          <p:nvPr userDrawn="1">
            <p:ph type="pic" sz="quarter" idx="14" hasCustomPrompt="1"/>
          </p:nvPr>
        </p:nvSpPr>
        <p:spPr>
          <a:xfrm>
            <a:off x="5576326" y="1251144"/>
            <a:ext cx="6615674" cy="5625145"/>
          </a:xfrm>
          <a:custGeom>
            <a:avLst/>
            <a:gdLst>
              <a:gd name="connsiteX0" fmla="*/ 3621727 w 6615674"/>
              <a:gd name="connsiteY0" fmla="*/ 0 h 5625145"/>
              <a:gd name="connsiteX1" fmla="*/ 6416428 w 6615674"/>
              <a:gd name="connsiteY1" fmla="*/ 1317972 h 5625145"/>
              <a:gd name="connsiteX2" fmla="*/ 6615674 w 6615674"/>
              <a:gd name="connsiteY2" fmla="*/ 1584421 h 5625145"/>
              <a:gd name="connsiteX3" fmla="*/ 6615674 w 6615674"/>
              <a:gd name="connsiteY3" fmla="*/ 5625145 h 5625145"/>
              <a:gd name="connsiteX4" fmla="*/ 605458 w 6615674"/>
              <a:gd name="connsiteY4" fmla="*/ 5625145 h 5625145"/>
              <a:gd name="connsiteX5" fmla="*/ 437123 w 6615674"/>
              <a:gd name="connsiteY5" fmla="*/ 5348058 h 5625145"/>
              <a:gd name="connsiteX6" fmla="*/ 0 w 6615674"/>
              <a:gd name="connsiteY6" fmla="*/ 3621727 h 5625145"/>
              <a:gd name="connsiteX7" fmla="*/ 3621727 w 6615674"/>
              <a:gd name="connsiteY7" fmla="*/ 0 h 56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625145">
                <a:moveTo>
                  <a:pt x="3621727" y="0"/>
                </a:moveTo>
                <a:cubicBezTo>
                  <a:pt x="4746854" y="0"/>
                  <a:pt x="5752150" y="513054"/>
                  <a:pt x="6416428" y="1317972"/>
                </a:cubicBezTo>
                <a:lnTo>
                  <a:pt x="6615674" y="1584421"/>
                </a:lnTo>
                <a:lnTo>
                  <a:pt x="6615674" y="5625145"/>
                </a:lnTo>
                <a:lnTo>
                  <a:pt x="605458" y="5625145"/>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p:ph type="body" sz="quarter" idx="15"/>
          </p:nvPr>
        </p:nvSpPr>
        <p:spPr>
          <a:xfrm>
            <a:off x="640080" y="2526124"/>
            <a:ext cx="3801966" cy="3653188"/>
          </a:xfrm>
        </p:spPr>
        <p:txBody>
          <a:bodyPr vert="horz" lIns="0" tIns="0" rIns="0" bIns="0" rtlCol="0">
            <a:noAutofit/>
          </a:bodyPr>
          <a:lstStyle>
            <a:lvl1pPr marL="0" indent="0">
              <a:lnSpc>
                <a:spcPct val="95000"/>
              </a:lnSpc>
              <a:spcBef>
                <a:spcPts val="600"/>
              </a:spcBef>
              <a:spcAft>
                <a:spcPts val="600"/>
              </a:spcAft>
              <a:buNone/>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Tree>
    <p:extLst>
      <p:ext uri="{BB962C8B-B14F-4D97-AF65-F5344CB8AC3E}">
        <p14:creationId xmlns:p14="http://schemas.microsoft.com/office/powerpoint/2010/main" val="35270185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76ABD40F-74C4-48BF-BEBE-FD456D424166}"/>
              </a:ext>
            </a:extLst>
          </p:cNvPr>
          <p:cNvSpPr/>
          <p:nvPr userDrawn="1"/>
        </p:nvSpPr>
        <p:spPr>
          <a:xfrm>
            <a:off x="4846320" y="0"/>
            <a:ext cx="7345680" cy="6907322"/>
          </a:xfrm>
          <a:custGeom>
            <a:avLst/>
            <a:gdLst>
              <a:gd name="connsiteX0" fmla="*/ 3543489 w 7345680"/>
              <a:gd name="connsiteY0" fmla="*/ 0 h 6907322"/>
              <a:gd name="connsiteX1" fmla="*/ 5432871 w 7345680"/>
              <a:gd name="connsiteY1" fmla="*/ 0 h 6907322"/>
              <a:gd name="connsiteX2" fmla="*/ 5609846 w 7345680"/>
              <a:gd name="connsiteY2" fmla="*/ 40446 h 6907322"/>
              <a:gd name="connsiteX3" fmla="*/ 7343079 w 7345680"/>
              <a:gd name="connsiteY3" fmla="*/ 915371 h 6907322"/>
              <a:gd name="connsiteX4" fmla="*/ 7345680 w 7345680"/>
              <a:gd name="connsiteY4" fmla="*/ 917602 h 6907322"/>
              <a:gd name="connsiteX5" fmla="*/ 7345680 w 7345680"/>
              <a:gd name="connsiteY5" fmla="*/ 6907322 h 6907322"/>
              <a:gd name="connsiteX6" fmla="*/ 822371 w 7345680"/>
              <a:gd name="connsiteY6" fmla="*/ 6907322 h 6907322"/>
              <a:gd name="connsiteX7" fmla="*/ 766511 w 7345680"/>
              <a:gd name="connsiteY7" fmla="*/ 6829539 h 6907322"/>
              <a:gd name="connsiteX8" fmla="*/ 0 w 7345680"/>
              <a:gd name="connsiteY8" fmla="*/ 4344739 h 6907322"/>
              <a:gd name="connsiteX9" fmla="*/ 3366514 w 7345680"/>
              <a:gd name="connsiteY9" fmla="*/ 40446 h 69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45680" h="6907322">
                <a:moveTo>
                  <a:pt x="3543489" y="0"/>
                </a:moveTo>
                <a:lnTo>
                  <a:pt x="5432871" y="0"/>
                </a:lnTo>
                <a:lnTo>
                  <a:pt x="5609846" y="40446"/>
                </a:lnTo>
                <a:cubicBezTo>
                  <a:pt x="6255171" y="204854"/>
                  <a:pt x="6844336" y="507805"/>
                  <a:pt x="7343079" y="915371"/>
                </a:cubicBezTo>
                <a:lnTo>
                  <a:pt x="7345680" y="917602"/>
                </a:lnTo>
                <a:lnTo>
                  <a:pt x="7345680" y="6907322"/>
                </a:lnTo>
                <a:lnTo>
                  <a:pt x="822371" y="6907322"/>
                </a:lnTo>
                <a:lnTo>
                  <a:pt x="766511" y="6829539"/>
                </a:lnTo>
                <a:cubicBezTo>
                  <a:pt x="282576" y="6120238"/>
                  <a:pt x="0" y="5265165"/>
                  <a:pt x="0" y="4344739"/>
                </a:cubicBezTo>
                <a:cubicBezTo>
                  <a:pt x="0" y="2273781"/>
                  <a:pt x="1430540" y="533670"/>
                  <a:pt x="3366514" y="4044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839788" y="504419"/>
            <a:ext cx="4006532"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8" name="Freeform: Shape 17">
            <a:extLst>
              <a:ext uri="{FF2B5EF4-FFF2-40B4-BE49-F238E27FC236}">
                <a16:creationId xmlns:a16="http://schemas.microsoft.com/office/drawing/2014/main" id="{298BAA80-2B02-4FB1-AE39-6D8426AB4FB7}"/>
              </a:ext>
            </a:extLst>
          </p:cNvPr>
          <p:cNvSpPr/>
          <p:nvPr userDrawn="1"/>
        </p:nvSpPr>
        <p:spPr>
          <a:xfrm>
            <a:off x="5323076" y="314025"/>
            <a:ext cx="6868924" cy="6593297"/>
          </a:xfrm>
          <a:custGeom>
            <a:avLst/>
            <a:gdLst>
              <a:gd name="connsiteX0" fmla="*/ 4079984 w 6868924"/>
              <a:gd name="connsiteY0" fmla="*/ 0 h 6593297"/>
              <a:gd name="connsiteX1" fmla="*/ 6675233 w 6868924"/>
              <a:gd name="connsiteY1" fmla="*/ 931670 h 6593297"/>
              <a:gd name="connsiteX2" fmla="*/ 6868924 w 6868924"/>
              <a:gd name="connsiteY2" fmla="*/ 1107709 h 6593297"/>
              <a:gd name="connsiteX3" fmla="*/ 6868924 w 6868924"/>
              <a:gd name="connsiteY3" fmla="*/ 6593297 h 6593297"/>
              <a:gd name="connsiteX4" fmla="*/ 867282 w 6868924"/>
              <a:gd name="connsiteY4" fmla="*/ 6593297 h 6593297"/>
              <a:gd name="connsiteX5" fmla="*/ 810549 w 6868924"/>
              <a:gd name="connsiteY5" fmla="*/ 6521104 h 6593297"/>
              <a:gd name="connsiteX6" fmla="*/ 0 w 6868924"/>
              <a:gd name="connsiteY6" fmla="*/ 4079984 h 6593297"/>
              <a:gd name="connsiteX7" fmla="*/ 4079984 w 6868924"/>
              <a:gd name="connsiteY7" fmla="*/ 0 h 659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6593297">
                <a:moveTo>
                  <a:pt x="4079984" y="0"/>
                </a:moveTo>
                <a:cubicBezTo>
                  <a:pt x="5065808" y="0"/>
                  <a:pt x="5969971" y="349636"/>
                  <a:pt x="6675233" y="931670"/>
                </a:cubicBezTo>
                <a:lnTo>
                  <a:pt x="6868924" y="1107709"/>
                </a:lnTo>
                <a:lnTo>
                  <a:pt x="6868924" y="6593297"/>
                </a:lnTo>
                <a:lnTo>
                  <a:pt x="867282" y="6593297"/>
                </a:lnTo>
                <a:lnTo>
                  <a:pt x="810549" y="6521104"/>
                </a:lnTo>
                <a:cubicBezTo>
                  <a:pt x="301472" y="5840388"/>
                  <a:pt x="0" y="4995393"/>
                  <a:pt x="0" y="4079984"/>
                </a:cubicBezTo>
                <a:cubicBezTo>
                  <a:pt x="0" y="1826671"/>
                  <a:pt x="1826671" y="0"/>
                  <a:pt x="4079984"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2" name="Content Placeholder 2">
            <a:extLst>
              <a:ext uri="{FF2B5EF4-FFF2-40B4-BE49-F238E27FC236}">
                <a16:creationId xmlns:a16="http://schemas.microsoft.com/office/drawing/2014/main" id="{B7859439-9F65-4FE4-AFB1-B03529453190}"/>
              </a:ext>
            </a:extLst>
          </p:cNvPr>
          <p:cNvSpPr>
            <a:spLocks noGrp="1"/>
          </p:cNvSpPr>
          <p:nvPr>
            <p:ph idx="1"/>
          </p:nvPr>
        </p:nvSpPr>
        <p:spPr>
          <a:xfrm>
            <a:off x="6635592" y="1480710"/>
            <a:ext cx="5144928" cy="4698602"/>
          </a:xfrm>
        </p:spPr>
        <p:txBody>
          <a:bodyPr anchor="t">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Text Placeholder 3">
            <a:extLst>
              <a:ext uri="{FF2B5EF4-FFF2-40B4-BE49-F238E27FC236}">
                <a16:creationId xmlns:a16="http://schemas.microsoft.com/office/drawing/2014/main" id="{02002298-DFBB-481C-BB65-B2B03B0D823A}"/>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493249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7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B4E619-4CA9-4A22-920F-20396BF50470}" type="slidenum">
              <a:rPr lang="en-US" noProof="0" smtClean="0"/>
              <a:pPr/>
              <a:t>‹#›</a:t>
            </a:fld>
            <a:endParaRPr lang="en-US" noProof="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9166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B4E619-4CA9-4A22-920F-20396BF50470}" type="slidenum">
              <a:rPr lang="en-US" noProof="0" smtClean="0"/>
              <a:pPr/>
              <a:t>‹#›</a:t>
            </a:fld>
            <a:endParaRPr lang="en-US" noProof="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9" name="Group 8">
            <a:extLst>
              <a:ext uri="{FF2B5EF4-FFF2-40B4-BE49-F238E27FC236}">
                <a16:creationId xmlns:a16="http://schemas.microsoft.com/office/drawing/2014/main" id="{65CB869C-8567-4143-9F08-85C6266BEDF3}"/>
              </a:ext>
            </a:extLst>
          </p:cNvPr>
          <p:cNvGrpSpPr/>
          <p:nvPr userDrawn="1"/>
        </p:nvGrpSpPr>
        <p:grpSpPr>
          <a:xfrm flipV="1">
            <a:off x="0" y="2404423"/>
            <a:ext cx="12192000" cy="4453577"/>
            <a:chOff x="0" y="-277094"/>
            <a:chExt cx="12192000" cy="5876838"/>
          </a:xfrm>
          <a:solidFill>
            <a:schemeClr val="bg2">
              <a:alpha val="25000"/>
            </a:schemeClr>
          </a:solidFill>
        </p:grpSpPr>
        <p:sp>
          <p:nvSpPr>
            <p:cNvPr id="10" name="Rectangle 9">
              <a:extLst>
                <a:ext uri="{FF2B5EF4-FFF2-40B4-BE49-F238E27FC236}">
                  <a16:creationId xmlns:a16="http://schemas.microsoft.com/office/drawing/2014/main" id="{62B4D702-E117-4BC0-85EC-04CEC5B3B428}"/>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84F3F122-2077-43DB-95E0-7063D2FAFDC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EB896F35-134A-4370-97AE-87FE1F20C084}"/>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57E4B635-4DE0-4A95-8D43-399DEF2A48AE}"/>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E360E719-5721-42A7-ABD6-ED4C8D7C3F12}"/>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E34EA93F-C82E-41D9-9775-EFC35E207927}"/>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6ECE86BD-0A8E-425F-B122-382294808D1B}"/>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Rectangle 16">
            <a:extLst>
              <a:ext uri="{FF2B5EF4-FFF2-40B4-BE49-F238E27FC236}">
                <a16:creationId xmlns:a16="http://schemas.microsoft.com/office/drawing/2014/main" id="{F6FCE803-78CC-4EFE-8B14-4054A9D70553}"/>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2AD9630F-9C5A-407E-A44C-2ADA1CFCB6A2}"/>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5EE5DF07-AECA-424C-A3A0-48FE24F1123D}"/>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7359516-51A4-4AA9-ACCB-7C282B6D1741}"/>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C1826B13-2F92-4CAD-8E09-7374862C97CE}"/>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DDA5C2A5-C7B4-41A6-ABD6-758455DF29DD}"/>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Tree>
    <p:extLst>
      <p:ext uri="{BB962C8B-B14F-4D97-AF65-F5344CB8AC3E}">
        <p14:creationId xmlns:p14="http://schemas.microsoft.com/office/powerpoint/2010/main" val="276942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B4E619-4CA9-4A22-920F-20396BF50470}" type="slidenum">
              <a:rPr lang="en-US" noProof="0" smtClean="0"/>
              <a:pPr/>
              <a:t>‹#›</a:t>
            </a:fld>
            <a:endParaRPr lang="en-US" noProof="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1" name="Group 10">
            <a:extLst>
              <a:ext uri="{FF2B5EF4-FFF2-40B4-BE49-F238E27FC236}">
                <a16:creationId xmlns:a16="http://schemas.microsoft.com/office/drawing/2014/main" id="{9E7853EF-3DB7-4087-91C9-89A94B60703C}"/>
              </a:ext>
            </a:extLst>
          </p:cNvPr>
          <p:cNvGrpSpPr/>
          <p:nvPr userDrawn="1"/>
        </p:nvGrpSpPr>
        <p:grpSpPr>
          <a:xfrm flipV="1">
            <a:off x="0" y="2404423"/>
            <a:ext cx="12192000" cy="4453577"/>
            <a:chOff x="0" y="-277094"/>
            <a:chExt cx="12192000" cy="5876838"/>
          </a:xfrm>
          <a:solidFill>
            <a:schemeClr val="bg2">
              <a:alpha val="25000"/>
            </a:schemeClr>
          </a:solidFill>
        </p:grpSpPr>
        <p:sp>
          <p:nvSpPr>
            <p:cNvPr id="12" name="Rectangle 11">
              <a:extLst>
                <a:ext uri="{FF2B5EF4-FFF2-40B4-BE49-F238E27FC236}">
                  <a16:creationId xmlns:a16="http://schemas.microsoft.com/office/drawing/2014/main" id="{68F79B50-CE64-4FA2-A040-4AC2C3AD4B7D}"/>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3FA6F8BD-4049-4371-8500-8D4ADD546115}"/>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36D68745-B606-462E-A21D-428EA187287A}"/>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49218DBC-4373-4ED6-AD8F-665D1D8CE8DC}"/>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D2AA0E00-3D29-4335-A0C1-49AD18388606}"/>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AAC7420B-BB0A-4136-AB48-F4C4289BB919}"/>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A905E3F1-4CE6-4AD6-ACA8-955C6E1A420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Rectangle 18">
            <a:extLst>
              <a:ext uri="{FF2B5EF4-FFF2-40B4-BE49-F238E27FC236}">
                <a16:creationId xmlns:a16="http://schemas.microsoft.com/office/drawing/2014/main" id="{B5EA28FB-C53A-4B9D-8CAD-4BB39B618639}"/>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6D9CFDEB-D512-4C10-8E06-5CD4328CF43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1" name="Straight Connector 20">
            <a:extLst>
              <a:ext uri="{FF2B5EF4-FFF2-40B4-BE49-F238E27FC236}">
                <a16:creationId xmlns:a16="http://schemas.microsoft.com/office/drawing/2014/main" id="{D559D07F-7B9E-4877-BC21-DC2BE1A0622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64B62DC-5C1D-4250-90B8-212DD36E1B3F}"/>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BA45680A-17AF-41F7-929F-8F7EAE18F5F6}"/>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A8B04ECC-0736-4781-A720-850F3B513EE2}"/>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Tree>
    <p:extLst>
      <p:ext uri="{BB962C8B-B14F-4D97-AF65-F5344CB8AC3E}">
        <p14:creationId xmlns:p14="http://schemas.microsoft.com/office/powerpoint/2010/main" val="3809408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CB4E619-4CA9-4A22-920F-20396BF50470}" type="slidenum">
              <a:rPr lang="en-US" noProof="0" smtClean="0"/>
              <a:pPr/>
              <a:t>‹#›</a:t>
            </a:fld>
            <a:endParaRPr lang="en-US" noProof="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661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CB4E619-4CA9-4A22-920F-20396BF50470}" type="slidenum">
              <a:rPr lang="en-US" noProof="0" smtClean="0"/>
              <a:pPr/>
              <a:t>‹#›</a:t>
            </a:fld>
            <a:endParaRPr lang="en-US" noProof="0" dirty="0"/>
          </a:p>
        </p:txBody>
      </p:sp>
      <p:grpSp>
        <p:nvGrpSpPr>
          <p:cNvPr id="5" name="Group 4">
            <a:extLst>
              <a:ext uri="{FF2B5EF4-FFF2-40B4-BE49-F238E27FC236}">
                <a16:creationId xmlns:a16="http://schemas.microsoft.com/office/drawing/2014/main" id="{21AF52B4-BE30-4AE3-B59C-1668C8D9034A}"/>
              </a:ext>
            </a:extLst>
          </p:cNvPr>
          <p:cNvGrpSpPr/>
          <p:nvPr userDrawn="1"/>
        </p:nvGrpSpPr>
        <p:grpSpPr>
          <a:xfrm flipV="1">
            <a:off x="0" y="2404423"/>
            <a:ext cx="12192000" cy="4453577"/>
            <a:chOff x="0" y="-277094"/>
            <a:chExt cx="12192000" cy="5876838"/>
          </a:xfrm>
          <a:solidFill>
            <a:schemeClr val="bg2">
              <a:alpha val="25000"/>
            </a:schemeClr>
          </a:solidFill>
        </p:grpSpPr>
        <p:sp>
          <p:nvSpPr>
            <p:cNvPr id="6" name="Rectangle 5">
              <a:extLst>
                <a:ext uri="{FF2B5EF4-FFF2-40B4-BE49-F238E27FC236}">
                  <a16:creationId xmlns:a16="http://schemas.microsoft.com/office/drawing/2014/main" id="{25BACD33-DD18-4D68-B45B-D901332AA3A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079F67F6-AA04-4CE2-8F79-CAF7B820DA49}"/>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B9B91D66-54E5-4C0D-A2BE-2E017C52EA77}"/>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555D1DC-0E57-4026-AA48-C39E8FE9DA3F}"/>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15CE5F1C-3722-45F3-825A-1EE59F1CF45B}"/>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85B16B9-F229-4DE4-A454-0521BB1D4DF9}"/>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879B9BE-A6D3-4DD3-BA37-CB272F86B7D4}"/>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Rectangle 12">
            <a:extLst>
              <a:ext uri="{FF2B5EF4-FFF2-40B4-BE49-F238E27FC236}">
                <a16:creationId xmlns:a16="http://schemas.microsoft.com/office/drawing/2014/main" id="{D80DA144-C0E1-49F5-BA7F-2FC6DD855851}"/>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1438F9F2-6A74-4C34-B25A-CC6FD948CE4F}"/>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6AEB6971-20D3-499A-85B6-E208E829A028}"/>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97405E5-5FB5-4FCA-90FD-380F85F8A3B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52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9" name="Group 8">
            <a:extLst>
              <a:ext uri="{FF2B5EF4-FFF2-40B4-BE49-F238E27FC236}">
                <a16:creationId xmlns:a16="http://schemas.microsoft.com/office/drawing/2014/main" id="{E895FFCA-E83F-46A6-9A61-227050665765}"/>
              </a:ext>
            </a:extLst>
          </p:cNvPr>
          <p:cNvGrpSpPr/>
          <p:nvPr userDrawn="1"/>
        </p:nvGrpSpPr>
        <p:grpSpPr>
          <a:xfrm>
            <a:off x="0" y="0"/>
            <a:ext cx="12192000" cy="4453577"/>
            <a:chOff x="0" y="-277094"/>
            <a:chExt cx="12192000" cy="5876838"/>
          </a:xfrm>
          <a:solidFill>
            <a:schemeClr val="bg2">
              <a:alpha val="25000"/>
            </a:schemeClr>
          </a:solidFill>
        </p:grpSpPr>
        <p:sp>
          <p:nvSpPr>
            <p:cNvPr id="10" name="Rectangle 9">
              <a:extLst>
                <a:ext uri="{FF2B5EF4-FFF2-40B4-BE49-F238E27FC236}">
                  <a16:creationId xmlns:a16="http://schemas.microsoft.com/office/drawing/2014/main" id="{BD612755-FCFE-4719-BBFB-48C85B31CDF1}"/>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29CB8A4-6138-4503-A79F-5F82FC62AFE6}"/>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D88ECF4F-397C-4E7C-88EF-E7F16E650553}"/>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431E363A-0190-4926-A64F-F1B8DA71B9E3}"/>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3B323DE-5296-4C67-A591-D1B3D76F7910}"/>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57D402F9-268E-4483-8700-2B81857AFD97}"/>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6F85C420-FF06-4B47-941C-1011ADC94FEE}"/>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0945FE85-EB01-474B-A5CA-49C25A4B142D}"/>
              </a:ext>
            </a:extLst>
          </p:cNvPr>
          <p:cNvSpPr/>
          <p:nvPr userDrawn="1"/>
        </p:nvSpPr>
        <p:spPr>
          <a:xfrm>
            <a:off x="4846320" y="0"/>
            <a:ext cx="7345680" cy="6907322"/>
          </a:xfrm>
          <a:custGeom>
            <a:avLst/>
            <a:gdLst>
              <a:gd name="connsiteX0" fmla="*/ 3543489 w 7345680"/>
              <a:gd name="connsiteY0" fmla="*/ 0 h 6907322"/>
              <a:gd name="connsiteX1" fmla="*/ 5432871 w 7345680"/>
              <a:gd name="connsiteY1" fmla="*/ 0 h 6907322"/>
              <a:gd name="connsiteX2" fmla="*/ 5609846 w 7345680"/>
              <a:gd name="connsiteY2" fmla="*/ 40446 h 6907322"/>
              <a:gd name="connsiteX3" fmla="*/ 7343079 w 7345680"/>
              <a:gd name="connsiteY3" fmla="*/ 915371 h 6907322"/>
              <a:gd name="connsiteX4" fmla="*/ 7345680 w 7345680"/>
              <a:gd name="connsiteY4" fmla="*/ 917602 h 6907322"/>
              <a:gd name="connsiteX5" fmla="*/ 7345680 w 7345680"/>
              <a:gd name="connsiteY5" fmla="*/ 6907322 h 6907322"/>
              <a:gd name="connsiteX6" fmla="*/ 822371 w 7345680"/>
              <a:gd name="connsiteY6" fmla="*/ 6907322 h 6907322"/>
              <a:gd name="connsiteX7" fmla="*/ 766511 w 7345680"/>
              <a:gd name="connsiteY7" fmla="*/ 6829539 h 6907322"/>
              <a:gd name="connsiteX8" fmla="*/ 0 w 7345680"/>
              <a:gd name="connsiteY8" fmla="*/ 4344739 h 6907322"/>
              <a:gd name="connsiteX9" fmla="*/ 3366514 w 7345680"/>
              <a:gd name="connsiteY9" fmla="*/ 40446 h 69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45680" h="6907322">
                <a:moveTo>
                  <a:pt x="3543489" y="0"/>
                </a:moveTo>
                <a:lnTo>
                  <a:pt x="5432871" y="0"/>
                </a:lnTo>
                <a:lnTo>
                  <a:pt x="5609846" y="40446"/>
                </a:lnTo>
                <a:cubicBezTo>
                  <a:pt x="6255171" y="204854"/>
                  <a:pt x="6844336" y="507805"/>
                  <a:pt x="7343079" y="915371"/>
                </a:cubicBezTo>
                <a:lnTo>
                  <a:pt x="7345680" y="917602"/>
                </a:lnTo>
                <a:lnTo>
                  <a:pt x="7345680" y="6907322"/>
                </a:lnTo>
                <a:lnTo>
                  <a:pt x="822371" y="6907322"/>
                </a:lnTo>
                <a:lnTo>
                  <a:pt x="766511" y="6829539"/>
                </a:lnTo>
                <a:cubicBezTo>
                  <a:pt x="282576" y="6120238"/>
                  <a:pt x="0" y="5265165"/>
                  <a:pt x="0" y="4344739"/>
                </a:cubicBezTo>
                <a:cubicBezTo>
                  <a:pt x="0" y="2273781"/>
                  <a:pt x="1430540" y="533670"/>
                  <a:pt x="3366514" y="4044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5F4A5B95-7E4E-4C8F-996B-28DE2D8691A7}"/>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4D99A21-3F9C-465D-89CE-886BF3A2A30D}"/>
              </a:ext>
            </a:extLst>
          </p:cNvPr>
          <p:cNvSpPr/>
          <p:nvPr userDrawn="1"/>
        </p:nvSpPr>
        <p:spPr>
          <a:xfrm>
            <a:off x="5323076" y="314025"/>
            <a:ext cx="6868924" cy="6593297"/>
          </a:xfrm>
          <a:custGeom>
            <a:avLst/>
            <a:gdLst>
              <a:gd name="connsiteX0" fmla="*/ 4079984 w 6868924"/>
              <a:gd name="connsiteY0" fmla="*/ 0 h 6593297"/>
              <a:gd name="connsiteX1" fmla="*/ 6675233 w 6868924"/>
              <a:gd name="connsiteY1" fmla="*/ 931670 h 6593297"/>
              <a:gd name="connsiteX2" fmla="*/ 6868924 w 6868924"/>
              <a:gd name="connsiteY2" fmla="*/ 1107709 h 6593297"/>
              <a:gd name="connsiteX3" fmla="*/ 6868924 w 6868924"/>
              <a:gd name="connsiteY3" fmla="*/ 6593297 h 6593297"/>
              <a:gd name="connsiteX4" fmla="*/ 867282 w 6868924"/>
              <a:gd name="connsiteY4" fmla="*/ 6593297 h 6593297"/>
              <a:gd name="connsiteX5" fmla="*/ 810549 w 6868924"/>
              <a:gd name="connsiteY5" fmla="*/ 6521104 h 6593297"/>
              <a:gd name="connsiteX6" fmla="*/ 0 w 6868924"/>
              <a:gd name="connsiteY6" fmla="*/ 4079984 h 6593297"/>
              <a:gd name="connsiteX7" fmla="*/ 4079984 w 6868924"/>
              <a:gd name="connsiteY7" fmla="*/ 0 h 659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6593297">
                <a:moveTo>
                  <a:pt x="4079984" y="0"/>
                </a:moveTo>
                <a:cubicBezTo>
                  <a:pt x="5065808" y="0"/>
                  <a:pt x="5969971" y="349636"/>
                  <a:pt x="6675233" y="931670"/>
                </a:cubicBezTo>
                <a:lnTo>
                  <a:pt x="6868924" y="1107709"/>
                </a:lnTo>
                <a:lnTo>
                  <a:pt x="6868924" y="6593297"/>
                </a:lnTo>
                <a:lnTo>
                  <a:pt x="867282" y="6593297"/>
                </a:lnTo>
                <a:lnTo>
                  <a:pt x="810549" y="6521104"/>
                </a:lnTo>
                <a:cubicBezTo>
                  <a:pt x="301472" y="5840388"/>
                  <a:pt x="0" y="4995393"/>
                  <a:pt x="0" y="4079984"/>
                </a:cubicBezTo>
                <a:cubicBezTo>
                  <a:pt x="0" y="1826671"/>
                  <a:pt x="1826671" y="0"/>
                  <a:pt x="4079984"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Tree>
    <p:extLst>
      <p:ext uri="{BB962C8B-B14F-4D97-AF65-F5344CB8AC3E}">
        <p14:creationId xmlns:p14="http://schemas.microsoft.com/office/powerpoint/2010/main" val="386487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4/27/2020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2" name="Group 11">
            <a:extLst>
              <a:ext uri="{FF2B5EF4-FFF2-40B4-BE49-F238E27FC236}">
                <a16:creationId xmlns:a16="http://schemas.microsoft.com/office/drawing/2014/main" id="{814805FC-7CD6-4413-9E6E-DDE723AED3B0}"/>
              </a:ext>
            </a:extLst>
          </p:cNvPr>
          <p:cNvGrpSpPr/>
          <p:nvPr userDrawn="1"/>
        </p:nvGrpSpPr>
        <p:grpSpPr>
          <a:xfrm>
            <a:off x="0" y="0"/>
            <a:ext cx="12192000" cy="4453577"/>
            <a:chOff x="0" y="-277094"/>
            <a:chExt cx="12192000" cy="5876838"/>
          </a:xfrm>
          <a:solidFill>
            <a:schemeClr val="bg2">
              <a:alpha val="25000"/>
            </a:schemeClr>
          </a:solidFill>
        </p:grpSpPr>
        <p:sp>
          <p:nvSpPr>
            <p:cNvPr id="13" name="Rectangle 12">
              <a:extLst>
                <a:ext uri="{FF2B5EF4-FFF2-40B4-BE49-F238E27FC236}">
                  <a16:creationId xmlns:a16="http://schemas.microsoft.com/office/drawing/2014/main" id="{5F52DEED-2AEE-4899-8080-446093EAB784}"/>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D3234AC3-8EFB-4C39-BC0F-8964BA09CA4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CAF25A8E-6FC9-468F-B4BF-D17568E0629C}"/>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D6DE1B6-6609-4EF0-9E80-8AF2D19183B6}"/>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9BDAFFE3-3956-4BCC-B3EC-60ACE82931A9}"/>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DB9ED8FB-F33B-4E58-8238-213C44A85735}"/>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7B5CCC70-89AA-4130-A4DB-914F2BCB2F36}"/>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2" name="Rectangle 21">
            <a:extLst>
              <a:ext uri="{FF2B5EF4-FFF2-40B4-BE49-F238E27FC236}">
                <a16:creationId xmlns:a16="http://schemas.microsoft.com/office/drawing/2014/main" id="{5B719D47-8D04-4CC9-A112-72020A7026DD}"/>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84962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4/27/2020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CB4E619-4CA9-4A22-920F-20396BF50470}" type="slidenum">
              <a:rPr lang="en-US" noProof="0" smtClean="0"/>
              <a:pPr/>
              <a:t>‹#›</a:t>
            </a:fld>
            <a:endParaRPr lang="en-US" noProof="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B3D7C28E-C2CE-4287-ADA4-722D4B1A9539}"/>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2" name="Straight Connector 11">
            <a:extLst>
              <a:ext uri="{FF2B5EF4-FFF2-40B4-BE49-F238E27FC236}">
                <a16:creationId xmlns:a16="http://schemas.microsoft.com/office/drawing/2014/main" id="{A8956382-6528-466B-85FD-697A31B70463}"/>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249D77-E39B-41BF-89B9-21B4A14DA81A}"/>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73599"/>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4" r:id="rId14"/>
    <p:sldLayoutId id="2147484325" r:id="rId15"/>
    <p:sldLayoutId id="2147483684" r:id="rId16"/>
    <p:sldLayoutId id="2147483664" r:id="rId17"/>
    <p:sldLayoutId id="2147483655" r:id="rId18"/>
    <p:sldLayoutId id="2147483668" r:id="rId19"/>
    <p:sldLayoutId id="2147483676" r:id="rId20"/>
    <p:sldLayoutId id="2147483677" r:id="rId21"/>
    <p:sldLayoutId id="2147483679" r:id="rId22"/>
    <p:sldLayoutId id="2147483680" r:id="rId23"/>
    <p:sldLayoutId id="2147483682" r:id="rId24"/>
    <p:sldLayoutId id="2147483683" r:id="rId25"/>
    <p:sldLayoutId id="2147483681" r:id="rId26"/>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pngimg.com/download/15491" TargetMode="External"/><Relationship Id="rId2" Type="http://schemas.openxmlformats.org/officeDocument/2006/relationships/image" Target="../media/image25.png"/><Relationship Id="rId1" Type="http://schemas.openxmlformats.org/officeDocument/2006/relationships/slideLayout" Target="../slideLayouts/slideLayout15.xml"/><Relationship Id="rId4" Type="http://schemas.openxmlformats.org/officeDocument/2006/relationships/hyperlink" Target="https://creativecommons.org/licenses/by-nc/3.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pngimg.com/download/15491" TargetMode="External"/><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11EF75A3-C09D-4991-B66E-2CADD8AFE1EC}"/>
              </a:ext>
            </a:extLst>
          </p:cNvPr>
          <p:cNvSpPr/>
          <p:nvPr/>
        </p:nvSpPr>
        <p:spPr>
          <a:xfrm>
            <a:off x="5254934" y="626558"/>
            <a:ext cx="1682133" cy="41335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pic>
        <p:nvPicPr>
          <p:cNvPr id="8" name="Picture Placeholder 7" descr="A red and white plate&#10;&#10;Description automatically generated">
            <a:extLst>
              <a:ext uri="{FF2B5EF4-FFF2-40B4-BE49-F238E27FC236}">
                <a16:creationId xmlns:a16="http://schemas.microsoft.com/office/drawing/2014/main" id="{42739C0A-C3DC-4321-9B12-78698FFBDCFC}"/>
              </a:ext>
            </a:extLst>
          </p:cNvPr>
          <p:cNvPicPr>
            <a:picLocks noGrp="1" noChangeAspect="1"/>
          </p:cNvPicPr>
          <p:nvPr>
            <p:ph type="pic" sz="quarter" idx="14"/>
          </p:nvPr>
        </p:nvPicPr>
        <p:blipFill>
          <a:blip r:embed="rId3"/>
          <a:srcRect l="16644" r="16644"/>
          <a:stretch>
            <a:fillRect/>
          </a:stretch>
        </p:blipFill>
        <p:spPr>
          <a:xfrm>
            <a:off x="2667000" y="-114300"/>
            <a:ext cx="6972300" cy="6972300"/>
          </a:xfrm>
        </p:spPr>
      </p:pic>
      <p:sp>
        <p:nvSpPr>
          <p:cNvPr id="15" name="Text Placeholder 14">
            <a:extLst>
              <a:ext uri="{FF2B5EF4-FFF2-40B4-BE49-F238E27FC236}">
                <a16:creationId xmlns:a16="http://schemas.microsoft.com/office/drawing/2014/main" id="{A7ECF636-D45E-4307-9E3A-89A2B5960270}"/>
              </a:ext>
            </a:extLst>
          </p:cNvPr>
          <p:cNvSpPr>
            <a:spLocks noGrp="1"/>
          </p:cNvSpPr>
          <p:nvPr>
            <p:ph type="body" sz="quarter" idx="13"/>
          </p:nvPr>
        </p:nvSpPr>
        <p:spPr>
          <a:xfrm>
            <a:off x="5403140" y="5559805"/>
            <a:ext cx="2915816" cy="258532"/>
          </a:xfrm>
        </p:spPr>
        <p:txBody>
          <a:bodyPr/>
          <a:lstStyle/>
          <a:p>
            <a:r>
              <a:rPr lang="en-US" dirty="0"/>
              <a:t>23-04-2020</a:t>
            </a:r>
          </a:p>
        </p:txBody>
      </p:sp>
      <p:cxnSp>
        <p:nvCxnSpPr>
          <p:cNvPr id="17" name="Straight Connector 16" descr="divider line">
            <a:extLst>
              <a:ext uri="{FF2B5EF4-FFF2-40B4-BE49-F238E27FC236}">
                <a16:creationId xmlns:a16="http://schemas.microsoft.com/office/drawing/2014/main" id="{BA62D616-C355-46BC-B4B6-8254E2BE6EE7}"/>
              </a:ext>
            </a:extLst>
          </p:cNvPr>
          <p:cNvCxnSpPr/>
          <p:nvPr/>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47A6ED6-F4C9-458E-ABFE-79024494959E}"/>
              </a:ext>
            </a:extLst>
          </p:cNvPr>
          <p:cNvSpPr txBox="1"/>
          <p:nvPr/>
        </p:nvSpPr>
        <p:spPr>
          <a:xfrm>
            <a:off x="3239769" y="3086296"/>
            <a:ext cx="1991709" cy="830997"/>
          </a:xfrm>
          <a:prstGeom prst="rect">
            <a:avLst/>
          </a:prstGeom>
          <a:noFill/>
        </p:spPr>
        <p:txBody>
          <a:bodyPr wrap="square" rtlCol="0">
            <a:spAutoFit/>
          </a:bodyPr>
          <a:lstStyle/>
          <a:p>
            <a:r>
              <a:rPr lang="en-US" sz="2400" dirty="0" err="1">
                <a:latin typeface="Aharoni" panose="02010803020104030203" pitchFamily="2" charset="-79"/>
                <a:cs typeface="Aharoni" panose="02010803020104030203" pitchFamily="2" charset="-79"/>
              </a:rPr>
              <a:t>Avacado</a:t>
            </a:r>
            <a:r>
              <a:rPr lang="en-US" sz="2400" dirty="0">
                <a:latin typeface="Aharoni" panose="02010803020104030203" pitchFamily="2" charset="-79"/>
                <a:cs typeface="Aharoni" panose="02010803020104030203" pitchFamily="2" charset="-79"/>
              </a:rPr>
              <a:t> Sales</a:t>
            </a:r>
          </a:p>
        </p:txBody>
      </p:sp>
      <p:sp>
        <p:nvSpPr>
          <p:cNvPr id="10" name="TextBox 9">
            <a:extLst>
              <a:ext uri="{FF2B5EF4-FFF2-40B4-BE49-F238E27FC236}">
                <a16:creationId xmlns:a16="http://schemas.microsoft.com/office/drawing/2014/main" id="{A9F64AE8-963F-4CEF-891F-B58E67F6372E}"/>
              </a:ext>
            </a:extLst>
          </p:cNvPr>
          <p:cNvSpPr txBox="1"/>
          <p:nvPr/>
        </p:nvSpPr>
        <p:spPr>
          <a:xfrm>
            <a:off x="2886074" y="3949699"/>
            <a:ext cx="1991709" cy="336533"/>
          </a:xfrm>
          <a:prstGeom prst="rect">
            <a:avLst/>
          </a:prstGeom>
          <a:noFill/>
        </p:spPr>
        <p:txBody>
          <a:bodyPr wrap="square" rtlCol="0">
            <a:spAutoFit/>
          </a:bodyPr>
          <a:lstStyle/>
          <a:p>
            <a:r>
              <a:rPr lang="en-US" sz="1600" b="1" dirty="0"/>
              <a:t>Predictive Analysis</a:t>
            </a:r>
          </a:p>
        </p:txBody>
      </p:sp>
      <p:pic>
        <p:nvPicPr>
          <p:cNvPr id="16" name="Picture 15" descr="A close up of a sign&#10;&#10;Description automatically generated">
            <a:extLst>
              <a:ext uri="{FF2B5EF4-FFF2-40B4-BE49-F238E27FC236}">
                <a16:creationId xmlns:a16="http://schemas.microsoft.com/office/drawing/2014/main" id="{1D583167-DF12-4772-AE7B-9BBB4A122CD3}"/>
              </a:ext>
            </a:extLst>
          </p:cNvPr>
          <p:cNvPicPr>
            <a:picLocks noChangeAspect="1"/>
          </p:cNvPicPr>
          <p:nvPr/>
        </p:nvPicPr>
        <p:blipFill>
          <a:blip r:embed="rId4"/>
          <a:stretch>
            <a:fillRect/>
          </a:stretch>
        </p:blipFill>
        <p:spPr>
          <a:xfrm>
            <a:off x="4641140" y="5949367"/>
            <a:ext cx="2536467" cy="648337"/>
          </a:xfrm>
          <a:prstGeom prst="rect">
            <a:avLst/>
          </a:prstGeom>
        </p:spPr>
      </p:pic>
    </p:spTree>
    <p:extLst>
      <p:ext uri="{BB962C8B-B14F-4D97-AF65-F5344CB8AC3E}">
        <p14:creationId xmlns:p14="http://schemas.microsoft.com/office/powerpoint/2010/main" val="2906193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D765DEEB-38FF-4818-8655-C21CC9745A5F}"/>
              </a:ext>
            </a:extLst>
          </p:cNvPr>
          <p:cNvSpPr>
            <a:spLocks noGrp="1"/>
          </p:cNvSpPr>
          <p:nvPr>
            <p:ph type="title"/>
          </p:nvPr>
        </p:nvSpPr>
        <p:spPr>
          <a:xfrm>
            <a:off x="8686800" y="2023110"/>
            <a:ext cx="3050733" cy="2846070"/>
          </a:xfrm>
        </p:spPr>
        <p:txBody>
          <a:bodyPr vert="horz" lIns="91440" tIns="45720" rIns="91440" bIns="45720" rtlCol="0" anchor="ctr">
            <a:normAutofit/>
          </a:bodyPr>
          <a:lstStyle/>
          <a:p>
            <a:r>
              <a:rPr lang="en-US" sz="3700" dirty="0"/>
              <a:t>Analyzing PLU categories</a:t>
            </a:r>
          </a:p>
        </p:txBody>
      </p:sp>
      <p:pic>
        <p:nvPicPr>
          <p:cNvPr id="8" name="Picture 7" descr="A picture containing text, map, table, computer&#10;&#10;Description automatically generated">
            <a:extLst>
              <a:ext uri="{FF2B5EF4-FFF2-40B4-BE49-F238E27FC236}">
                <a16:creationId xmlns:a16="http://schemas.microsoft.com/office/drawing/2014/main" id="{AB099D39-A54C-4E23-B075-0D0AC7E304CF}"/>
              </a:ext>
            </a:extLst>
          </p:cNvPr>
          <p:cNvPicPr>
            <a:picLocks noChangeAspect="1"/>
          </p:cNvPicPr>
          <p:nvPr/>
        </p:nvPicPr>
        <p:blipFill>
          <a:blip r:embed="rId2"/>
          <a:stretch>
            <a:fillRect/>
          </a:stretch>
        </p:blipFill>
        <p:spPr>
          <a:xfrm>
            <a:off x="0" y="235370"/>
            <a:ext cx="8384717" cy="6387259"/>
          </a:xfrm>
          <a:prstGeom prst="rect">
            <a:avLst/>
          </a:prstGeom>
        </p:spPr>
      </p:pic>
    </p:spTree>
    <p:extLst>
      <p:ext uri="{BB962C8B-B14F-4D97-AF65-F5344CB8AC3E}">
        <p14:creationId xmlns:p14="http://schemas.microsoft.com/office/powerpoint/2010/main" val="1689860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D765DEEB-38FF-4818-8655-C21CC9745A5F}"/>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dirty="0"/>
              <a:t>Monthly Sale</a:t>
            </a:r>
            <a:br>
              <a:rPr lang="en-US" sz="3700" dirty="0"/>
            </a:br>
            <a:r>
              <a:rPr lang="en-US" sz="3700" dirty="0"/>
              <a:t>(2015,2016,2017)</a:t>
            </a:r>
          </a:p>
        </p:txBody>
      </p:sp>
      <p:pic>
        <p:nvPicPr>
          <p:cNvPr id="9" name="Picture 8" descr="A close up of a map&#10;&#10;Description automatically generated">
            <a:extLst>
              <a:ext uri="{FF2B5EF4-FFF2-40B4-BE49-F238E27FC236}">
                <a16:creationId xmlns:a16="http://schemas.microsoft.com/office/drawing/2014/main" id="{3E791B7E-AF17-418C-9F09-949148A8660C}"/>
              </a:ext>
            </a:extLst>
          </p:cNvPr>
          <p:cNvPicPr>
            <a:picLocks noChangeAspect="1"/>
          </p:cNvPicPr>
          <p:nvPr/>
        </p:nvPicPr>
        <p:blipFill>
          <a:blip r:embed="rId2"/>
          <a:stretch>
            <a:fillRect/>
          </a:stretch>
        </p:blipFill>
        <p:spPr>
          <a:xfrm>
            <a:off x="454467" y="352245"/>
            <a:ext cx="8813442" cy="5496007"/>
          </a:xfrm>
          <a:prstGeom prst="rect">
            <a:avLst/>
          </a:prstGeom>
        </p:spPr>
      </p:pic>
    </p:spTree>
    <p:extLst>
      <p:ext uri="{BB962C8B-B14F-4D97-AF65-F5344CB8AC3E}">
        <p14:creationId xmlns:p14="http://schemas.microsoft.com/office/powerpoint/2010/main" val="81450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9" name="Picture 58" descr="A screenshot of a cell phone&#10;&#10;Description automatically generated">
            <a:extLst>
              <a:ext uri="{FF2B5EF4-FFF2-40B4-BE49-F238E27FC236}">
                <a16:creationId xmlns:a16="http://schemas.microsoft.com/office/drawing/2014/main" id="{60E5A4D7-CA0A-49A7-B58A-7EBC7891810A}"/>
              </a:ext>
            </a:extLst>
          </p:cNvPr>
          <p:cNvPicPr>
            <a:picLocks noChangeAspect="1"/>
          </p:cNvPicPr>
          <p:nvPr/>
        </p:nvPicPr>
        <p:blipFill>
          <a:blip r:embed="rId2"/>
          <a:stretch>
            <a:fillRect/>
          </a:stretch>
        </p:blipFill>
        <p:spPr>
          <a:xfrm>
            <a:off x="3898227" y="321733"/>
            <a:ext cx="3024091" cy="2236177"/>
          </a:xfrm>
          <a:prstGeom prst="rect">
            <a:avLst/>
          </a:prstGeom>
        </p:spPr>
      </p:pic>
      <p:pic>
        <p:nvPicPr>
          <p:cNvPr id="52" name="Picture 51" descr="A screenshot of a cell phone&#10;&#10;Description automatically generated">
            <a:extLst>
              <a:ext uri="{FF2B5EF4-FFF2-40B4-BE49-F238E27FC236}">
                <a16:creationId xmlns:a16="http://schemas.microsoft.com/office/drawing/2014/main" id="{9E1920D8-8DD0-47E8-A3D5-CFC95E49F7F7}"/>
              </a:ext>
            </a:extLst>
          </p:cNvPr>
          <p:cNvPicPr>
            <a:picLocks noChangeAspect="1"/>
          </p:cNvPicPr>
          <p:nvPr/>
        </p:nvPicPr>
        <p:blipFill>
          <a:blip r:embed="rId3"/>
          <a:stretch>
            <a:fillRect/>
          </a:stretch>
        </p:blipFill>
        <p:spPr>
          <a:xfrm>
            <a:off x="2344403" y="3006496"/>
            <a:ext cx="4577916" cy="3385159"/>
          </a:xfrm>
          <a:prstGeom prst="rect">
            <a:avLst/>
          </a:prstGeom>
        </p:spPr>
      </p:pic>
      <p:pic>
        <p:nvPicPr>
          <p:cNvPr id="61" name="Picture 60" descr="A screenshot of a cell phone&#10;&#10;Description automatically generated">
            <a:extLst>
              <a:ext uri="{FF2B5EF4-FFF2-40B4-BE49-F238E27FC236}">
                <a16:creationId xmlns:a16="http://schemas.microsoft.com/office/drawing/2014/main" id="{2A27B5F6-C6E6-4DF3-A5B5-01D7AFEE1BB0}"/>
              </a:ext>
            </a:extLst>
          </p:cNvPr>
          <p:cNvPicPr>
            <a:picLocks noChangeAspect="1"/>
          </p:cNvPicPr>
          <p:nvPr/>
        </p:nvPicPr>
        <p:blipFill>
          <a:blip r:embed="rId4"/>
          <a:stretch>
            <a:fillRect/>
          </a:stretch>
        </p:blipFill>
        <p:spPr>
          <a:xfrm>
            <a:off x="7979986" y="659089"/>
            <a:ext cx="3440644" cy="2544198"/>
          </a:xfrm>
          <a:prstGeom prst="rect">
            <a:avLst/>
          </a:prstGeom>
        </p:spPr>
      </p:pic>
      <p:pic>
        <p:nvPicPr>
          <p:cNvPr id="42" name="Picture 41" descr="A screenshot of a cell phone&#10;&#10;Description automatically generated">
            <a:extLst>
              <a:ext uri="{FF2B5EF4-FFF2-40B4-BE49-F238E27FC236}">
                <a16:creationId xmlns:a16="http://schemas.microsoft.com/office/drawing/2014/main" id="{BCD3443B-C549-4D90-88DF-A94C02574AD2}"/>
              </a:ext>
            </a:extLst>
          </p:cNvPr>
          <p:cNvPicPr>
            <a:picLocks noChangeAspect="1"/>
          </p:cNvPicPr>
          <p:nvPr/>
        </p:nvPicPr>
        <p:blipFill>
          <a:blip r:embed="rId5"/>
          <a:stretch>
            <a:fillRect/>
          </a:stretch>
        </p:blipFill>
        <p:spPr>
          <a:xfrm>
            <a:off x="8257693" y="4267009"/>
            <a:ext cx="2884966" cy="2133300"/>
          </a:xfrm>
          <a:prstGeom prst="rect">
            <a:avLst/>
          </a:prstGeom>
        </p:spPr>
      </p:pic>
      <p:sp>
        <p:nvSpPr>
          <p:cNvPr id="62" name="TextBox 61">
            <a:extLst>
              <a:ext uri="{FF2B5EF4-FFF2-40B4-BE49-F238E27FC236}">
                <a16:creationId xmlns:a16="http://schemas.microsoft.com/office/drawing/2014/main" id="{E9D4AC31-69E6-46B4-B1BE-B9A39515C751}"/>
              </a:ext>
            </a:extLst>
          </p:cNvPr>
          <p:cNvSpPr txBox="1"/>
          <p:nvPr/>
        </p:nvSpPr>
        <p:spPr>
          <a:xfrm>
            <a:off x="355600" y="659090"/>
            <a:ext cx="2797175" cy="3194721"/>
          </a:xfrm>
          <a:prstGeom prst="rect">
            <a:avLst/>
          </a:prstGeom>
          <a:noFill/>
        </p:spPr>
        <p:txBody>
          <a:bodyPr wrap="square" rtlCol="0">
            <a:spAutoFit/>
          </a:bodyPr>
          <a:lstStyle/>
          <a:p>
            <a:pPr defTabSz="914400">
              <a:lnSpc>
                <a:spcPct val="90000"/>
              </a:lnSpc>
              <a:spcBef>
                <a:spcPct val="0"/>
              </a:spcBef>
            </a:pPr>
            <a:r>
              <a:rPr lang="en-US" sz="3200" cap="all" dirty="0">
                <a:latin typeface="+mj-lt"/>
                <a:ea typeface="+mj-ea"/>
                <a:cs typeface="+mj-cs"/>
              </a:rPr>
              <a:t>Yearly AVERAGE PRICE for both categories(seen across months)</a:t>
            </a:r>
          </a:p>
        </p:txBody>
      </p:sp>
    </p:spTree>
    <p:extLst>
      <p:ext uri="{BB962C8B-B14F-4D97-AF65-F5344CB8AC3E}">
        <p14:creationId xmlns:p14="http://schemas.microsoft.com/office/powerpoint/2010/main" val="22674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 name="Rectangle 14">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6">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C472CCF0-70BF-48B5-9E7E-FC35A92F3BDC}"/>
              </a:ext>
            </a:extLst>
          </p:cNvPr>
          <p:cNvSpPr>
            <a:spLocks noGrp="1"/>
          </p:cNvSpPr>
          <p:nvPr>
            <p:ph type="title"/>
          </p:nvPr>
        </p:nvSpPr>
        <p:spPr>
          <a:xfrm>
            <a:off x="960933" y="960241"/>
            <a:ext cx="6849699" cy="4203872"/>
          </a:xfrm>
        </p:spPr>
        <p:txBody>
          <a:bodyPr vert="horz" lIns="91440" tIns="45720" rIns="91440" bIns="0" rtlCol="0" anchor="ctr">
            <a:normAutofit/>
          </a:bodyPr>
          <a:lstStyle/>
          <a:p>
            <a:pPr algn="r"/>
            <a:r>
              <a:rPr lang="en-US" sz="2600"/>
              <a:t>LINEAR REGRESSION</a:t>
            </a:r>
            <a:br>
              <a:rPr lang="en-US" sz="2600"/>
            </a:br>
            <a:r>
              <a:rPr lang="en-US" sz="2600"/>
              <a:t>	RMSE-0.29013</a:t>
            </a:r>
            <a:br>
              <a:rPr lang="en-US" sz="2600"/>
            </a:br>
            <a:r>
              <a:rPr lang="en-US" sz="2600"/>
              <a:t>DECISION TREE REGRESSOR</a:t>
            </a:r>
            <a:br>
              <a:rPr lang="en-US" sz="2600"/>
            </a:br>
            <a:r>
              <a:rPr lang="en-US" sz="2600"/>
              <a:t>	MAE-0.177</a:t>
            </a:r>
            <a:br>
              <a:rPr lang="en-US" sz="2600"/>
            </a:br>
            <a:r>
              <a:rPr lang="en-US" sz="2600"/>
              <a:t>	MSE-0.073</a:t>
            </a:r>
            <a:br>
              <a:rPr lang="en-US" sz="2600"/>
            </a:br>
            <a:r>
              <a:rPr lang="en-US" sz="2600"/>
              <a:t>	RMSE-0.27</a:t>
            </a:r>
            <a:br>
              <a:rPr lang="en-US" sz="2600"/>
            </a:br>
            <a:r>
              <a:rPr lang="en-US" sz="2600">
                <a:highlight>
                  <a:srgbClr val="008000"/>
                </a:highlight>
              </a:rPr>
              <a:t>RANDOM FOREST REGRESSOR</a:t>
            </a:r>
            <a:br>
              <a:rPr lang="en-US" sz="2600">
                <a:highlight>
                  <a:srgbClr val="008000"/>
                </a:highlight>
              </a:rPr>
            </a:br>
            <a:r>
              <a:rPr lang="en-US" sz="2600">
                <a:highlight>
                  <a:srgbClr val="008000"/>
                </a:highlight>
              </a:rPr>
              <a:t>	MAE-0.14</a:t>
            </a:r>
            <a:br>
              <a:rPr lang="en-US" sz="2600">
                <a:highlight>
                  <a:srgbClr val="008000"/>
                </a:highlight>
              </a:rPr>
            </a:br>
            <a:r>
              <a:rPr lang="en-US" sz="2600">
                <a:highlight>
                  <a:srgbClr val="008000"/>
                </a:highlight>
              </a:rPr>
              <a:t>	MSE-0.04</a:t>
            </a:r>
            <a:br>
              <a:rPr lang="en-US" sz="2600">
                <a:highlight>
                  <a:srgbClr val="008000"/>
                </a:highlight>
              </a:rPr>
            </a:br>
            <a:r>
              <a:rPr lang="en-US" sz="2600">
                <a:highlight>
                  <a:srgbClr val="008000"/>
                </a:highlight>
              </a:rPr>
              <a:t>	RMSE-0.20</a:t>
            </a:r>
            <a:br>
              <a:rPr lang="en-US" sz="2600"/>
            </a:br>
            <a:r>
              <a:rPr lang="en-US" sz="2600"/>
              <a:t>	</a:t>
            </a:r>
            <a:endParaRPr lang="en-US" sz="2600" dirty="0"/>
          </a:p>
        </p:txBody>
      </p:sp>
      <p:cxnSp>
        <p:nvCxnSpPr>
          <p:cNvPr id="16" name="Straight Connector 18">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8" name="Picture 20">
            <a:extLst>
              <a:ext uri="{FF2B5EF4-FFF2-40B4-BE49-F238E27FC236}">
                <a16:creationId xmlns:a16="http://schemas.microsoft.com/office/drawing/2014/main" id="{D4ED6A5F-3B06-48C5-850F-8045C4DF6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145F615-AC72-4603-8896-B91FBD8BF086}"/>
              </a:ext>
            </a:extLst>
          </p:cNvPr>
          <p:cNvSpPr txBox="1"/>
          <p:nvPr/>
        </p:nvSpPr>
        <p:spPr>
          <a:xfrm>
            <a:off x="8841293" y="356827"/>
            <a:ext cx="2533643" cy="369332"/>
          </a:xfrm>
          <a:prstGeom prst="rect">
            <a:avLst/>
          </a:prstGeom>
          <a:noFill/>
        </p:spPr>
        <p:txBody>
          <a:bodyPr wrap="square" rtlCol="0">
            <a:spAutoFit/>
          </a:bodyPr>
          <a:lstStyle/>
          <a:p>
            <a:r>
              <a:rPr lang="en-US"/>
              <a:t>MODEL EVALUATION</a:t>
            </a:r>
            <a:endParaRPr lang="en-US" dirty="0"/>
          </a:p>
        </p:txBody>
      </p:sp>
      <p:pic>
        <p:nvPicPr>
          <p:cNvPr id="24" name="Picture 23" descr="A close up of a map&#10;&#10;Description automatically generated">
            <a:extLst>
              <a:ext uri="{FF2B5EF4-FFF2-40B4-BE49-F238E27FC236}">
                <a16:creationId xmlns:a16="http://schemas.microsoft.com/office/drawing/2014/main" id="{8F377790-B9C3-49BC-A5C2-FCB72C595CCA}"/>
              </a:ext>
            </a:extLst>
          </p:cNvPr>
          <p:cNvPicPr>
            <a:picLocks noChangeAspect="1"/>
          </p:cNvPicPr>
          <p:nvPr/>
        </p:nvPicPr>
        <p:blipFill>
          <a:blip r:embed="rId3"/>
          <a:stretch>
            <a:fillRect/>
          </a:stretch>
        </p:blipFill>
        <p:spPr>
          <a:xfrm>
            <a:off x="8444739" y="1278460"/>
            <a:ext cx="3182892" cy="3366514"/>
          </a:xfrm>
          <a:prstGeom prst="rect">
            <a:avLst/>
          </a:prstGeom>
        </p:spPr>
      </p:pic>
      <p:sp>
        <p:nvSpPr>
          <p:cNvPr id="3" name="TextBox 2">
            <a:extLst>
              <a:ext uri="{FF2B5EF4-FFF2-40B4-BE49-F238E27FC236}">
                <a16:creationId xmlns:a16="http://schemas.microsoft.com/office/drawing/2014/main" id="{CCF1A20F-62BC-4DE4-86EC-19C41821A545}"/>
              </a:ext>
            </a:extLst>
          </p:cNvPr>
          <p:cNvSpPr txBox="1"/>
          <p:nvPr/>
        </p:nvSpPr>
        <p:spPr>
          <a:xfrm>
            <a:off x="-301" y="5164113"/>
            <a:ext cx="11722397" cy="923330"/>
          </a:xfrm>
          <a:prstGeom prst="rect">
            <a:avLst/>
          </a:prstGeom>
          <a:noFill/>
        </p:spPr>
        <p:txBody>
          <a:bodyPr wrap="square" rtlCol="0">
            <a:spAutoFit/>
          </a:bodyPr>
          <a:lstStyle/>
          <a:p>
            <a:r>
              <a:rPr lang="en-US"/>
              <a:t>The above graph between Predicted value of target variable and actual value of target variable on Test data. It shows that most of the points are concentrated at the line of best fit. So, our model has made good prediction with a rmse of 0.20. </a:t>
            </a:r>
          </a:p>
          <a:p>
            <a:r>
              <a:rPr lang="en-US"/>
              <a:t>Random Forest has reaped in best results for this data set.</a:t>
            </a:r>
            <a:endParaRPr lang="en-US" dirty="0"/>
          </a:p>
        </p:txBody>
      </p:sp>
    </p:spTree>
    <p:extLst>
      <p:ext uri="{BB962C8B-B14F-4D97-AF65-F5344CB8AC3E}">
        <p14:creationId xmlns:p14="http://schemas.microsoft.com/office/powerpoint/2010/main" val="403078800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910EC0-02EA-4D17-8424-64B22947C33C}"/>
              </a:ext>
            </a:extLst>
          </p:cNvPr>
          <p:cNvSpPr>
            <a:spLocks noGrp="1"/>
          </p:cNvSpPr>
          <p:nvPr>
            <p:ph type="title"/>
          </p:nvPr>
        </p:nvSpPr>
        <p:spPr>
          <a:xfrm>
            <a:off x="4666738" y="650240"/>
            <a:ext cx="4569803" cy="5874431"/>
          </a:xfrm>
        </p:spPr>
        <p:txBody>
          <a:bodyPr vert="horz" lIns="91440" tIns="45720" rIns="91440" bIns="45720" rtlCol="0" anchor="b">
            <a:normAutofit fontScale="90000"/>
          </a:bodyPr>
          <a:lstStyle/>
          <a:p>
            <a:pPr marL="285750" indent="-285750" algn="r">
              <a:lnSpc>
                <a:spcPct val="90000"/>
              </a:lnSpc>
            </a:pPr>
            <a:br>
              <a:rPr lang="en-US" sz="1400" dirty="0">
                <a:solidFill>
                  <a:schemeClr val="accent1"/>
                </a:solidFill>
              </a:rPr>
            </a:br>
            <a:br>
              <a:rPr lang="en-US" sz="1400" dirty="0">
                <a:solidFill>
                  <a:schemeClr val="accent1"/>
                </a:solidFill>
              </a:rPr>
            </a:br>
            <a:r>
              <a:rPr lang="en-US" sz="1400" dirty="0">
                <a:solidFill>
                  <a:schemeClr val="accent1"/>
                </a:solidFill>
                <a:highlight>
                  <a:srgbClr val="462340"/>
                </a:highlight>
              </a:rPr>
              <a:t>Investing in </a:t>
            </a:r>
            <a:r>
              <a:rPr lang="en-US" sz="1400" dirty="0" err="1">
                <a:solidFill>
                  <a:schemeClr val="accent1"/>
                </a:solidFill>
                <a:highlight>
                  <a:srgbClr val="462340"/>
                </a:highlight>
              </a:rPr>
              <a:t>Avacado</a:t>
            </a:r>
            <a:r>
              <a:rPr lang="en-US" sz="1400" dirty="0">
                <a:solidFill>
                  <a:schemeClr val="accent1"/>
                </a:solidFill>
                <a:highlight>
                  <a:srgbClr val="462340"/>
                </a:highlight>
              </a:rPr>
              <a:t> Market in US can reap good profits. As yearly trend shows increasing demand of </a:t>
            </a:r>
            <a:r>
              <a:rPr lang="en-US" sz="1400" dirty="0" err="1">
                <a:solidFill>
                  <a:schemeClr val="accent1"/>
                </a:solidFill>
                <a:highlight>
                  <a:srgbClr val="462340"/>
                </a:highlight>
              </a:rPr>
              <a:t>Avacados</a:t>
            </a:r>
            <a:br>
              <a:rPr lang="en-US" sz="1400" dirty="0">
                <a:solidFill>
                  <a:schemeClr val="accent1"/>
                </a:solidFill>
                <a:highlight>
                  <a:srgbClr val="462340"/>
                </a:highlight>
              </a:rPr>
            </a:br>
            <a:br>
              <a:rPr lang="en-US" sz="1400" dirty="0">
                <a:solidFill>
                  <a:schemeClr val="accent1"/>
                </a:solidFill>
                <a:highlight>
                  <a:srgbClr val="462340"/>
                </a:highlight>
              </a:rPr>
            </a:br>
            <a:br>
              <a:rPr lang="en-US" sz="1400" dirty="0">
                <a:solidFill>
                  <a:schemeClr val="accent1"/>
                </a:solidFill>
                <a:highlight>
                  <a:srgbClr val="462340"/>
                </a:highlight>
              </a:rPr>
            </a:br>
            <a:r>
              <a:rPr lang="en-US" sz="1400" dirty="0">
                <a:solidFill>
                  <a:schemeClr val="accent1"/>
                </a:solidFill>
                <a:highlight>
                  <a:srgbClr val="462340"/>
                </a:highlight>
              </a:rPr>
              <a:t>Small Packs are in high demand as opposed to </a:t>
            </a:r>
            <a:r>
              <a:rPr lang="en-US" sz="1400" dirty="0" err="1">
                <a:solidFill>
                  <a:schemeClr val="accent1"/>
                </a:solidFill>
                <a:highlight>
                  <a:srgbClr val="462340"/>
                </a:highlight>
              </a:rPr>
              <a:t>XLarge</a:t>
            </a:r>
            <a:r>
              <a:rPr lang="en-US" sz="1400" dirty="0">
                <a:solidFill>
                  <a:schemeClr val="accent1"/>
                </a:solidFill>
                <a:highlight>
                  <a:srgbClr val="462340"/>
                </a:highlight>
              </a:rPr>
              <a:t> Packets</a:t>
            </a:r>
            <a:br>
              <a:rPr lang="en-US" sz="1400" dirty="0">
                <a:solidFill>
                  <a:schemeClr val="accent1"/>
                </a:solidFill>
                <a:highlight>
                  <a:srgbClr val="462340"/>
                </a:highlight>
              </a:rPr>
            </a:br>
            <a:br>
              <a:rPr lang="en-US" sz="1400" dirty="0">
                <a:solidFill>
                  <a:schemeClr val="accent1"/>
                </a:solidFill>
                <a:highlight>
                  <a:srgbClr val="462340"/>
                </a:highlight>
              </a:rPr>
            </a:br>
            <a:br>
              <a:rPr lang="en-US" sz="1400" dirty="0">
                <a:solidFill>
                  <a:schemeClr val="accent1"/>
                </a:solidFill>
                <a:highlight>
                  <a:srgbClr val="462340"/>
                </a:highlight>
              </a:rPr>
            </a:br>
            <a:r>
              <a:rPr lang="en-US" sz="1400" dirty="0">
                <a:solidFill>
                  <a:schemeClr val="accent1"/>
                </a:solidFill>
                <a:highlight>
                  <a:srgbClr val="462340"/>
                </a:highlight>
              </a:rPr>
              <a:t>Price of conventional </a:t>
            </a:r>
            <a:r>
              <a:rPr lang="en-US" sz="1400" dirty="0" err="1">
                <a:solidFill>
                  <a:schemeClr val="accent1"/>
                </a:solidFill>
                <a:highlight>
                  <a:srgbClr val="462340"/>
                </a:highlight>
              </a:rPr>
              <a:t>avacados</a:t>
            </a:r>
            <a:r>
              <a:rPr lang="en-US" sz="1400" dirty="0">
                <a:solidFill>
                  <a:schemeClr val="accent1"/>
                </a:solidFill>
                <a:highlight>
                  <a:srgbClr val="462340"/>
                </a:highlight>
              </a:rPr>
              <a:t> is much lesser than </a:t>
            </a:r>
            <a:r>
              <a:rPr lang="en-US" sz="1400" dirty="0" err="1">
                <a:solidFill>
                  <a:schemeClr val="accent1"/>
                </a:solidFill>
                <a:highlight>
                  <a:srgbClr val="462340"/>
                </a:highlight>
              </a:rPr>
              <a:t>oragnic</a:t>
            </a:r>
            <a:r>
              <a:rPr lang="en-US" sz="1400" dirty="0">
                <a:solidFill>
                  <a:schemeClr val="accent1"/>
                </a:solidFill>
                <a:highlight>
                  <a:srgbClr val="462340"/>
                </a:highlight>
              </a:rPr>
              <a:t> </a:t>
            </a:r>
            <a:r>
              <a:rPr lang="en-US" sz="1400" dirty="0" err="1">
                <a:solidFill>
                  <a:schemeClr val="accent1"/>
                </a:solidFill>
                <a:highlight>
                  <a:srgbClr val="462340"/>
                </a:highlight>
              </a:rPr>
              <a:t>avacados</a:t>
            </a:r>
            <a:r>
              <a:rPr lang="en-US" sz="1400" dirty="0">
                <a:solidFill>
                  <a:schemeClr val="accent1"/>
                </a:solidFill>
                <a:highlight>
                  <a:srgbClr val="462340"/>
                </a:highlight>
              </a:rPr>
              <a:t>, and demand for conventional </a:t>
            </a:r>
            <a:r>
              <a:rPr lang="en-US" sz="1400" dirty="0" err="1">
                <a:solidFill>
                  <a:schemeClr val="accent1"/>
                </a:solidFill>
                <a:highlight>
                  <a:srgbClr val="462340"/>
                </a:highlight>
              </a:rPr>
              <a:t>avacados</a:t>
            </a:r>
            <a:r>
              <a:rPr lang="en-US" sz="1400" dirty="0">
                <a:solidFill>
                  <a:schemeClr val="accent1"/>
                </a:solidFill>
                <a:highlight>
                  <a:srgbClr val="462340"/>
                </a:highlight>
              </a:rPr>
              <a:t> is much more than organic ones</a:t>
            </a:r>
            <a:br>
              <a:rPr lang="en-US" sz="1400" dirty="0">
                <a:solidFill>
                  <a:schemeClr val="accent1"/>
                </a:solidFill>
                <a:highlight>
                  <a:srgbClr val="462340"/>
                </a:highlight>
              </a:rPr>
            </a:br>
            <a:br>
              <a:rPr lang="en-US" sz="1400" dirty="0">
                <a:solidFill>
                  <a:schemeClr val="accent1"/>
                </a:solidFill>
                <a:highlight>
                  <a:srgbClr val="462340"/>
                </a:highlight>
              </a:rPr>
            </a:br>
            <a:br>
              <a:rPr lang="en-US" sz="1400" dirty="0">
                <a:solidFill>
                  <a:schemeClr val="accent1"/>
                </a:solidFill>
                <a:highlight>
                  <a:srgbClr val="462340"/>
                </a:highlight>
              </a:rPr>
            </a:br>
            <a:r>
              <a:rPr lang="en-US" sz="1400" dirty="0">
                <a:solidFill>
                  <a:schemeClr val="accent1"/>
                </a:solidFill>
                <a:highlight>
                  <a:srgbClr val="462340"/>
                </a:highlight>
              </a:rPr>
              <a:t>While </a:t>
            </a:r>
            <a:r>
              <a:rPr lang="en-US" sz="1400" dirty="0" err="1">
                <a:solidFill>
                  <a:schemeClr val="accent1"/>
                </a:solidFill>
                <a:highlight>
                  <a:srgbClr val="462340"/>
                </a:highlight>
              </a:rPr>
              <a:t>analysing</a:t>
            </a:r>
            <a:r>
              <a:rPr lang="en-US" sz="1400" dirty="0">
                <a:solidFill>
                  <a:schemeClr val="accent1"/>
                </a:solidFill>
                <a:highlight>
                  <a:srgbClr val="462340"/>
                </a:highlight>
              </a:rPr>
              <a:t> the HASS category of </a:t>
            </a:r>
            <a:r>
              <a:rPr lang="en-US" sz="1400" dirty="0" err="1">
                <a:solidFill>
                  <a:schemeClr val="accent1"/>
                </a:solidFill>
                <a:highlight>
                  <a:srgbClr val="462340"/>
                </a:highlight>
              </a:rPr>
              <a:t>Avacados</a:t>
            </a:r>
            <a:r>
              <a:rPr lang="en-US" sz="1400" dirty="0">
                <a:solidFill>
                  <a:schemeClr val="accent1"/>
                </a:solidFill>
                <a:highlight>
                  <a:srgbClr val="462340"/>
                </a:highlight>
              </a:rPr>
              <a:t>, we found that small and medium show increasing demands. But the Extra Large </a:t>
            </a:r>
            <a:r>
              <a:rPr lang="en-US" sz="1400" dirty="0" err="1">
                <a:solidFill>
                  <a:schemeClr val="accent1"/>
                </a:solidFill>
                <a:highlight>
                  <a:srgbClr val="462340"/>
                </a:highlight>
              </a:rPr>
              <a:t>Avacados</a:t>
            </a:r>
            <a:r>
              <a:rPr lang="en-US" sz="1400" dirty="0">
                <a:solidFill>
                  <a:schemeClr val="accent1"/>
                </a:solidFill>
                <a:highlight>
                  <a:srgbClr val="462340"/>
                </a:highlight>
              </a:rPr>
              <a:t> shows constant demand only.</a:t>
            </a:r>
            <a:br>
              <a:rPr lang="en-US" sz="1400" dirty="0">
                <a:solidFill>
                  <a:schemeClr val="accent1"/>
                </a:solidFill>
                <a:highlight>
                  <a:srgbClr val="462340"/>
                </a:highlight>
              </a:rPr>
            </a:br>
            <a:br>
              <a:rPr lang="en-US" sz="1400" dirty="0">
                <a:solidFill>
                  <a:schemeClr val="accent1"/>
                </a:solidFill>
                <a:highlight>
                  <a:srgbClr val="462340"/>
                </a:highlight>
              </a:rPr>
            </a:br>
            <a:br>
              <a:rPr lang="en-US" sz="1400" dirty="0">
                <a:solidFill>
                  <a:schemeClr val="accent1"/>
                </a:solidFill>
                <a:highlight>
                  <a:srgbClr val="462340"/>
                </a:highlight>
              </a:rPr>
            </a:br>
            <a:r>
              <a:rPr lang="en-US" sz="1400" dirty="0">
                <a:solidFill>
                  <a:schemeClr val="accent1"/>
                </a:solidFill>
                <a:highlight>
                  <a:srgbClr val="462340"/>
                </a:highlight>
              </a:rPr>
              <a:t>Total US has the extremely high demand as compared to other regions</a:t>
            </a:r>
            <a:br>
              <a:rPr lang="en-US" sz="1400" dirty="0">
                <a:solidFill>
                  <a:schemeClr val="accent1"/>
                </a:solidFill>
                <a:highlight>
                  <a:srgbClr val="462340"/>
                </a:highlight>
              </a:rPr>
            </a:br>
            <a:r>
              <a:rPr lang="en-US" sz="1400" dirty="0">
                <a:solidFill>
                  <a:schemeClr val="accent1"/>
                </a:solidFill>
                <a:highlight>
                  <a:srgbClr val="462340"/>
                </a:highlight>
              </a:rPr>
              <a:t>It's not a good choice to invest in below regions</a:t>
            </a:r>
            <a:br>
              <a:rPr lang="en-US" sz="1400" dirty="0">
                <a:solidFill>
                  <a:schemeClr val="accent1"/>
                </a:solidFill>
                <a:highlight>
                  <a:srgbClr val="462340"/>
                </a:highlight>
              </a:rPr>
            </a:br>
            <a:r>
              <a:rPr lang="en-US" sz="1400" dirty="0">
                <a:solidFill>
                  <a:schemeClr val="accent1"/>
                </a:solidFill>
                <a:highlight>
                  <a:srgbClr val="462340"/>
                </a:highlight>
              </a:rPr>
              <a:t>Jacksonville</a:t>
            </a:r>
            <a:br>
              <a:rPr lang="en-US" sz="1400" dirty="0">
                <a:solidFill>
                  <a:schemeClr val="accent1"/>
                </a:solidFill>
                <a:highlight>
                  <a:srgbClr val="462340"/>
                </a:highlight>
              </a:rPr>
            </a:br>
            <a:r>
              <a:rPr lang="en-US" sz="1400" dirty="0">
                <a:solidFill>
                  <a:schemeClr val="accent1"/>
                </a:solidFill>
                <a:highlight>
                  <a:srgbClr val="462340"/>
                </a:highlight>
              </a:rPr>
              <a:t>Roanoke</a:t>
            </a:r>
            <a:br>
              <a:rPr lang="en-US" sz="1400" dirty="0">
                <a:solidFill>
                  <a:schemeClr val="accent1"/>
                </a:solidFill>
              </a:rPr>
            </a:br>
            <a:br>
              <a:rPr lang="en-US" sz="1400" dirty="0">
                <a:solidFill>
                  <a:schemeClr val="accent1"/>
                </a:solidFill>
              </a:rPr>
            </a:br>
            <a:br>
              <a:rPr lang="en-US" sz="1400" dirty="0">
                <a:solidFill>
                  <a:schemeClr val="accent1"/>
                </a:solidFill>
              </a:rPr>
            </a:br>
            <a:endParaRPr lang="en-US" sz="1400" i="1" dirty="0">
              <a:solidFill>
                <a:schemeClr val="accent1"/>
              </a:solidFill>
            </a:endParaRPr>
          </a:p>
        </p:txBody>
      </p:sp>
      <p:pic>
        <p:nvPicPr>
          <p:cNvPr id="20" name="Picture Placeholder 19" descr="A close up of a fruit&#10;&#10;Description automatically generated">
            <a:extLst>
              <a:ext uri="{FF2B5EF4-FFF2-40B4-BE49-F238E27FC236}">
                <a16:creationId xmlns:a16="http://schemas.microsoft.com/office/drawing/2014/main" id="{0BB1A777-C9DA-4F9F-94A8-D9741F75A118}"/>
              </a:ext>
            </a:extLst>
          </p:cNvPr>
          <p:cNvPicPr>
            <a:picLocks noGrp="1" noChangeAspect="1"/>
          </p:cNvPicPr>
          <p:nvPr>
            <p:ph type="pic" sz="quarter" idx="14"/>
          </p:nvPr>
        </p:nvPicPr>
        <p:blipFill rotWithShape="1">
          <a:blip r:embed="rId2">
            <a:extLst>
              <a:ext uri="{837473B0-CC2E-450A-ABE3-18F120FF3D39}">
                <a1611:picAttrSrcUrl xmlns:a1611="http://schemas.microsoft.com/office/drawing/2016/11/main" r:id="rId3"/>
              </a:ext>
            </a:extLst>
          </a:blip>
          <a:srcRect l="8847" r="8847"/>
          <a:stretch/>
        </p:blipFill>
        <p:spPr>
          <a:prstGeom prst="rect">
            <a:avLst/>
          </a:prstGeom>
        </p:spPr>
      </p:pic>
      <p:sp>
        <p:nvSpPr>
          <p:cNvPr id="10" name="Slide Number Placeholder 9">
            <a:extLst>
              <a:ext uri="{FF2B5EF4-FFF2-40B4-BE49-F238E27FC236}">
                <a16:creationId xmlns:a16="http://schemas.microsoft.com/office/drawing/2014/main" id="{E868C1F9-4EEB-470B-92F7-C9DC6AF0FF78}"/>
              </a:ext>
            </a:extLst>
          </p:cNvPr>
          <p:cNvSpPr>
            <a:spLocks noGrp="1"/>
          </p:cNvSpPr>
          <p:nvPr>
            <p:ph type="sldNum" sz="quarter" idx="19"/>
          </p:nvPr>
        </p:nvSpPr>
        <p:spPr>
          <a:xfrm>
            <a:off x="8590663" y="6041362"/>
            <a:ext cx="683339" cy="365125"/>
          </a:xfrm>
        </p:spPr>
        <p:txBody>
          <a:bodyPr vert="horz" lIns="91440" tIns="45720" rIns="91440" bIns="45720" rtlCol="0" anchor="ctr">
            <a:normAutofit/>
          </a:bodyPr>
          <a:lstStyle/>
          <a:p>
            <a:pPr algn="r">
              <a:spcAft>
                <a:spcPts val="600"/>
              </a:spcAft>
            </a:pPr>
            <a:fld id="{DCB4E619-4CA9-4A22-920F-20396BF50470}" type="slidenum">
              <a:rPr lang="en-US" sz="900" smtClean="0">
                <a:cs typeface="+mn-cs"/>
              </a:rPr>
              <a:pPr algn="r">
                <a:spcAft>
                  <a:spcPts val="600"/>
                </a:spcAft>
              </a:pPr>
              <a:t>14</a:t>
            </a:fld>
            <a:endParaRPr lang="en-US" sz="900">
              <a:cs typeface="+mn-cs"/>
            </a:endParaRPr>
          </a:p>
        </p:txBody>
      </p:sp>
      <p:sp>
        <p:nvSpPr>
          <p:cNvPr id="11" name="Rectangle: Rounded Corners 10">
            <a:extLst>
              <a:ext uri="{FF2B5EF4-FFF2-40B4-BE49-F238E27FC236}">
                <a16:creationId xmlns:a16="http://schemas.microsoft.com/office/drawing/2014/main" id="{686682AD-BC87-4462-B85A-D575249567D1}"/>
              </a:ext>
            </a:extLst>
          </p:cNvPr>
          <p:cNvSpPr/>
          <p:nvPr/>
        </p:nvSpPr>
        <p:spPr>
          <a:xfrm>
            <a:off x="0" y="5122069"/>
            <a:ext cx="4569803" cy="393610"/>
          </a:xfrm>
          <a:prstGeom prst="roundRect">
            <a:avLst>
              <a:gd name="adj" fmla="val 8785"/>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2000" dirty="0">
                <a:solidFill>
                  <a:schemeClr val="bg1"/>
                </a:solidFill>
              </a:rPr>
              <a:t>BUSINESS INSIGHTS</a:t>
            </a:r>
          </a:p>
        </p:txBody>
      </p:sp>
      <p:sp>
        <p:nvSpPr>
          <p:cNvPr id="21" name="TextBox 20">
            <a:extLst>
              <a:ext uri="{FF2B5EF4-FFF2-40B4-BE49-F238E27FC236}">
                <a16:creationId xmlns:a16="http://schemas.microsoft.com/office/drawing/2014/main" id="{6418FE15-CBBC-4762-B7E1-78A0ED9D1846}"/>
              </a:ext>
            </a:extLst>
          </p:cNvPr>
          <p:cNvSpPr txBox="1"/>
          <p:nvPr/>
        </p:nvSpPr>
        <p:spPr>
          <a:xfrm>
            <a:off x="9650920" y="6657945"/>
            <a:ext cx="254108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pngimg.com/download/15491">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2491962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910EC0-02EA-4D17-8424-64B22947C33C}"/>
              </a:ext>
            </a:extLst>
          </p:cNvPr>
          <p:cNvSpPr>
            <a:spLocks noGrp="1"/>
          </p:cNvSpPr>
          <p:nvPr>
            <p:ph type="title"/>
          </p:nvPr>
        </p:nvSpPr>
        <p:spPr>
          <a:xfrm>
            <a:off x="4976636" y="992221"/>
            <a:ext cx="6247308" cy="4873558"/>
          </a:xfrm>
        </p:spPr>
        <p:txBody>
          <a:bodyPr vert="horz" lIns="91440" tIns="45720" rIns="91440" bIns="0" rtlCol="0" anchor="ctr">
            <a:normAutofit/>
          </a:bodyPr>
          <a:lstStyle/>
          <a:p>
            <a:pPr marL="285750" indent="-285750">
              <a:lnSpc>
                <a:spcPct val="90000"/>
              </a:lnSpc>
            </a:pPr>
            <a:br>
              <a:rPr lang="en-US" sz="1200" b="0" dirty="0">
                <a:solidFill>
                  <a:schemeClr val="tx1"/>
                </a:solidFill>
              </a:rPr>
            </a:br>
            <a:r>
              <a:rPr lang="en-US" sz="8000" b="0" dirty="0">
                <a:solidFill>
                  <a:schemeClr val="tx1"/>
                </a:solidFill>
              </a:rPr>
              <a:t>THANK YOU</a:t>
            </a:r>
            <a:br>
              <a:rPr lang="en-US" sz="1200" b="0" dirty="0">
                <a:solidFill>
                  <a:schemeClr val="tx1"/>
                </a:solidFill>
              </a:rPr>
            </a:br>
            <a:br>
              <a:rPr lang="en-US" sz="1200" b="0" dirty="0">
                <a:solidFill>
                  <a:schemeClr val="tx1"/>
                </a:solidFill>
              </a:rPr>
            </a:br>
            <a:endParaRPr lang="en-US" sz="1200" b="0" dirty="0">
              <a:solidFill>
                <a:schemeClr val="tx1"/>
              </a:solidFill>
            </a:endParaRPr>
          </a:p>
        </p:txBody>
      </p:sp>
      <p:pic>
        <p:nvPicPr>
          <p:cNvPr id="20" name="Picture Placeholder 19" descr="A close up of a fruit&#10;&#10;Description automatically generated">
            <a:extLst>
              <a:ext uri="{FF2B5EF4-FFF2-40B4-BE49-F238E27FC236}">
                <a16:creationId xmlns:a16="http://schemas.microsoft.com/office/drawing/2014/main" id="{0BB1A777-C9DA-4F9F-94A8-D9741F75A118}"/>
              </a:ext>
            </a:extLst>
          </p:cNvPr>
          <p:cNvPicPr>
            <a:picLocks noGrp="1" noChangeAspect="1"/>
          </p:cNvPicPr>
          <p:nvPr>
            <p:ph type="pic" sz="quarter" idx="14"/>
          </p:nvPr>
        </p:nvPicPr>
        <p:blipFill rotWithShape="1">
          <a:blip r:embed="rId2">
            <a:alphaModFix amt="50000"/>
            <a:extLst>
              <a:ext uri="{837473B0-CC2E-450A-ABE3-18F120FF3D39}">
                <a1611:picAttrSrcUrl xmlns:a1611="http://schemas.microsoft.com/office/drawing/2016/11/main" r:id="rId3"/>
              </a:ext>
            </a:extLst>
          </a:blip>
          <a:srcRect l="8847" r="8847"/>
          <a:stretch/>
        </p:blipFill>
        <p:spPr>
          <a:prstGeom prst="rect">
            <a:avLst/>
          </a:prstGeom>
        </p:spPr>
      </p:pic>
      <p:sp>
        <p:nvSpPr>
          <p:cNvPr id="10" name="Slide Number Placeholder 9">
            <a:extLst>
              <a:ext uri="{FF2B5EF4-FFF2-40B4-BE49-F238E27FC236}">
                <a16:creationId xmlns:a16="http://schemas.microsoft.com/office/drawing/2014/main" id="{E868C1F9-4EEB-470B-92F7-C9DC6AF0FF78}"/>
              </a:ext>
            </a:extLst>
          </p:cNvPr>
          <p:cNvSpPr>
            <a:spLocks noGrp="1"/>
          </p:cNvSpPr>
          <p:nvPr>
            <p:ph type="sldNum" sz="quarter" idx="19"/>
          </p:nvPr>
        </p:nvSpPr>
        <p:spPr>
          <a:xfrm>
            <a:off x="3512301" y="443732"/>
            <a:ext cx="811019" cy="503578"/>
          </a:xfrm>
        </p:spPr>
        <p:txBody>
          <a:bodyPr vert="horz" lIns="91440" tIns="45720" rIns="91440" bIns="45720" rtlCol="0" anchor="t">
            <a:normAutofit/>
          </a:bodyPr>
          <a:lstStyle/>
          <a:p>
            <a:pPr algn="r">
              <a:lnSpc>
                <a:spcPct val="90000"/>
              </a:lnSpc>
              <a:spcAft>
                <a:spcPts val="600"/>
              </a:spcAft>
            </a:pPr>
            <a:fld id="{DCB4E619-4CA9-4A22-920F-20396BF50470}" type="slidenum">
              <a:rPr lang="en-US" sz="2800">
                <a:solidFill>
                  <a:schemeClr val="tx1"/>
                </a:solidFill>
                <a:cs typeface="+mn-cs"/>
              </a:rPr>
              <a:pPr algn="r">
                <a:lnSpc>
                  <a:spcPct val="90000"/>
                </a:lnSpc>
                <a:spcAft>
                  <a:spcPts val="600"/>
                </a:spcAft>
              </a:pPr>
              <a:t>15</a:t>
            </a:fld>
            <a:endParaRPr lang="en-US" sz="2800">
              <a:solidFill>
                <a:schemeClr val="tx1"/>
              </a:solidFill>
              <a:cs typeface="+mn-cs"/>
            </a:endParaRPr>
          </a:p>
        </p:txBody>
      </p:sp>
    </p:spTree>
    <p:extLst>
      <p:ext uri="{BB962C8B-B14F-4D97-AF65-F5344CB8AC3E}">
        <p14:creationId xmlns:p14="http://schemas.microsoft.com/office/powerpoint/2010/main" val="224858343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rgbClr val="92D050"/>
                </a:solidFill>
                <a:highlight>
                  <a:srgbClr val="FFFF00"/>
                </a:highlight>
              </a:rPr>
              <a:t>Suggestions/Improvements</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B050"/>
                </a:solidFill>
              </a:rPr>
              <a:t>Please Write to goldyjnu@gmail.com</a:t>
            </a: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635AA92-1D29-4831-89E4-1B49C265FA6C}"/>
              </a:ext>
            </a:extLst>
          </p:cNvPr>
          <p:cNvSpPr>
            <a:spLocks noGrp="1"/>
          </p:cNvSpPr>
          <p:nvPr>
            <p:ph type="title"/>
          </p:nvPr>
        </p:nvSpPr>
        <p:spPr>
          <a:xfrm>
            <a:off x="161925" y="1975262"/>
            <a:ext cx="5680075" cy="1700866"/>
          </a:xfrm>
        </p:spPr>
        <p:txBody>
          <a:bodyPr/>
          <a:lstStyle/>
          <a:p>
            <a:r>
              <a:rPr lang="en-US" dirty="0"/>
              <a:t>Business Goal</a:t>
            </a:r>
            <a:br>
              <a:rPr lang="en-US" dirty="0"/>
            </a:br>
            <a:endParaRPr lang="en-GB" dirty="0"/>
          </a:p>
        </p:txBody>
      </p:sp>
      <p:sp>
        <p:nvSpPr>
          <p:cNvPr id="26" name="Text Placeholder 25">
            <a:extLst>
              <a:ext uri="{FF2B5EF4-FFF2-40B4-BE49-F238E27FC236}">
                <a16:creationId xmlns:a16="http://schemas.microsoft.com/office/drawing/2014/main" id="{15AFB5E9-384C-4F94-802F-F7BDC044F196}"/>
              </a:ext>
            </a:extLst>
          </p:cNvPr>
          <p:cNvSpPr>
            <a:spLocks noGrp="1"/>
          </p:cNvSpPr>
          <p:nvPr>
            <p:ph type="body" idx="1"/>
          </p:nvPr>
        </p:nvSpPr>
        <p:spPr>
          <a:xfrm>
            <a:off x="984249" y="3676128"/>
            <a:ext cx="5680075" cy="1639147"/>
          </a:xfrm>
        </p:spPr>
        <p:txBody>
          <a:bodyPr/>
          <a:lstStyle/>
          <a:p>
            <a:r>
              <a:rPr lang="en-US" b="1" dirty="0"/>
              <a:t>Investment Guidelines</a:t>
            </a:r>
          </a:p>
          <a:p>
            <a:r>
              <a:rPr lang="en-US" b="1" dirty="0"/>
              <a:t>	-&gt;Demand Analysis (Geo.)</a:t>
            </a:r>
          </a:p>
          <a:p>
            <a:r>
              <a:rPr lang="en-US" b="1" dirty="0"/>
              <a:t>	-&gt;Type</a:t>
            </a:r>
          </a:p>
          <a:p>
            <a:r>
              <a:rPr lang="en-US" b="1" dirty="0"/>
              <a:t>	-&gt;Packaging</a:t>
            </a:r>
          </a:p>
          <a:p>
            <a:endParaRPr lang="en-US" dirty="0"/>
          </a:p>
          <a:p>
            <a:endParaRPr lang="en-GB" dirty="0"/>
          </a:p>
        </p:txBody>
      </p:sp>
      <p:pic>
        <p:nvPicPr>
          <p:cNvPr id="5" name="Picture Placeholder 4" descr="A red and white plate&#10;&#10;Description automatically generated">
            <a:extLst>
              <a:ext uri="{FF2B5EF4-FFF2-40B4-BE49-F238E27FC236}">
                <a16:creationId xmlns:a16="http://schemas.microsoft.com/office/drawing/2014/main" id="{4E65229F-26E6-4937-AFC9-8C0033230221}"/>
              </a:ext>
            </a:extLst>
          </p:cNvPr>
          <p:cNvPicPr>
            <a:picLocks noGrp="1" noChangeAspect="1"/>
          </p:cNvPicPr>
          <p:nvPr>
            <p:ph type="pic" sz="quarter" idx="14"/>
          </p:nvPr>
        </p:nvPicPr>
        <p:blipFill>
          <a:blip r:embed="rId2"/>
          <a:srcRect l="16644" r="16644"/>
          <a:stretch>
            <a:fillRect/>
          </a:stretch>
        </p:blipFill>
        <p:spPr>
          <a:xfrm>
            <a:off x="6511924" y="534592"/>
            <a:ext cx="5010912" cy="5010912"/>
          </a:xfrm>
        </p:spPr>
      </p:pic>
    </p:spTree>
    <p:extLst>
      <p:ext uri="{BB962C8B-B14F-4D97-AF65-F5344CB8AC3E}">
        <p14:creationId xmlns:p14="http://schemas.microsoft.com/office/powerpoint/2010/main" val="1834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8" name="Rectangle 3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9" name="Picture 3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0" name="Straight Connector 4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4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2" name="Rectangle 4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4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2" name="Title 21">
            <a:extLst>
              <a:ext uri="{FF2B5EF4-FFF2-40B4-BE49-F238E27FC236}">
                <a16:creationId xmlns:a16="http://schemas.microsoft.com/office/drawing/2014/main" id="{F635AA92-1D29-4831-89E4-1B49C265FA6C}"/>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3200" b="0" dirty="0">
                <a:solidFill>
                  <a:schemeClr val="tx1"/>
                </a:solidFill>
              </a:rPr>
              <a:t>About Data</a:t>
            </a:r>
          </a:p>
        </p:txBody>
      </p:sp>
      <p:sp>
        <p:nvSpPr>
          <p:cNvPr id="94" name="Rectangle 4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Rectangle 6">
            <a:extLst>
              <a:ext uri="{FF2B5EF4-FFF2-40B4-BE49-F238E27FC236}">
                <a16:creationId xmlns:a16="http://schemas.microsoft.com/office/drawing/2014/main" id="{86CC3874-41CA-4140-BCFB-83BD1F9F1861}"/>
              </a:ext>
            </a:extLst>
          </p:cNvPr>
          <p:cNvSpPr/>
          <p:nvPr/>
        </p:nvSpPr>
        <p:spPr>
          <a:xfrm>
            <a:off x="1276523" y="1847088"/>
            <a:ext cx="3701581" cy="3157159"/>
          </a:xfrm>
          <a:prstGeom prst="rect">
            <a:avLst/>
          </a:prstGeom>
        </p:spPr>
        <p:txBody>
          <a:bodyPr vert="horz" lIns="91440" tIns="45720" rIns="91440" bIns="45720" rtlCol="0" anchor="t">
            <a:normAutofit lnSpcReduction="10000"/>
          </a:bodyPr>
          <a:lstStyle/>
          <a:p>
            <a:pPr indent="-228600" defTabSz="914400">
              <a:lnSpc>
                <a:spcPct val="110000"/>
              </a:lnSpc>
              <a:spcAft>
                <a:spcPts val="600"/>
              </a:spcAft>
              <a:buClr>
                <a:schemeClr val="accent1"/>
              </a:buClr>
              <a:buSzPct val="100000"/>
              <a:buFont typeface="Arial" panose="020B0604020202020204" pitchFamily="34" charset="0"/>
              <a:buChar char="•"/>
            </a:pPr>
            <a:endParaRPr lang="en-US" sz="1300" dirty="0"/>
          </a:p>
          <a:p>
            <a:pPr marL="285750" indent="-228600" defTabSz="914400">
              <a:lnSpc>
                <a:spcPct val="110000"/>
              </a:lnSpc>
              <a:spcAft>
                <a:spcPts val="600"/>
              </a:spcAft>
              <a:buClr>
                <a:schemeClr val="accent1"/>
              </a:buClr>
              <a:buSzPct val="100000"/>
              <a:buFont typeface="Arial" panose="020B0604020202020204" pitchFamily="34" charset="0"/>
              <a:buChar char="•"/>
            </a:pPr>
            <a:r>
              <a:rPr lang="en-US" sz="1300" dirty="0"/>
              <a:t>HASS Categories(Small/Medium, Large and Extra Large)</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1300" dirty="0"/>
              <a:t>4 Years(2015 to 2018)</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1300" dirty="0"/>
              <a:t>Regions(54)</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1300" dirty="0"/>
              <a:t>Packaging(</a:t>
            </a:r>
            <a:r>
              <a:rPr lang="en-US" sz="1300" dirty="0" err="1"/>
              <a:t>small_bags</a:t>
            </a:r>
            <a:r>
              <a:rPr lang="en-US" sz="1300" dirty="0"/>
              <a:t>, </a:t>
            </a:r>
            <a:r>
              <a:rPr lang="en-US" sz="1300" dirty="0" err="1"/>
              <a:t>large_bags</a:t>
            </a:r>
            <a:r>
              <a:rPr lang="en-US" sz="1300" dirty="0"/>
              <a:t>, extra </a:t>
            </a:r>
            <a:r>
              <a:rPr lang="en-US" sz="1300" dirty="0" err="1"/>
              <a:t>large_bags</a:t>
            </a:r>
            <a:r>
              <a:rPr lang="en-US" sz="1300" dirty="0"/>
              <a:t>)</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1300" dirty="0"/>
              <a:t>Type of cultivations(Organic/Conventional)</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1300" dirty="0"/>
              <a:t>Data has 18249 rows</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1300" dirty="0"/>
              <a:t>12 Explanatory Variables and Average Price as Target Variable</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1300" dirty="0"/>
              <a:t>No missing Values</a:t>
            </a:r>
          </a:p>
          <a:p>
            <a:pPr marL="285750" indent="-228600" defTabSz="914400">
              <a:lnSpc>
                <a:spcPct val="110000"/>
              </a:lnSpc>
              <a:spcAft>
                <a:spcPts val="600"/>
              </a:spcAft>
              <a:buClr>
                <a:schemeClr val="accent1"/>
              </a:buClr>
              <a:buSzPct val="100000"/>
              <a:buFont typeface="Arial" panose="020B0604020202020204" pitchFamily="34" charset="0"/>
              <a:buChar char="•"/>
            </a:pPr>
            <a:endParaRPr lang="en-US" sz="1300" dirty="0"/>
          </a:p>
        </p:txBody>
      </p:sp>
      <p:grpSp>
        <p:nvGrpSpPr>
          <p:cNvPr id="95" name="Group 5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53" name="Rectangle 5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5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7" name="Rectangle 5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26BE3E5-B54C-4266-8EB1-08E30BC83FD4}"/>
              </a:ext>
            </a:extLst>
          </p:cNvPr>
          <p:cNvPicPr>
            <a:picLocks noChangeAspect="1"/>
          </p:cNvPicPr>
          <p:nvPr/>
        </p:nvPicPr>
        <p:blipFill>
          <a:blip r:embed="rId3"/>
          <a:stretch>
            <a:fillRect/>
          </a:stretch>
        </p:blipFill>
        <p:spPr>
          <a:xfrm>
            <a:off x="6093926" y="1910340"/>
            <a:ext cx="4821551" cy="2278182"/>
          </a:xfrm>
          <a:prstGeom prst="rect">
            <a:avLst/>
          </a:prstGeom>
        </p:spPr>
      </p:pic>
      <p:pic>
        <p:nvPicPr>
          <p:cNvPr id="98" name="Picture 5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9" name="Straight Connector 5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87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635AA92-1D29-4831-89E4-1B49C265FA6C}"/>
              </a:ext>
            </a:extLst>
          </p:cNvPr>
          <p:cNvSpPr>
            <a:spLocks noGrp="1"/>
          </p:cNvSpPr>
          <p:nvPr>
            <p:ph type="title"/>
          </p:nvPr>
        </p:nvSpPr>
        <p:spPr>
          <a:xfrm>
            <a:off x="6856729" y="1728134"/>
            <a:ext cx="5680075" cy="1700866"/>
          </a:xfrm>
        </p:spPr>
        <p:txBody>
          <a:bodyPr/>
          <a:lstStyle/>
          <a:p>
            <a:r>
              <a:rPr lang="en-US" dirty="0"/>
              <a:t>Trend Analysis</a:t>
            </a:r>
            <a:endParaRPr lang="en-GB" dirty="0"/>
          </a:p>
        </p:txBody>
      </p:sp>
    </p:spTree>
    <p:extLst>
      <p:ext uri="{BB962C8B-B14F-4D97-AF65-F5344CB8AC3E}">
        <p14:creationId xmlns:p14="http://schemas.microsoft.com/office/powerpoint/2010/main" val="2215095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screenshot of a cell phone&#10;&#10;Description automatically generated">
            <a:extLst>
              <a:ext uri="{FF2B5EF4-FFF2-40B4-BE49-F238E27FC236}">
                <a16:creationId xmlns:a16="http://schemas.microsoft.com/office/drawing/2014/main" id="{EC1C2CC4-C928-443E-8E78-BD8931195670}"/>
              </a:ext>
            </a:extLst>
          </p:cNvPr>
          <p:cNvPicPr>
            <a:picLocks noChangeAspect="1"/>
          </p:cNvPicPr>
          <p:nvPr/>
        </p:nvPicPr>
        <p:blipFill>
          <a:blip r:embed="rId2"/>
          <a:stretch>
            <a:fillRect/>
          </a:stretch>
        </p:blipFill>
        <p:spPr>
          <a:xfrm>
            <a:off x="5532120" y="3200020"/>
            <a:ext cx="6659880" cy="2164460"/>
          </a:xfrm>
          <a:prstGeom prst="rect">
            <a:avLst/>
          </a:prstGeom>
          <a:noFill/>
        </p:spPr>
      </p:pic>
      <p:sp>
        <p:nvSpPr>
          <p:cNvPr id="34" name="Title 6">
            <a:extLst>
              <a:ext uri="{FF2B5EF4-FFF2-40B4-BE49-F238E27FC236}">
                <a16:creationId xmlns:a16="http://schemas.microsoft.com/office/drawing/2014/main" id="{17BA85AE-C8E8-4CD2-95D0-ADF99EB15929}"/>
              </a:ext>
            </a:extLst>
          </p:cNvPr>
          <p:cNvSpPr txBox="1">
            <a:spLocks/>
          </p:cNvSpPr>
          <p:nvPr/>
        </p:nvSpPr>
        <p:spPr>
          <a:xfrm>
            <a:off x="417872" y="629072"/>
            <a:ext cx="4087178" cy="238082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r>
              <a:rPr lang="en-US" sz="4100" dirty="0"/>
              <a:t>Average Price over years(2015 to 2018)</a:t>
            </a:r>
          </a:p>
        </p:txBody>
      </p:sp>
    </p:spTree>
    <p:extLst>
      <p:ext uri="{BB962C8B-B14F-4D97-AF65-F5344CB8AC3E}">
        <p14:creationId xmlns:p14="http://schemas.microsoft.com/office/powerpoint/2010/main" val="94841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E3CABC22-B00E-4268-83AB-A2781FEF4B8E}"/>
              </a:ext>
            </a:extLst>
          </p:cNvPr>
          <p:cNvPicPr>
            <a:picLocks noChangeAspect="1"/>
          </p:cNvPicPr>
          <p:nvPr/>
        </p:nvPicPr>
        <p:blipFill rotWithShape="1">
          <a:blip r:embed="rId2"/>
          <a:srcRect t="7348" r="3" b="3"/>
          <a:stretch/>
        </p:blipFill>
        <p:spPr>
          <a:xfrm>
            <a:off x="6306848" y="2353005"/>
            <a:ext cx="5775396" cy="3692195"/>
          </a:xfrm>
          <a:prstGeom prst="rect">
            <a:avLst/>
          </a:prstGeom>
        </p:spPr>
      </p:pic>
      <p:sp>
        <p:nvSpPr>
          <p:cNvPr id="28" name="Title 6">
            <a:extLst>
              <a:ext uri="{FF2B5EF4-FFF2-40B4-BE49-F238E27FC236}">
                <a16:creationId xmlns:a16="http://schemas.microsoft.com/office/drawing/2014/main" id="{02349B70-0012-45EB-8188-FEC8EFEFC713}"/>
              </a:ext>
            </a:extLst>
          </p:cNvPr>
          <p:cNvSpPr txBox="1">
            <a:spLocks/>
          </p:cNvSpPr>
          <p:nvPr/>
        </p:nvSpPr>
        <p:spPr>
          <a:xfrm>
            <a:off x="627422" y="1714741"/>
            <a:ext cx="4087178" cy="238082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r>
              <a:rPr lang="en-US" sz="4100" dirty="0"/>
              <a:t>Type of </a:t>
            </a:r>
            <a:r>
              <a:rPr lang="en-US" sz="4100" dirty="0" err="1"/>
              <a:t>Avacados</a:t>
            </a:r>
            <a:r>
              <a:rPr lang="en-US" sz="4100" dirty="0"/>
              <a:t> and their average market Prices</a:t>
            </a:r>
          </a:p>
        </p:txBody>
      </p:sp>
    </p:spTree>
    <p:extLst>
      <p:ext uri="{BB962C8B-B14F-4D97-AF65-F5344CB8AC3E}">
        <p14:creationId xmlns:p14="http://schemas.microsoft.com/office/powerpoint/2010/main" val="325454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0">
          <a:fgClr>
            <a:schemeClr val="accent1"/>
          </a:fgClr>
          <a:bgClr>
            <a:schemeClr val="bg1"/>
          </a:bgClr>
        </a:patt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E62E09-7004-4A2E-958A-28DD809AB402}"/>
              </a:ext>
            </a:extLst>
          </p:cNvPr>
          <p:cNvSpPr>
            <a:spLocks noGrp="1"/>
          </p:cNvSpPr>
          <p:nvPr>
            <p:ph type="title"/>
          </p:nvPr>
        </p:nvSpPr>
        <p:spPr>
          <a:xfrm>
            <a:off x="792163" y="1428750"/>
            <a:ext cx="3932237" cy="3943350"/>
          </a:xfrm>
        </p:spPr>
        <p:txBody>
          <a:bodyPr anchor="b">
            <a:normAutofit fontScale="90000"/>
          </a:bodyPr>
          <a:lstStyle/>
          <a:p>
            <a:r>
              <a:rPr lang="en-US" sz="4400" dirty="0"/>
              <a:t>Demand Analysis of Different Types of </a:t>
            </a:r>
            <a:r>
              <a:rPr lang="en-US" sz="4400" dirty="0" err="1"/>
              <a:t>Avacados</a:t>
            </a:r>
            <a:r>
              <a:rPr lang="en-US" sz="4400" dirty="0"/>
              <a:t> across all years</a:t>
            </a:r>
          </a:p>
        </p:txBody>
      </p:sp>
      <p:pic>
        <p:nvPicPr>
          <p:cNvPr id="3" name="Picture 2" descr="A screenshot of a cell phone&#10;&#10;Description automatically generated">
            <a:extLst>
              <a:ext uri="{FF2B5EF4-FFF2-40B4-BE49-F238E27FC236}">
                <a16:creationId xmlns:a16="http://schemas.microsoft.com/office/drawing/2014/main" id="{BCF896DD-0C3E-4A80-B648-5078ECF39571}"/>
              </a:ext>
            </a:extLst>
          </p:cNvPr>
          <p:cNvPicPr>
            <a:picLocks noChangeAspect="1"/>
          </p:cNvPicPr>
          <p:nvPr/>
        </p:nvPicPr>
        <p:blipFill>
          <a:blip r:embed="rId2"/>
          <a:stretch>
            <a:fillRect/>
          </a:stretch>
        </p:blipFill>
        <p:spPr>
          <a:xfrm>
            <a:off x="5757629" y="2202026"/>
            <a:ext cx="6022891" cy="3811587"/>
          </a:xfrm>
          <a:prstGeom prst="rect">
            <a:avLst/>
          </a:prstGeom>
          <a:noFill/>
        </p:spPr>
      </p:pic>
    </p:spTree>
    <p:extLst>
      <p:ext uri="{BB962C8B-B14F-4D97-AF65-F5344CB8AC3E}">
        <p14:creationId xmlns:p14="http://schemas.microsoft.com/office/powerpoint/2010/main" val="234047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D765DEEB-38FF-4818-8655-C21CC9745A5F}"/>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dirty="0"/>
              <a:t>Region wise sale</a:t>
            </a:r>
          </a:p>
        </p:txBody>
      </p:sp>
      <p:pic>
        <p:nvPicPr>
          <p:cNvPr id="10" name="Content Placeholder 9" descr="A screenshot of a cell phone&#10;&#10;Description automatically generated">
            <a:extLst>
              <a:ext uri="{FF2B5EF4-FFF2-40B4-BE49-F238E27FC236}">
                <a16:creationId xmlns:a16="http://schemas.microsoft.com/office/drawing/2014/main" id="{A8F9522A-670F-4391-81D3-DC18FDC9C9BA}"/>
              </a:ext>
            </a:extLst>
          </p:cNvPr>
          <p:cNvPicPr>
            <a:picLocks noGrp="1" noChangeAspect="1"/>
          </p:cNvPicPr>
          <p:nvPr>
            <p:ph idx="1"/>
          </p:nvPr>
        </p:nvPicPr>
        <p:blipFill rotWithShape="1">
          <a:blip r:embed="rId2"/>
          <a:srcRect r="1462" b="-2"/>
          <a:stretch/>
        </p:blipFill>
        <p:spPr>
          <a:xfrm>
            <a:off x="545238" y="858525"/>
            <a:ext cx="7608304" cy="5211906"/>
          </a:xfrm>
          <a:prstGeom prst="rect">
            <a:avLst/>
          </a:prstGeom>
        </p:spPr>
      </p:pic>
    </p:spTree>
    <p:extLst>
      <p:ext uri="{BB962C8B-B14F-4D97-AF65-F5344CB8AC3E}">
        <p14:creationId xmlns:p14="http://schemas.microsoft.com/office/powerpoint/2010/main" val="28070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D765DEEB-38FF-4818-8655-C21CC9745A5F}"/>
              </a:ext>
            </a:extLst>
          </p:cNvPr>
          <p:cNvSpPr>
            <a:spLocks noGrp="1"/>
          </p:cNvSpPr>
          <p:nvPr>
            <p:ph type="title"/>
          </p:nvPr>
        </p:nvSpPr>
        <p:spPr>
          <a:xfrm>
            <a:off x="8801100" y="2023110"/>
            <a:ext cx="2936433" cy="2846070"/>
          </a:xfrm>
        </p:spPr>
        <p:txBody>
          <a:bodyPr vert="horz" lIns="91440" tIns="45720" rIns="91440" bIns="45720" rtlCol="0" anchor="ctr">
            <a:normAutofit/>
          </a:bodyPr>
          <a:lstStyle/>
          <a:p>
            <a:r>
              <a:rPr lang="en-US" sz="3700" dirty="0"/>
              <a:t>How Packaging affects?</a:t>
            </a:r>
          </a:p>
        </p:txBody>
      </p:sp>
      <p:pic>
        <p:nvPicPr>
          <p:cNvPr id="11" name="Picture 10" descr="A picture containing screen, man, computer, game&#10;&#10;Description automatically generated">
            <a:extLst>
              <a:ext uri="{FF2B5EF4-FFF2-40B4-BE49-F238E27FC236}">
                <a16:creationId xmlns:a16="http://schemas.microsoft.com/office/drawing/2014/main" id="{422CFA5C-2805-4271-9BB5-6D1383A5613B}"/>
              </a:ext>
            </a:extLst>
          </p:cNvPr>
          <p:cNvPicPr>
            <a:picLocks noChangeAspect="1"/>
          </p:cNvPicPr>
          <p:nvPr/>
        </p:nvPicPr>
        <p:blipFill>
          <a:blip r:embed="rId2"/>
          <a:stretch>
            <a:fillRect/>
          </a:stretch>
        </p:blipFill>
        <p:spPr>
          <a:xfrm>
            <a:off x="302084" y="643466"/>
            <a:ext cx="8233003" cy="5571067"/>
          </a:xfrm>
          <a:prstGeom prst="rect">
            <a:avLst/>
          </a:prstGeom>
        </p:spPr>
      </p:pic>
    </p:spTree>
    <p:extLst>
      <p:ext uri="{BB962C8B-B14F-4D97-AF65-F5344CB8AC3E}">
        <p14:creationId xmlns:p14="http://schemas.microsoft.com/office/powerpoint/2010/main" val="359064259"/>
      </p:ext>
    </p:extLst>
  </p:cSld>
  <p:clrMapOvr>
    <a:masterClrMapping/>
  </p:clrMapOvr>
</p:sld>
</file>

<file path=ppt/theme/theme1.xml><?xml version="1.0" encoding="utf-8"?>
<a:theme xmlns:a="http://schemas.openxmlformats.org/drawingml/2006/main" name="Gallery">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cba509db-b346-4ba5-8254-ea907398115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B6053FEB555ED45A7898B7650A372E0" ma:contentTypeVersion="12" ma:contentTypeDescription="Create a new document." ma:contentTypeScope="" ma:versionID="d09b6f93f5f988ea7289cb6267b7fbbb">
  <xsd:schema xmlns:xsd="http://www.w3.org/2001/XMLSchema" xmlns:xs="http://www.w3.org/2001/XMLSchema" xmlns:p="http://schemas.microsoft.com/office/2006/metadata/properties" xmlns:ns3="cba509db-b346-4ba5-8254-ea907398115b" xmlns:ns4="93715bcd-3b32-434e-930f-4fae1d52192c" targetNamespace="http://schemas.microsoft.com/office/2006/metadata/properties" ma:root="true" ma:fieldsID="cea7793100a67fa2a4a8c7468a8cac49" ns3:_="" ns4:_="">
    <xsd:import namespace="cba509db-b346-4ba5-8254-ea907398115b"/>
    <xsd:import namespace="93715bcd-3b32-434e-930f-4fae1d52192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a509db-b346-4ba5-8254-ea90739811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3715bcd-3b32-434e-930f-4fae1d52192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8F95F1-64A1-4047-9BA0-D956C2834297}">
  <ds:schemaRefs>
    <ds:schemaRef ds:uri="http://schemas.microsoft.com/office/infopath/2007/PartnerControls"/>
    <ds:schemaRef ds:uri="93715bcd-3b32-434e-930f-4fae1d52192c"/>
    <ds:schemaRef ds:uri="http://purl.org/dc/elements/1.1/"/>
    <ds:schemaRef ds:uri="http://schemas.microsoft.com/office/2006/metadata/properties"/>
    <ds:schemaRef ds:uri="cba509db-b346-4ba5-8254-ea907398115b"/>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5466AFDE-A9D6-4DD8-B471-43BFA03A3F3E}">
  <ds:schemaRefs>
    <ds:schemaRef ds:uri="http://schemas.microsoft.com/sharepoint/v3/contenttype/forms"/>
  </ds:schemaRefs>
</ds:datastoreItem>
</file>

<file path=customXml/itemProps3.xml><?xml version="1.0" encoding="utf-8"?>
<ds:datastoreItem xmlns:ds="http://schemas.openxmlformats.org/officeDocument/2006/customXml" ds:itemID="{83C4E5BB-3112-4307-ADF8-D8B9DF761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a509db-b346-4ba5-8254-ea907398115b"/>
    <ds:schemaRef ds:uri="93715bcd-3b32-434e-930f-4fae1d5219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216</Words>
  <Application>Microsoft Office PowerPoint</Application>
  <PresentationFormat>Widescreen</PresentationFormat>
  <Paragraphs>40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Aharoni</vt:lpstr>
      <vt:lpstr>Arial</vt:lpstr>
      <vt:lpstr>Calibri</vt:lpstr>
      <vt:lpstr>Gill Sans MT</vt:lpstr>
      <vt:lpstr>Gallery</vt:lpstr>
      <vt:lpstr>PowerPoint Presentation</vt:lpstr>
      <vt:lpstr>Business Goal </vt:lpstr>
      <vt:lpstr>About Data</vt:lpstr>
      <vt:lpstr>Trend Analysis</vt:lpstr>
      <vt:lpstr>PowerPoint Presentation</vt:lpstr>
      <vt:lpstr>PowerPoint Presentation</vt:lpstr>
      <vt:lpstr>Demand Analysis of Different Types of Avacados across all years</vt:lpstr>
      <vt:lpstr>Region wise sale</vt:lpstr>
      <vt:lpstr>How Packaging affects?</vt:lpstr>
      <vt:lpstr>Analyzing PLU categories</vt:lpstr>
      <vt:lpstr>Monthly Sale (2015,2016,2017)</vt:lpstr>
      <vt:lpstr>PowerPoint Presentation</vt:lpstr>
      <vt:lpstr>LINEAR REGRESSION  RMSE-0.29013 DECISION TREE REGRESSOR  MAE-0.177  MSE-0.073  RMSE-0.27 RANDOM FOREST REGRESSOR  MAE-0.14  MSE-0.04  RMSE-0.20  </vt:lpstr>
      <vt:lpstr>  Investing in Avacado Market in US can reap good profits. As yearly trend shows increasing demand of Avacados   Small Packs are in high demand as opposed to XLarge Packets   Price of conventional avacados is much lesser than oragnic avacados, and demand for conventional avacados is much more than organic ones   While analysing the HASS category of Avacados, we found that small and medium show increasing demands. But the Extra Large Avacados shows constant demand only.   Total US has the extremely high demand as compared to other regions It's not a good choice to invest in below regions Jacksonville Roanoke   </vt:lpstr>
      <vt:lpstr> THANK YOU  </vt:lpstr>
      <vt:lpstr>Suggestions/Improvements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Goldy .</cp:lastModifiedBy>
  <cp:revision>1</cp:revision>
  <dcterms:created xsi:type="dcterms:W3CDTF">2020-04-27T17:09:26Z</dcterms:created>
  <dcterms:modified xsi:type="dcterms:W3CDTF">2020-04-27T18:16:44Z</dcterms:modified>
</cp:coreProperties>
</file>