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0" r:id="rId4"/>
    <p:sldId id="311" r:id="rId5"/>
    <p:sldId id="312" r:id="rId6"/>
    <p:sldId id="301" r:id="rId7"/>
    <p:sldId id="293" r:id="rId8"/>
    <p:sldId id="307" r:id="rId9"/>
    <p:sldId id="313" r:id="rId10"/>
    <p:sldId id="286" r:id="rId11"/>
    <p:sldId id="314" r:id="rId12"/>
    <p:sldId id="282" r:id="rId13"/>
  </p:sldIdLst>
  <p:sldSz cx="9144000" cy="6858000" type="screen4x3"/>
  <p:notesSz cx="6881813" cy="92964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49E344-5125-4819-B59B-7FD22FF2EABF}">
          <p14:sldIdLst>
            <p14:sldId id="256"/>
            <p14:sldId id="257"/>
            <p14:sldId id="260"/>
            <p14:sldId id="311"/>
            <p14:sldId id="312"/>
            <p14:sldId id="301"/>
            <p14:sldId id="293"/>
            <p14:sldId id="307"/>
            <p14:sldId id="313"/>
            <p14:sldId id="286"/>
            <p14:sldId id="314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141414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89" d="100"/>
          <a:sy n="89" d="100"/>
        </p:scale>
        <p:origin x="97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2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oldytech.wordpres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Home" TargetMode="External"/><Relationship Id="rId2" Type="http://schemas.openxmlformats.org/officeDocument/2006/relationships/hyperlink" Target="https://www.visualstudio.com/en-us/downloads/download-visual-studio-v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ldytech/IPLAnalytics" TargetMode="External"/><Relationship Id="rId5" Type="http://schemas.openxmlformats.org/officeDocument/2006/relationships/hyperlink" Target="https://github.com/aspnet/mvc" TargetMode="External"/><Relationship Id="rId4" Type="http://schemas.openxmlformats.org/officeDocument/2006/relationships/hyperlink" Target="https://github.com/aspnet/Home/wiki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Mv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br>
              <a:rPr lang="en-US" dirty="0" smtClean="0"/>
            </a:br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(formerly ASP.NET </a:t>
            </a:r>
            <a:r>
              <a:rPr lang="en-US" dirty="0" smtClean="0"/>
              <a:t>5)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Lean </a:t>
            </a:r>
            <a:r>
              <a:rPr lang="en-US" dirty="0"/>
              <a:t>.NET stack for building modern web apps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400110"/>
          </a:xfr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Muhammad Afzal Qureshi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429000" cy="369332"/>
          </a:xfr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2"/>
              </a:rPr>
              <a:t>http</a:t>
            </a:r>
            <a:r>
              <a:rPr lang="en-US" sz="1800" dirty="0" smtClean="0">
                <a:hlinkClick r:id="rId2"/>
              </a:rPr>
              <a:t>://goldytech.wordpress.com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5296595" y="6221700"/>
            <a:ext cx="3352800" cy="338554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Visual Studio 2015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and ASP.NET 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Software Architect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smtClean="0"/>
              <a:t>@</a:t>
            </a:r>
            <a:r>
              <a:rPr lang="en-IN" dirty="0" err="1" smtClean="0"/>
              <a:t>goldytech</a:t>
            </a:r>
            <a:endParaRPr lang="en-IN" dirty="0"/>
          </a:p>
        </p:txBody>
      </p:sp>
      <p:pic>
        <p:nvPicPr>
          <p:cNvPr id="2050" name="Picture 2" descr="http://i2.asp.net/images/ui/home-slideshow-asp.png?cdn_id=c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1"/>
            <a:ext cx="4114800" cy="267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asphostportal.com/img/icon-aspnetmvc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50273"/>
            <a:ext cx="3315395" cy="169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7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and 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6294"/>
            <a:ext cx="8839200" cy="57912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Visual Studio 2015 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www.visualstudio.com/en-us/downloads/download-visual-studio-vs.aspx</a:t>
            </a:r>
            <a:endParaRPr lang="en-US" dirty="0" smtClean="0"/>
          </a:p>
          <a:p>
            <a:pPr lvl="1"/>
            <a:r>
              <a:rPr lang="en-US" dirty="0" smtClean="0"/>
              <a:t>Documentation and Roslyn source code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github.com/aspnet/Home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github.com/aspnet/Home/wiki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github.com/aspnet/mvc</a:t>
            </a:r>
            <a:endParaRPr lang="en-US" dirty="0" smtClean="0"/>
          </a:p>
          <a:p>
            <a:r>
              <a:rPr lang="en-US" dirty="0" smtClean="0"/>
              <a:t>Demo code available in GitHub: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github.com/goldytech/IPLAnalytics</a:t>
            </a:r>
            <a:endParaRPr lang="en-US" dirty="0" smtClean="0"/>
          </a:p>
          <a:p>
            <a:pPr marL="357188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410200"/>
            <a:ext cx="7924800" cy="685800"/>
          </a:xfrm>
        </p:spPr>
        <p:txBody>
          <a:bodyPr/>
          <a:lstStyle/>
          <a:p>
            <a:r>
              <a:rPr lang="en-US" dirty="0" smtClean="0"/>
              <a:t>Demo: Asp.net in action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47887"/>
            <a:ext cx="83820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1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762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r>
              <a:rPr lang="en-US" dirty="0" smtClean="0"/>
              <a:t>What is new ASP.NET Core ?</a:t>
            </a:r>
          </a:p>
          <a:p>
            <a:r>
              <a:rPr lang="en-US" dirty="0" smtClean="0"/>
              <a:t>How does it work ?</a:t>
            </a:r>
          </a:p>
          <a:p>
            <a:r>
              <a:rPr lang="en-US" dirty="0" smtClean="0"/>
              <a:t>Getting familiar with the new project structure</a:t>
            </a:r>
          </a:p>
          <a:p>
            <a:r>
              <a:rPr lang="en-US" dirty="0" smtClean="0"/>
              <a:t> MVC 6</a:t>
            </a:r>
          </a:p>
          <a:p>
            <a:r>
              <a:rPr lang="en-US" dirty="0" smtClean="0"/>
              <a:t>Questions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4267200"/>
            <a:ext cx="2292295" cy="18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01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new 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Lean </a:t>
            </a:r>
            <a:r>
              <a:rPr lang="en-US" dirty="0"/>
              <a:t>.NET stack for building modern web </a:t>
            </a:r>
            <a:r>
              <a:rPr lang="en-US" dirty="0" smtClean="0"/>
              <a:t>apps</a:t>
            </a:r>
          </a:p>
          <a:p>
            <a:pPr lvl="1"/>
            <a:r>
              <a:rPr lang="en-US" dirty="0" smtClean="0"/>
              <a:t>Built from </a:t>
            </a:r>
            <a:r>
              <a:rPr lang="en-US" dirty="0"/>
              <a:t>the ground </a:t>
            </a:r>
            <a:r>
              <a:rPr lang="en-US" dirty="0" smtClean="0"/>
              <a:t>up</a:t>
            </a:r>
          </a:p>
          <a:p>
            <a:pPr lvl="1"/>
            <a:r>
              <a:rPr lang="en-US" dirty="0" smtClean="0"/>
              <a:t>Cross platform (Windows, OSX and Linux)</a:t>
            </a:r>
          </a:p>
          <a:p>
            <a:pPr lvl="1"/>
            <a:r>
              <a:rPr lang="en-US" dirty="0"/>
              <a:t>Unified programming model that combines MVC, Web API, and Web Pages</a:t>
            </a:r>
          </a:p>
          <a:p>
            <a:pPr lvl="1"/>
            <a:r>
              <a:rPr lang="en-US" dirty="0" smtClean="0"/>
              <a:t>Consists </a:t>
            </a:r>
            <a:r>
              <a:rPr lang="en-US" dirty="0"/>
              <a:t>of modular components with minimal </a:t>
            </a:r>
            <a:r>
              <a:rPr lang="en-US" dirty="0" smtClean="0"/>
              <a:t>overhead.</a:t>
            </a:r>
          </a:p>
          <a:p>
            <a:pPr lvl="1"/>
            <a:r>
              <a:rPr lang="en-US" dirty="0" smtClean="0"/>
              <a:t>Middleware based and built in </a:t>
            </a:r>
            <a:r>
              <a:rPr lang="en-US" dirty="0" err="1" smtClean="0"/>
              <a:t>IoC</a:t>
            </a:r>
            <a:endParaRPr lang="en-US" dirty="0" smtClean="0"/>
          </a:p>
          <a:p>
            <a:pPr lvl="1"/>
            <a:r>
              <a:rPr lang="en-US" dirty="0" smtClean="0"/>
              <a:t>Utilizes modern tooling like </a:t>
            </a:r>
            <a:r>
              <a:rPr lang="en-US" dirty="0" err="1" smtClean="0"/>
              <a:t>Bower,Gulp,Grunt</a:t>
            </a:r>
            <a:r>
              <a:rPr lang="en-US" dirty="0" smtClean="0"/>
              <a:t> and NPM </a:t>
            </a:r>
          </a:p>
          <a:p>
            <a:pPr lvl="1"/>
            <a:r>
              <a:rPr lang="en-US" dirty="0" smtClean="0"/>
              <a:t>Every request is served under DNX context.</a:t>
            </a:r>
          </a:p>
          <a:p>
            <a:pPr lvl="1"/>
            <a:r>
              <a:rPr lang="en-US" dirty="0" smtClean="0"/>
              <a:t>Cloud optimized.</a:t>
            </a:r>
          </a:p>
          <a:p>
            <a:pPr lvl="1"/>
            <a:r>
              <a:rPr lang="en-US" dirty="0" smtClean="0"/>
              <a:t>Open source in GitHub from the beginning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github.com/aspnet/Mvc</a:t>
            </a:r>
            <a:endParaRPr lang="en-US" dirty="0" smtClean="0"/>
          </a:p>
          <a:p>
            <a:pPr lvl="1"/>
            <a:r>
              <a:rPr lang="en-US" dirty="0" smtClean="0"/>
              <a:t>Easy install from http://get.asp.net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0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r>
              <a:rPr lang="en-US" dirty="0" err="1" smtClean="0"/>
              <a:t>System.web</a:t>
            </a:r>
            <a:r>
              <a:rPr lang="en-US" dirty="0" smtClean="0"/>
              <a:t> assembly no more exists</a:t>
            </a:r>
          </a:p>
          <a:p>
            <a:r>
              <a:rPr lang="en-US" dirty="0" smtClean="0"/>
              <a:t>You choose to whatever you plan to use by registering middleware.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2590800"/>
            <a:ext cx="83820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Configure(IApplicationBuilder </a:t>
            </a:r>
            <a:r>
              <a:rPr lang="en-US" sz="2000" b="1" noProof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IHostingEnvironment env, ILoggerFactory loggerfactory)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.UseErrorHandler("/Home/Error");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.UseStaticFiles();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.UseIdentity();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.UseMvc(routes =&gt; ...)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75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complete picture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858436"/>
            <a:ext cx="8686800" cy="390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410200"/>
            <a:ext cx="7924800" cy="685800"/>
          </a:xfrm>
        </p:spPr>
        <p:txBody>
          <a:bodyPr/>
          <a:lstStyle/>
          <a:p>
            <a:r>
              <a:rPr lang="en-US" dirty="0" smtClean="0"/>
              <a:t>Demo: New Project Structure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90600"/>
            <a:ext cx="37719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</a:t>
            </a:r>
            <a:r>
              <a:rPr lang="en-US" dirty="0"/>
              <a:t>in ASP.NET MVC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r>
              <a:rPr lang="en-US" dirty="0"/>
              <a:t>, Web API, and Web Pages </a:t>
            </a:r>
            <a:r>
              <a:rPr lang="en-US" dirty="0" smtClean="0"/>
              <a:t>are </a:t>
            </a:r>
            <a:r>
              <a:rPr lang="en-US" dirty="0"/>
              <a:t>merged </a:t>
            </a:r>
            <a:r>
              <a:rPr lang="en-US" dirty="0" smtClean="0"/>
              <a:t>into </a:t>
            </a:r>
            <a:r>
              <a:rPr lang="en-US" dirty="0"/>
              <a:t>a single framework called MVC </a:t>
            </a:r>
            <a:r>
              <a:rPr lang="en-US" dirty="0" smtClean="0"/>
              <a:t>6</a:t>
            </a:r>
          </a:p>
          <a:p>
            <a:r>
              <a:rPr lang="en-US" dirty="0" smtClean="0"/>
              <a:t>Tag Helpers</a:t>
            </a:r>
          </a:p>
          <a:p>
            <a:pPr lvl="1"/>
            <a:r>
              <a:rPr lang="en-US" dirty="0"/>
              <a:t>Razor syntax : @</a:t>
            </a:r>
            <a:r>
              <a:rPr lang="en-US" dirty="0" err="1"/>
              <a:t>Html.EditorFor</a:t>
            </a:r>
            <a:r>
              <a:rPr lang="en-US" dirty="0"/>
              <a:t>(m =&gt; </a:t>
            </a:r>
            <a:r>
              <a:rPr lang="en-US" dirty="0" err="1"/>
              <a:t>m.Name</a:t>
            </a:r>
            <a:r>
              <a:rPr lang="en-US" dirty="0" smtClean="0"/>
              <a:t>)</a:t>
            </a:r>
          </a:p>
          <a:p>
            <a:pPr lvl="1"/>
            <a:r>
              <a:rPr lang="en-IN" dirty="0"/>
              <a:t>Tag Helpers :&lt;input asp-for=“Name”&gt;&lt;/input</a:t>
            </a:r>
            <a:r>
              <a:rPr lang="en-IN" dirty="0" smtClean="0"/>
              <a:t>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80975"/>
            <a:ext cx="64389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Components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Similar </a:t>
            </a:r>
            <a:r>
              <a:rPr lang="en-US" dirty="0"/>
              <a:t>to partial views, but </a:t>
            </a:r>
            <a:r>
              <a:rPr lang="en-US" dirty="0" smtClean="0"/>
              <a:t>much </a:t>
            </a:r>
            <a:r>
              <a:rPr lang="en-US" dirty="0"/>
              <a:t>more </a:t>
            </a:r>
            <a:r>
              <a:rPr lang="en-US" dirty="0" smtClean="0"/>
              <a:t>powerful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Something like mini-controller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Responsible </a:t>
            </a:r>
            <a:r>
              <a:rPr lang="en-US" dirty="0"/>
              <a:t>for rendering a </a:t>
            </a:r>
            <a:r>
              <a:rPr lang="en-US" dirty="0" smtClean="0"/>
              <a:t>chunk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Some examples for view components usage: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Dynamic navigation </a:t>
            </a:r>
            <a:r>
              <a:rPr lang="en-US" dirty="0" smtClean="0"/>
              <a:t>menus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Tag </a:t>
            </a:r>
            <a:r>
              <a:rPr lang="en-US" dirty="0" smtClean="0"/>
              <a:t>cloud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Login </a:t>
            </a:r>
            <a:r>
              <a:rPr lang="en-US" dirty="0" smtClean="0"/>
              <a:t>panel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Recently published </a:t>
            </a:r>
            <a:r>
              <a:rPr lang="en-US" dirty="0" smtClean="0"/>
              <a:t>articles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Sidebar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4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Environments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7" y="1743075"/>
            <a:ext cx="1647825" cy="3219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852" y="1676400"/>
            <a:ext cx="1619250" cy="324802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5800" y="1753139"/>
            <a:ext cx="1704975" cy="32956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96513" y="5528260"/>
            <a:ext cx="148354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92314" y="5504620"/>
            <a:ext cx="92365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Staging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85050" y="5369480"/>
            <a:ext cx="12394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Production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68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10830</TotalTime>
  <Words>324</Words>
  <Application>Microsoft Office PowerPoint</Application>
  <PresentationFormat>On-screen Show (4:3)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Cambria</vt:lpstr>
      <vt:lpstr>Consolas</vt:lpstr>
      <vt:lpstr>Corbel</vt:lpstr>
      <vt:lpstr>Wingdings 2</vt:lpstr>
      <vt:lpstr>Telerik Academy</vt:lpstr>
      <vt:lpstr>ASP.NET Core 1.0</vt:lpstr>
      <vt:lpstr>Agenda</vt:lpstr>
      <vt:lpstr>What is new Asp.net Core</vt:lpstr>
      <vt:lpstr>How it works</vt:lpstr>
      <vt:lpstr>The complete picture</vt:lpstr>
      <vt:lpstr>Demo: New Project Structure</vt:lpstr>
      <vt:lpstr>Web API in ASP.NET MVC 6</vt:lpstr>
      <vt:lpstr>View Components</vt:lpstr>
      <vt:lpstr>Environments</vt:lpstr>
      <vt:lpstr>Software and Useful Links</vt:lpstr>
      <vt:lpstr>Demo: Asp.net in action</vt:lpstr>
      <vt:lpstr>Thank you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</dc:title>
  <dc:subject>Telerik Software Academy</dc:subject>
  <dc:creator>Afzal Qureshi</dc:creator>
  <cp:keywords>ASP.NET, MVC, WebAPI, Web Pages, web forms, aspx, web development</cp:keywords>
  <cp:lastModifiedBy>Afzal Qureshi</cp:lastModifiedBy>
  <cp:revision>984</cp:revision>
  <dcterms:created xsi:type="dcterms:W3CDTF">2007-12-08T16:03:35Z</dcterms:created>
  <dcterms:modified xsi:type="dcterms:W3CDTF">2016-03-02T11:38:20Z</dcterms:modified>
  <cp:category>web development, .NET, ASP.NET</cp:category>
</cp:coreProperties>
</file>