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77" r:id="rId11"/>
    <p:sldId id="278" r:id="rId12"/>
    <p:sldId id="279" r:id="rId13"/>
    <p:sldId id="282" r:id="rId14"/>
    <p:sldId id="280" r:id="rId15"/>
    <p:sldId id="281" r:id="rId16"/>
    <p:sldId id="283" r:id="rId17"/>
    <p:sldId id="275" r:id="rId18"/>
    <p:sldId id="276" r:id="rId1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F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rgbClr val="17345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17345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57719" y="6861268"/>
            <a:ext cx="7637145" cy="1977389"/>
          </a:xfrm>
          <a:custGeom>
            <a:avLst/>
            <a:gdLst/>
            <a:ahLst/>
            <a:cxnLst/>
            <a:rect l="l" t="t" r="r" b="b"/>
            <a:pathLst>
              <a:path w="7637145" h="1977390">
                <a:moveTo>
                  <a:pt x="7433773" y="1976985"/>
                </a:moveTo>
                <a:lnTo>
                  <a:pt x="179628" y="1976985"/>
                </a:lnTo>
                <a:lnTo>
                  <a:pt x="118268" y="1972788"/>
                </a:lnTo>
                <a:lnTo>
                  <a:pt x="69496" y="1960637"/>
                </a:lnTo>
                <a:lnTo>
                  <a:pt x="30883" y="1941195"/>
                </a:lnTo>
                <a:lnTo>
                  <a:pt x="0" y="1915125"/>
                </a:lnTo>
                <a:lnTo>
                  <a:pt x="21809" y="1923382"/>
                </a:lnTo>
                <a:lnTo>
                  <a:pt x="44613" y="1929485"/>
                </a:lnTo>
                <a:lnTo>
                  <a:pt x="68079" y="1933269"/>
                </a:lnTo>
                <a:lnTo>
                  <a:pt x="91877" y="1934567"/>
                </a:lnTo>
                <a:lnTo>
                  <a:pt x="7380767" y="1934567"/>
                </a:lnTo>
                <a:lnTo>
                  <a:pt x="7428509" y="1928729"/>
                </a:lnTo>
                <a:lnTo>
                  <a:pt x="7473654" y="1912100"/>
                </a:lnTo>
                <a:lnTo>
                  <a:pt x="7514473" y="1886011"/>
                </a:lnTo>
                <a:lnTo>
                  <a:pt x="7549234" y="1851791"/>
                </a:lnTo>
                <a:lnTo>
                  <a:pt x="7576205" y="1810769"/>
                </a:lnTo>
                <a:lnTo>
                  <a:pt x="7593658" y="1764274"/>
                </a:lnTo>
                <a:lnTo>
                  <a:pt x="7599860" y="1713637"/>
                </a:lnTo>
                <a:lnTo>
                  <a:pt x="7599860" y="72465"/>
                </a:lnTo>
                <a:lnTo>
                  <a:pt x="7599170" y="53934"/>
                </a:lnTo>
                <a:lnTo>
                  <a:pt x="7596989" y="35569"/>
                </a:lnTo>
                <a:lnTo>
                  <a:pt x="7593151" y="17536"/>
                </a:lnTo>
                <a:lnTo>
                  <a:pt x="7587492" y="0"/>
                </a:lnTo>
                <a:lnTo>
                  <a:pt x="7607894" y="28417"/>
                </a:lnTo>
                <a:lnTo>
                  <a:pt x="7623492" y="60313"/>
                </a:lnTo>
                <a:lnTo>
                  <a:pt x="7633458" y="95193"/>
                </a:lnTo>
                <a:lnTo>
                  <a:pt x="7636964" y="132557"/>
                </a:lnTo>
                <a:lnTo>
                  <a:pt x="7636964" y="1773730"/>
                </a:lnTo>
                <a:lnTo>
                  <a:pt x="7631550" y="1820049"/>
                </a:lnTo>
                <a:lnTo>
                  <a:pt x="7616153" y="1862720"/>
                </a:lnTo>
                <a:lnTo>
                  <a:pt x="7592040" y="1900475"/>
                </a:lnTo>
                <a:lnTo>
                  <a:pt x="7560478" y="1932047"/>
                </a:lnTo>
                <a:lnTo>
                  <a:pt x="7522735" y="1956168"/>
                </a:lnTo>
                <a:lnTo>
                  <a:pt x="7480078" y="1971570"/>
                </a:lnTo>
                <a:lnTo>
                  <a:pt x="7433773" y="1976985"/>
                </a:lnTo>
                <a:close/>
              </a:path>
            </a:pathLst>
          </a:custGeom>
          <a:solidFill>
            <a:srgbClr val="1734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6406" y="6730477"/>
            <a:ext cx="7691755" cy="2047875"/>
          </a:xfrm>
          <a:custGeom>
            <a:avLst/>
            <a:gdLst/>
            <a:ahLst/>
            <a:cxnLst/>
            <a:rect l="l" t="t" r="r" b="b"/>
            <a:pathLst>
              <a:path w="7691755" h="2047875">
                <a:moveTo>
                  <a:pt x="7488547" y="2047683"/>
                </a:moveTo>
                <a:lnTo>
                  <a:pt x="203190" y="2047683"/>
                </a:lnTo>
                <a:lnTo>
                  <a:pt x="156886" y="2042360"/>
                </a:lnTo>
                <a:lnTo>
                  <a:pt x="114228" y="2027174"/>
                </a:lnTo>
                <a:lnTo>
                  <a:pt x="76485" y="2003301"/>
                </a:lnTo>
                <a:lnTo>
                  <a:pt x="44923" y="1971915"/>
                </a:lnTo>
                <a:lnTo>
                  <a:pt x="20811" y="1934191"/>
                </a:lnTo>
                <a:lnTo>
                  <a:pt x="5413" y="1891303"/>
                </a:lnTo>
                <a:lnTo>
                  <a:pt x="0" y="1844427"/>
                </a:lnTo>
                <a:lnTo>
                  <a:pt x="0" y="203255"/>
                </a:lnTo>
                <a:lnTo>
                  <a:pt x="5413" y="156936"/>
                </a:lnTo>
                <a:lnTo>
                  <a:pt x="20811" y="114265"/>
                </a:lnTo>
                <a:lnTo>
                  <a:pt x="44923" y="76510"/>
                </a:lnTo>
                <a:lnTo>
                  <a:pt x="76485" y="44938"/>
                </a:lnTo>
                <a:lnTo>
                  <a:pt x="114228" y="20817"/>
                </a:lnTo>
                <a:lnTo>
                  <a:pt x="156886" y="5415"/>
                </a:lnTo>
                <a:lnTo>
                  <a:pt x="203190" y="0"/>
                </a:lnTo>
                <a:lnTo>
                  <a:pt x="7488547" y="0"/>
                </a:lnTo>
                <a:lnTo>
                  <a:pt x="7534851" y="5415"/>
                </a:lnTo>
                <a:lnTo>
                  <a:pt x="7577509" y="20817"/>
                </a:lnTo>
                <a:lnTo>
                  <a:pt x="7615252" y="44938"/>
                </a:lnTo>
                <a:lnTo>
                  <a:pt x="7646813" y="76510"/>
                </a:lnTo>
                <a:lnTo>
                  <a:pt x="7670926" y="114265"/>
                </a:lnTo>
                <a:lnTo>
                  <a:pt x="7686323" y="156936"/>
                </a:lnTo>
                <a:lnTo>
                  <a:pt x="7691737" y="203255"/>
                </a:lnTo>
                <a:lnTo>
                  <a:pt x="7691737" y="1844427"/>
                </a:lnTo>
                <a:lnTo>
                  <a:pt x="7686323" y="1890747"/>
                </a:lnTo>
                <a:lnTo>
                  <a:pt x="7670926" y="1933418"/>
                </a:lnTo>
                <a:lnTo>
                  <a:pt x="7646813" y="1971173"/>
                </a:lnTo>
                <a:lnTo>
                  <a:pt x="7615252" y="2002745"/>
                </a:lnTo>
                <a:lnTo>
                  <a:pt x="7577509" y="2026865"/>
                </a:lnTo>
                <a:lnTo>
                  <a:pt x="7534851" y="2042267"/>
                </a:lnTo>
                <a:lnTo>
                  <a:pt x="7488547" y="20476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28737" y="6712803"/>
            <a:ext cx="7781925" cy="2143125"/>
          </a:xfrm>
          <a:custGeom>
            <a:avLst/>
            <a:gdLst/>
            <a:ahLst/>
            <a:cxnLst/>
            <a:rect l="l" t="t" r="r" b="b"/>
            <a:pathLst>
              <a:path w="7781925" h="2143125">
                <a:moveTo>
                  <a:pt x="7560989" y="2143125"/>
                </a:moveTo>
                <a:lnTo>
                  <a:pt x="315799" y="2143125"/>
                </a:lnTo>
                <a:lnTo>
                  <a:pt x="249919" y="2138218"/>
                </a:lnTo>
                <a:lnTo>
                  <a:pt x="195229" y="2124234"/>
                </a:lnTo>
                <a:lnTo>
                  <a:pt x="150733" y="2102276"/>
                </a:lnTo>
                <a:lnTo>
                  <a:pt x="115436" y="2073445"/>
                </a:lnTo>
                <a:lnTo>
                  <a:pt x="88343" y="2038846"/>
                </a:lnTo>
                <a:lnTo>
                  <a:pt x="52178" y="2004270"/>
                </a:lnTo>
                <a:lnTo>
                  <a:pt x="24294" y="1962404"/>
                </a:lnTo>
                <a:lnTo>
                  <a:pt x="6349" y="1914573"/>
                </a:lnTo>
                <a:lnTo>
                  <a:pt x="0" y="1862102"/>
                </a:lnTo>
                <a:lnTo>
                  <a:pt x="0" y="220929"/>
                </a:lnTo>
                <a:lnTo>
                  <a:pt x="4489" y="176422"/>
                </a:lnTo>
                <a:lnTo>
                  <a:pt x="17365" y="134960"/>
                </a:lnTo>
                <a:lnTo>
                  <a:pt x="37735" y="97433"/>
                </a:lnTo>
                <a:lnTo>
                  <a:pt x="64711" y="64732"/>
                </a:lnTo>
                <a:lnTo>
                  <a:pt x="97402" y="37747"/>
                </a:lnTo>
                <a:lnTo>
                  <a:pt x="134917" y="17370"/>
                </a:lnTo>
                <a:lnTo>
                  <a:pt x="176366" y="4491"/>
                </a:lnTo>
                <a:lnTo>
                  <a:pt x="220859" y="0"/>
                </a:lnTo>
                <a:lnTo>
                  <a:pt x="7506215" y="0"/>
                </a:lnTo>
                <a:lnTo>
                  <a:pt x="7552493" y="4906"/>
                </a:lnTo>
                <a:lnTo>
                  <a:pt x="7591572" y="17674"/>
                </a:lnTo>
                <a:lnTo>
                  <a:pt x="220859" y="17674"/>
                </a:lnTo>
                <a:lnTo>
                  <a:pt x="174555" y="23090"/>
                </a:lnTo>
                <a:lnTo>
                  <a:pt x="131897" y="38492"/>
                </a:lnTo>
                <a:lnTo>
                  <a:pt x="94154" y="62612"/>
                </a:lnTo>
                <a:lnTo>
                  <a:pt x="62592" y="94184"/>
                </a:lnTo>
                <a:lnTo>
                  <a:pt x="38479" y="131939"/>
                </a:lnTo>
                <a:lnTo>
                  <a:pt x="23082" y="174610"/>
                </a:lnTo>
                <a:lnTo>
                  <a:pt x="17668" y="220929"/>
                </a:lnTo>
                <a:lnTo>
                  <a:pt x="17668" y="1862102"/>
                </a:lnTo>
                <a:lnTo>
                  <a:pt x="23082" y="1908978"/>
                </a:lnTo>
                <a:lnTo>
                  <a:pt x="38479" y="1951865"/>
                </a:lnTo>
                <a:lnTo>
                  <a:pt x="62592" y="1989589"/>
                </a:lnTo>
                <a:lnTo>
                  <a:pt x="94154" y="2020976"/>
                </a:lnTo>
                <a:lnTo>
                  <a:pt x="131897" y="2044849"/>
                </a:lnTo>
                <a:lnTo>
                  <a:pt x="174555" y="2060034"/>
                </a:lnTo>
                <a:lnTo>
                  <a:pt x="205484" y="2063590"/>
                </a:lnTo>
                <a:lnTo>
                  <a:pt x="130748" y="2063590"/>
                </a:lnTo>
                <a:lnTo>
                  <a:pt x="161717" y="2089660"/>
                </a:lnTo>
                <a:lnTo>
                  <a:pt x="200923" y="2109101"/>
                </a:lnTo>
                <a:lnTo>
                  <a:pt x="251304" y="2121253"/>
                </a:lnTo>
                <a:lnTo>
                  <a:pt x="315799" y="2125450"/>
                </a:lnTo>
                <a:lnTo>
                  <a:pt x="7647490" y="2125450"/>
                </a:lnTo>
                <a:lnTo>
                  <a:pt x="7646930" y="2125754"/>
                </a:lnTo>
                <a:lnTo>
                  <a:pt x="7605481" y="2138634"/>
                </a:lnTo>
                <a:lnTo>
                  <a:pt x="7560989" y="2143125"/>
                </a:lnTo>
                <a:close/>
              </a:path>
              <a:path w="7781925" h="2143125">
                <a:moveTo>
                  <a:pt x="7594483" y="2065357"/>
                </a:moveTo>
                <a:lnTo>
                  <a:pt x="7506215" y="2065357"/>
                </a:lnTo>
                <a:lnTo>
                  <a:pt x="7552520" y="2059942"/>
                </a:lnTo>
                <a:lnTo>
                  <a:pt x="7595177" y="2044540"/>
                </a:lnTo>
                <a:lnTo>
                  <a:pt x="7632920" y="2020419"/>
                </a:lnTo>
                <a:lnTo>
                  <a:pt x="7664482" y="1988847"/>
                </a:lnTo>
                <a:lnTo>
                  <a:pt x="7688595" y="1951092"/>
                </a:lnTo>
                <a:lnTo>
                  <a:pt x="7703992" y="1908421"/>
                </a:lnTo>
                <a:lnTo>
                  <a:pt x="7709406" y="1862102"/>
                </a:lnTo>
                <a:lnTo>
                  <a:pt x="7709406" y="220929"/>
                </a:lnTo>
                <a:lnTo>
                  <a:pt x="7703992" y="174610"/>
                </a:lnTo>
                <a:lnTo>
                  <a:pt x="7688595" y="131939"/>
                </a:lnTo>
                <a:lnTo>
                  <a:pt x="7664482" y="94184"/>
                </a:lnTo>
                <a:lnTo>
                  <a:pt x="7632920" y="62612"/>
                </a:lnTo>
                <a:lnTo>
                  <a:pt x="7595177" y="38492"/>
                </a:lnTo>
                <a:lnTo>
                  <a:pt x="7552520" y="23090"/>
                </a:lnTo>
                <a:lnTo>
                  <a:pt x="7506215" y="17674"/>
                </a:lnTo>
                <a:lnTo>
                  <a:pt x="7591572" y="17674"/>
                </a:lnTo>
                <a:lnTo>
                  <a:pt x="7595294" y="18890"/>
                </a:lnTo>
                <a:lnTo>
                  <a:pt x="7633685" y="40849"/>
                </a:lnTo>
                <a:lnTo>
                  <a:pt x="7666732" y="69679"/>
                </a:lnTo>
                <a:lnTo>
                  <a:pt x="7693504" y="104278"/>
                </a:lnTo>
                <a:lnTo>
                  <a:pt x="7729670" y="138854"/>
                </a:lnTo>
                <a:lnTo>
                  <a:pt x="7736071" y="148464"/>
                </a:lnTo>
                <a:lnTo>
                  <a:pt x="7716473" y="148464"/>
                </a:lnTo>
                <a:lnTo>
                  <a:pt x="7721388" y="166001"/>
                </a:lnTo>
                <a:lnTo>
                  <a:pt x="7725308" y="184034"/>
                </a:lnTo>
                <a:lnTo>
                  <a:pt x="7727903" y="202399"/>
                </a:lnTo>
                <a:lnTo>
                  <a:pt x="7728842" y="220929"/>
                </a:lnTo>
                <a:lnTo>
                  <a:pt x="7728842" y="1862102"/>
                </a:lnTo>
                <a:lnTo>
                  <a:pt x="7724352" y="1906609"/>
                </a:lnTo>
                <a:lnTo>
                  <a:pt x="7711477" y="1948071"/>
                </a:lnTo>
                <a:lnTo>
                  <a:pt x="7691106" y="1985598"/>
                </a:lnTo>
                <a:lnTo>
                  <a:pt x="7664130" y="2018299"/>
                </a:lnTo>
                <a:lnTo>
                  <a:pt x="7631439" y="2045284"/>
                </a:lnTo>
                <a:lnTo>
                  <a:pt x="7594483" y="2065357"/>
                </a:lnTo>
                <a:close/>
              </a:path>
              <a:path w="7781925" h="2143125">
                <a:moveTo>
                  <a:pt x="7647490" y="2125450"/>
                </a:moveTo>
                <a:lnTo>
                  <a:pt x="7560989" y="2125450"/>
                </a:lnTo>
                <a:lnTo>
                  <a:pt x="7607391" y="2120035"/>
                </a:lnTo>
                <a:lnTo>
                  <a:pt x="7650301" y="2104633"/>
                </a:lnTo>
                <a:lnTo>
                  <a:pt x="7688389" y="2080512"/>
                </a:lnTo>
                <a:lnTo>
                  <a:pt x="7720326" y="2048940"/>
                </a:lnTo>
                <a:lnTo>
                  <a:pt x="7744784" y="2011185"/>
                </a:lnTo>
                <a:lnTo>
                  <a:pt x="7760434" y="1968514"/>
                </a:lnTo>
                <a:lnTo>
                  <a:pt x="7765946" y="1922195"/>
                </a:lnTo>
                <a:lnTo>
                  <a:pt x="7765946" y="281022"/>
                </a:lnTo>
                <a:lnTo>
                  <a:pt x="7762440" y="243658"/>
                </a:lnTo>
                <a:lnTo>
                  <a:pt x="7752473" y="208778"/>
                </a:lnTo>
                <a:lnTo>
                  <a:pt x="7736875" y="176881"/>
                </a:lnTo>
                <a:lnTo>
                  <a:pt x="7716473" y="148464"/>
                </a:lnTo>
                <a:lnTo>
                  <a:pt x="7736071" y="148464"/>
                </a:lnTo>
                <a:lnTo>
                  <a:pt x="7757554" y="180720"/>
                </a:lnTo>
                <a:lnTo>
                  <a:pt x="7775498" y="228551"/>
                </a:lnTo>
                <a:lnTo>
                  <a:pt x="7781848" y="281022"/>
                </a:lnTo>
                <a:lnTo>
                  <a:pt x="7781848" y="1922195"/>
                </a:lnTo>
                <a:lnTo>
                  <a:pt x="7777358" y="1966702"/>
                </a:lnTo>
                <a:lnTo>
                  <a:pt x="7764483" y="2008164"/>
                </a:lnTo>
                <a:lnTo>
                  <a:pt x="7744112" y="2045691"/>
                </a:lnTo>
                <a:lnTo>
                  <a:pt x="7717136" y="2078392"/>
                </a:lnTo>
                <a:lnTo>
                  <a:pt x="7684446" y="2105377"/>
                </a:lnTo>
                <a:lnTo>
                  <a:pt x="7647490" y="2125450"/>
                </a:lnTo>
                <a:close/>
              </a:path>
              <a:path w="7781925" h="2143125">
                <a:moveTo>
                  <a:pt x="7507982" y="2083032"/>
                </a:moveTo>
                <a:lnTo>
                  <a:pt x="222626" y="2083032"/>
                </a:lnTo>
                <a:lnTo>
                  <a:pt x="198083" y="2081734"/>
                </a:lnTo>
                <a:lnTo>
                  <a:pt x="174699" y="2077950"/>
                </a:lnTo>
                <a:lnTo>
                  <a:pt x="152310" y="2071847"/>
                </a:lnTo>
                <a:lnTo>
                  <a:pt x="130748" y="2063590"/>
                </a:lnTo>
                <a:lnTo>
                  <a:pt x="205484" y="2063590"/>
                </a:lnTo>
                <a:lnTo>
                  <a:pt x="220859" y="2065357"/>
                </a:lnTo>
                <a:lnTo>
                  <a:pt x="7594483" y="2065357"/>
                </a:lnTo>
                <a:lnTo>
                  <a:pt x="7593924" y="2065661"/>
                </a:lnTo>
                <a:lnTo>
                  <a:pt x="7552475" y="2078541"/>
                </a:lnTo>
                <a:lnTo>
                  <a:pt x="7507982" y="2083032"/>
                </a:lnTo>
                <a:close/>
              </a:path>
            </a:pathLst>
          </a:custGeom>
          <a:solidFill>
            <a:srgbClr val="1734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04359" y="6861268"/>
            <a:ext cx="7637145" cy="1977389"/>
          </a:xfrm>
          <a:custGeom>
            <a:avLst/>
            <a:gdLst/>
            <a:ahLst/>
            <a:cxnLst/>
            <a:rect l="l" t="t" r="r" b="b"/>
            <a:pathLst>
              <a:path w="7637144" h="1977390">
                <a:moveTo>
                  <a:pt x="7433773" y="1976985"/>
                </a:moveTo>
                <a:lnTo>
                  <a:pt x="179628" y="1976985"/>
                </a:lnTo>
                <a:lnTo>
                  <a:pt x="118268" y="1972788"/>
                </a:lnTo>
                <a:lnTo>
                  <a:pt x="69496" y="1960637"/>
                </a:lnTo>
                <a:lnTo>
                  <a:pt x="30883" y="1941195"/>
                </a:lnTo>
                <a:lnTo>
                  <a:pt x="0" y="1915125"/>
                </a:lnTo>
                <a:lnTo>
                  <a:pt x="21809" y="1923382"/>
                </a:lnTo>
                <a:lnTo>
                  <a:pt x="44613" y="1929485"/>
                </a:lnTo>
                <a:lnTo>
                  <a:pt x="68079" y="1933269"/>
                </a:lnTo>
                <a:lnTo>
                  <a:pt x="91877" y="1934567"/>
                </a:lnTo>
                <a:lnTo>
                  <a:pt x="7380767" y="1934567"/>
                </a:lnTo>
                <a:lnTo>
                  <a:pt x="7428509" y="1928729"/>
                </a:lnTo>
                <a:lnTo>
                  <a:pt x="7473654" y="1912100"/>
                </a:lnTo>
                <a:lnTo>
                  <a:pt x="7514473" y="1886011"/>
                </a:lnTo>
                <a:lnTo>
                  <a:pt x="7549234" y="1851791"/>
                </a:lnTo>
                <a:lnTo>
                  <a:pt x="7576205" y="1810769"/>
                </a:lnTo>
                <a:lnTo>
                  <a:pt x="7593658" y="1764274"/>
                </a:lnTo>
                <a:lnTo>
                  <a:pt x="7599860" y="1713637"/>
                </a:lnTo>
                <a:lnTo>
                  <a:pt x="7599860" y="72465"/>
                </a:lnTo>
                <a:lnTo>
                  <a:pt x="7599170" y="53934"/>
                </a:lnTo>
                <a:lnTo>
                  <a:pt x="7596989" y="35569"/>
                </a:lnTo>
                <a:lnTo>
                  <a:pt x="7593151" y="17536"/>
                </a:lnTo>
                <a:lnTo>
                  <a:pt x="7587492" y="0"/>
                </a:lnTo>
                <a:lnTo>
                  <a:pt x="7607894" y="28417"/>
                </a:lnTo>
                <a:lnTo>
                  <a:pt x="7623492" y="60313"/>
                </a:lnTo>
                <a:lnTo>
                  <a:pt x="7633458" y="95193"/>
                </a:lnTo>
                <a:lnTo>
                  <a:pt x="7636964" y="132557"/>
                </a:lnTo>
                <a:lnTo>
                  <a:pt x="7636964" y="1773730"/>
                </a:lnTo>
                <a:lnTo>
                  <a:pt x="7631550" y="1820049"/>
                </a:lnTo>
                <a:lnTo>
                  <a:pt x="7616153" y="1862720"/>
                </a:lnTo>
                <a:lnTo>
                  <a:pt x="7592040" y="1900475"/>
                </a:lnTo>
                <a:lnTo>
                  <a:pt x="7560478" y="1932047"/>
                </a:lnTo>
                <a:lnTo>
                  <a:pt x="7522735" y="1956168"/>
                </a:lnTo>
                <a:lnTo>
                  <a:pt x="7480078" y="1971570"/>
                </a:lnTo>
                <a:lnTo>
                  <a:pt x="7433773" y="1976985"/>
                </a:lnTo>
                <a:close/>
              </a:path>
            </a:pathLst>
          </a:custGeom>
          <a:solidFill>
            <a:srgbClr val="1734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493046" y="6730477"/>
            <a:ext cx="7691755" cy="2047875"/>
          </a:xfrm>
          <a:custGeom>
            <a:avLst/>
            <a:gdLst/>
            <a:ahLst/>
            <a:cxnLst/>
            <a:rect l="l" t="t" r="r" b="b"/>
            <a:pathLst>
              <a:path w="7691755" h="2047875">
                <a:moveTo>
                  <a:pt x="7488547" y="2047683"/>
                </a:moveTo>
                <a:lnTo>
                  <a:pt x="203190" y="2047683"/>
                </a:lnTo>
                <a:lnTo>
                  <a:pt x="156886" y="2042360"/>
                </a:lnTo>
                <a:lnTo>
                  <a:pt x="114228" y="2027174"/>
                </a:lnTo>
                <a:lnTo>
                  <a:pt x="76485" y="2003301"/>
                </a:lnTo>
                <a:lnTo>
                  <a:pt x="44923" y="1971915"/>
                </a:lnTo>
                <a:lnTo>
                  <a:pt x="20811" y="1934191"/>
                </a:lnTo>
                <a:lnTo>
                  <a:pt x="5413" y="1891303"/>
                </a:lnTo>
                <a:lnTo>
                  <a:pt x="0" y="1844427"/>
                </a:lnTo>
                <a:lnTo>
                  <a:pt x="0" y="203255"/>
                </a:lnTo>
                <a:lnTo>
                  <a:pt x="5413" y="156936"/>
                </a:lnTo>
                <a:lnTo>
                  <a:pt x="20811" y="114265"/>
                </a:lnTo>
                <a:lnTo>
                  <a:pt x="44923" y="76510"/>
                </a:lnTo>
                <a:lnTo>
                  <a:pt x="76485" y="44938"/>
                </a:lnTo>
                <a:lnTo>
                  <a:pt x="114228" y="20817"/>
                </a:lnTo>
                <a:lnTo>
                  <a:pt x="156886" y="5415"/>
                </a:lnTo>
                <a:lnTo>
                  <a:pt x="203190" y="0"/>
                </a:lnTo>
                <a:lnTo>
                  <a:pt x="7488547" y="0"/>
                </a:lnTo>
                <a:lnTo>
                  <a:pt x="7534851" y="5415"/>
                </a:lnTo>
                <a:lnTo>
                  <a:pt x="7577509" y="20817"/>
                </a:lnTo>
                <a:lnTo>
                  <a:pt x="7615252" y="44938"/>
                </a:lnTo>
                <a:lnTo>
                  <a:pt x="7646813" y="76510"/>
                </a:lnTo>
                <a:lnTo>
                  <a:pt x="7670926" y="114265"/>
                </a:lnTo>
                <a:lnTo>
                  <a:pt x="7686323" y="156936"/>
                </a:lnTo>
                <a:lnTo>
                  <a:pt x="7691737" y="203255"/>
                </a:lnTo>
                <a:lnTo>
                  <a:pt x="7691737" y="1844427"/>
                </a:lnTo>
                <a:lnTo>
                  <a:pt x="7686323" y="1890747"/>
                </a:lnTo>
                <a:lnTo>
                  <a:pt x="7670926" y="1933418"/>
                </a:lnTo>
                <a:lnTo>
                  <a:pt x="7646813" y="1971173"/>
                </a:lnTo>
                <a:lnTo>
                  <a:pt x="7615252" y="2002745"/>
                </a:lnTo>
                <a:lnTo>
                  <a:pt x="7577509" y="2026865"/>
                </a:lnTo>
                <a:lnTo>
                  <a:pt x="7534851" y="2042267"/>
                </a:lnTo>
                <a:lnTo>
                  <a:pt x="7488547" y="20476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475377" y="6712803"/>
            <a:ext cx="7781925" cy="2143125"/>
          </a:xfrm>
          <a:custGeom>
            <a:avLst/>
            <a:gdLst/>
            <a:ahLst/>
            <a:cxnLst/>
            <a:rect l="l" t="t" r="r" b="b"/>
            <a:pathLst>
              <a:path w="7781925" h="2143125">
                <a:moveTo>
                  <a:pt x="7560989" y="2143125"/>
                </a:moveTo>
                <a:lnTo>
                  <a:pt x="315799" y="2143125"/>
                </a:lnTo>
                <a:lnTo>
                  <a:pt x="249919" y="2138218"/>
                </a:lnTo>
                <a:lnTo>
                  <a:pt x="195229" y="2124234"/>
                </a:lnTo>
                <a:lnTo>
                  <a:pt x="150733" y="2102276"/>
                </a:lnTo>
                <a:lnTo>
                  <a:pt x="115436" y="2073445"/>
                </a:lnTo>
                <a:lnTo>
                  <a:pt x="88343" y="2038846"/>
                </a:lnTo>
                <a:lnTo>
                  <a:pt x="52178" y="2004270"/>
                </a:lnTo>
                <a:lnTo>
                  <a:pt x="24294" y="1962404"/>
                </a:lnTo>
                <a:lnTo>
                  <a:pt x="6349" y="1914573"/>
                </a:lnTo>
                <a:lnTo>
                  <a:pt x="0" y="1862102"/>
                </a:lnTo>
                <a:lnTo>
                  <a:pt x="0" y="220929"/>
                </a:lnTo>
                <a:lnTo>
                  <a:pt x="4489" y="176422"/>
                </a:lnTo>
                <a:lnTo>
                  <a:pt x="17365" y="134960"/>
                </a:lnTo>
                <a:lnTo>
                  <a:pt x="37735" y="97433"/>
                </a:lnTo>
                <a:lnTo>
                  <a:pt x="64711" y="64732"/>
                </a:lnTo>
                <a:lnTo>
                  <a:pt x="97402" y="37747"/>
                </a:lnTo>
                <a:lnTo>
                  <a:pt x="134917" y="17370"/>
                </a:lnTo>
                <a:lnTo>
                  <a:pt x="176366" y="4491"/>
                </a:lnTo>
                <a:lnTo>
                  <a:pt x="220859" y="0"/>
                </a:lnTo>
                <a:lnTo>
                  <a:pt x="7506215" y="0"/>
                </a:lnTo>
                <a:lnTo>
                  <a:pt x="7552493" y="4906"/>
                </a:lnTo>
                <a:lnTo>
                  <a:pt x="7591572" y="17674"/>
                </a:lnTo>
                <a:lnTo>
                  <a:pt x="220859" y="17674"/>
                </a:lnTo>
                <a:lnTo>
                  <a:pt x="174555" y="23090"/>
                </a:lnTo>
                <a:lnTo>
                  <a:pt x="131897" y="38492"/>
                </a:lnTo>
                <a:lnTo>
                  <a:pt x="94154" y="62612"/>
                </a:lnTo>
                <a:lnTo>
                  <a:pt x="62592" y="94184"/>
                </a:lnTo>
                <a:lnTo>
                  <a:pt x="38479" y="131939"/>
                </a:lnTo>
                <a:lnTo>
                  <a:pt x="23082" y="174610"/>
                </a:lnTo>
                <a:lnTo>
                  <a:pt x="17668" y="220929"/>
                </a:lnTo>
                <a:lnTo>
                  <a:pt x="17668" y="1862102"/>
                </a:lnTo>
                <a:lnTo>
                  <a:pt x="23082" y="1908978"/>
                </a:lnTo>
                <a:lnTo>
                  <a:pt x="38479" y="1951865"/>
                </a:lnTo>
                <a:lnTo>
                  <a:pt x="62592" y="1989589"/>
                </a:lnTo>
                <a:lnTo>
                  <a:pt x="94154" y="2020976"/>
                </a:lnTo>
                <a:lnTo>
                  <a:pt x="131897" y="2044849"/>
                </a:lnTo>
                <a:lnTo>
                  <a:pt x="174555" y="2060034"/>
                </a:lnTo>
                <a:lnTo>
                  <a:pt x="205484" y="2063590"/>
                </a:lnTo>
                <a:lnTo>
                  <a:pt x="130748" y="2063590"/>
                </a:lnTo>
                <a:lnTo>
                  <a:pt x="161717" y="2089660"/>
                </a:lnTo>
                <a:lnTo>
                  <a:pt x="200923" y="2109101"/>
                </a:lnTo>
                <a:lnTo>
                  <a:pt x="251304" y="2121253"/>
                </a:lnTo>
                <a:lnTo>
                  <a:pt x="315799" y="2125450"/>
                </a:lnTo>
                <a:lnTo>
                  <a:pt x="7647490" y="2125450"/>
                </a:lnTo>
                <a:lnTo>
                  <a:pt x="7646930" y="2125754"/>
                </a:lnTo>
                <a:lnTo>
                  <a:pt x="7605481" y="2138634"/>
                </a:lnTo>
                <a:lnTo>
                  <a:pt x="7560989" y="2143125"/>
                </a:lnTo>
                <a:close/>
              </a:path>
              <a:path w="7781925" h="2143125">
                <a:moveTo>
                  <a:pt x="7594483" y="2065357"/>
                </a:moveTo>
                <a:lnTo>
                  <a:pt x="7506215" y="2065357"/>
                </a:lnTo>
                <a:lnTo>
                  <a:pt x="7552520" y="2059942"/>
                </a:lnTo>
                <a:lnTo>
                  <a:pt x="7595177" y="2044540"/>
                </a:lnTo>
                <a:lnTo>
                  <a:pt x="7632920" y="2020419"/>
                </a:lnTo>
                <a:lnTo>
                  <a:pt x="7664482" y="1988847"/>
                </a:lnTo>
                <a:lnTo>
                  <a:pt x="7688595" y="1951092"/>
                </a:lnTo>
                <a:lnTo>
                  <a:pt x="7703992" y="1908421"/>
                </a:lnTo>
                <a:lnTo>
                  <a:pt x="7709406" y="1862102"/>
                </a:lnTo>
                <a:lnTo>
                  <a:pt x="7709406" y="220929"/>
                </a:lnTo>
                <a:lnTo>
                  <a:pt x="7703992" y="174610"/>
                </a:lnTo>
                <a:lnTo>
                  <a:pt x="7688595" y="131939"/>
                </a:lnTo>
                <a:lnTo>
                  <a:pt x="7664482" y="94184"/>
                </a:lnTo>
                <a:lnTo>
                  <a:pt x="7632920" y="62612"/>
                </a:lnTo>
                <a:lnTo>
                  <a:pt x="7595177" y="38492"/>
                </a:lnTo>
                <a:lnTo>
                  <a:pt x="7552520" y="23090"/>
                </a:lnTo>
                <a:lnTo>
                  <a:pt x="7506215" y="17674"/>
                </a:lnTo>
                <a:lnTo>
                  <a:pt x="7591572" y="17674"/>
                </a:lnTo>
                <a:lnTo>
                  <a:pt x="7595294" y="18890"/>
                </a:lnTo>
                <a:lnTo>
                  <a:pt x="7633685" y="40849"/>
                </a:lnTo>
                <a:lnTo>
                  <a:pt x="7666732" y="69679"/>
                </a:lnTo>
                <a:lnTo>
                  <a:pt x="7693504" y="104278"/>
                </a:lnTo>
                <a:lnTo>
                  <a:pt x="7729670" y="138854"/>
                </a:lnTo>
                <a:lnTo>
                  <a:pt x="7736071" y="148464"/>
                </a:lnTo>
                <a:lnTo>
                  <a:pt x="7716473" y="148464"/>
                </a:lnTo>
                <a:lnTo>
                  <a:pt x="7721388" y="166001"/>
                </a:lnTo>
                <a:lnTo>
                  <a:pt x="7725308" y="184034"/>
                </a:lnTo>
                <a:lnTo>
                  <a:pt x="7727903" y="202399"/>
                </a:lnTo>
                <a:lnTo>
                  <a:pt x="7728842" y="220929"/>
                </a:lnTo>
                <a:lnTo>
                  <a:pt x="7728842" y="1862102"/>
                </a:lnTo>
                <a:lnTo>
                  <a:pt x="7724352" y="1906609"/>
                </a:lnTo>
                <a:lnTo>
                  <a:pt x="7711477" y="1948071"/>
                </a:lnTo>
                <a:lnTo>
                  <a:pt x="7691106" y="1985598"/>
                </a:lnTo>
                <a:lnTo>
                  <a:pt x="7664130" y="2018299"/>
                </a:lnTo>
                <a:lnTo>
                  <a:pt x="7631439" y="2045284"/>
                </a:lnTo>
                <a:lnTo>
                  <a:pt x="7594483" y="2065357"/>
                </a:lnTo>
                <a:close/>
              </a:path>
              <a:path w="7781925" h="2143125">
                <a:moveTo>
                  <a:pt x="7647490" y="2125450"/>
                </a:moveTo>
                <a:lnTo>
                  <a:pt x="7560989" y="2125450"/>
                </a:lnTo>
                <a:lnTo>
                  <a:pt x="7607391" y="2120035"/>
                </a:lnTo>
                <a:lnTo>
                  <a:pt x="7650301" y="2104633"/>
                </a:lnTo>
                <a:lnTo>
                  <a:pt x="7688389" y="2080512"/>
                </a:lnTo>
                <a:lnTo>
                  <a:pt x="7720326" y="2048940"/>
                </a:lnTo>
                <a:lnTo>
                  <a:pt x="7744784" y="2011185"/>
                </a:lnTo>
                <a:lnTo>
                  <a:pt x="7760434" y="1968514"/>
                </a:lnTo>
                <a:lnTo>
                  <a:pt x="7765946" y="1922195"/>
                </a:lnTo>
                <a:lnTo>
                  <a:pt x="7765946" y="281022"/>
                </a:lnTo>
                <a:lnTo>
                  <a:pt x="7762440" y="243658"/>
                </a:lnTo>
                <a:lnTo>
                  <a:pt x="7752473" y="208778"/>
                </a:lnTo>
                <a:lnTo>
                  <a:pt x="7736875" y="176881"/>
                </a:lnTo>
                <a:lnTo>
                  <a:pt x="7716473" y="148464"/>
                </a:lnTo>
                <a:lnTo>
                  <a:pt x="7736071" y="148464"/>
                </a:lnTo>
                <a:lnTo>
                  <a:pt x="7757554" y="180720"/>
                </a:lnTo>
                <a:lnTo>
                  <a:pt x="7775498" y="228551"/>
                </a:lnTo>
                <a:lnTo>
                  <a:pt x="7781848" y="281022"/>
                </a:lnTo>
                <a:lnTo>
                  <a:pt x="7781848" y="1922195"/>
                </a:lnTo>
                <a:lnTo>
                  <a:pt x="7777358" y="1966702"/>
                </a:lnTo>
                <a:lnTo>
                  <a:pt x="7764483" y="2008164"/>
                </a:lnTo>
                <a:lnTo>
                  <a:pt x="7744112" y="2045691"/>
                </a:lnTo>
                <a:lnTo>
                  <a:pt x="7717136" y="2078392"/>
                </a:lnTo>
                <a:lnTo>
                  <a:pt x="7684446" y="2105377"/>
                </a:lnTo>
                <a:lnTo>
                  <a:pt x="7647490" y="2125450"/>
                </a:lnTo>
                <a:close/>
              </a:path>
              <a:path w="7781925" h="2143125">
                <a:moveTo>
                  <a:pt x="7507982" y="2083032"/>
                </a:moveTo>
                <a:lnTo>
                  <a:pt x="222626" y="2083032"/>
                </a:lnTo>
                <a:lnTo>
                  <a:pt x="198083" y="2081734"/>
                </a:lnTo>
                <a:lnTo>
                  <a:pt x="174699" y="2077950"/>
                </a:lnTo>
                <a:lnTo>
                  <a:pt x="152310" y="2071847"/>
                </a:lnTo>
                <a:lnTo>
                  <a:pt x="130748" y="2063590"/>
                </a:lnTo>
                <a:lnTo>
                  <a:pt x="205484" y="2063590"/>
                </a:lnTo>
                <a:lnTo>
                  <a:pt x="220859" y="2065357"/>
                </a:lnTo>
                <a:lnTo>
                  <a:pt x="7594483" y="2065357"/>
                </a:lnTo>
                <a:lnTo>
                  <a:pt x="7593924" y="2065661"/>
                </a:lnTo>
                <a:lnTo>
                  <a:pt x="7552475" y="2078541"/>
                </a:lnTo>
                <a:lnTo>
                  <a:pt x="7507982" y="2083032"/>
                </a:lnTo>
                <a:close/>
              </a:path>
            </a:pathLst>
          </a:custGeom>
          <a:solidFill>
            <a:srgbClr val="1734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42987" y="1728793"/>
            <a:ext cx="16202025" cy="0"/>
          </a:xfrm>
          <a:custGeom>
            <a:avLst/>
            <a:gdLst/>
            <a:ahLst/>
            <a:cxnLst/>
            <a:rect l="l" t="t" r="r" b="b"/>
            <a:pathLst>
              <a:path w="16202025">
                <a:moveTo>
                  <a:pt x="0" y="0"/>
                </a:moveTo>
                <a:lnTo>
                  <a:pt x="16202025" y="0"/>
                </a:lnTo>
              </a:path>
            </a:pathLst>
          </a:custGeom>
          <a:ln w="28575">
            <a:solidFill>
              <a:srgbClr val="1734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57719" y="2879716"/>
            <a:ext cx="7637145" cy="1977389"/>
          </a:xfrm>
          <a:custGeom>
            <a:avLst/>
            <a:gdLst/>
            <a:ahLst/>
            <a:cxnLst/>
            <a:rect l="l" t="t" r="r" b="b"/>
            <a:pathLst>
              <a:path w="7637145" h="1977389">
                <a:moveTo>
                  <a:pt x="7433773" y="1976985"/>
                </a:moveTo>
                <a:lnTo>
                  <a:pt x="179628" y="1976985"/>
                </a:lnTo>
                <a:lnTo>
                  <a:pt x="118268" y="1972788"/>
                </a:lnTo>
                <a:lnTo>
                  <a:pt x="69496" y="1960637"/>
                </a:lnTo>
                <a:lnTo>
                  <a:pt x="30883" y="1941195"/>
                </a:lnTo>
                <a:lnTo>
                  <a:pt x="0" y="1915125"/>
                </a:lnTo>
                <a:lnTo>
                  <a:pt x="21809" y="1923382"/>
                </a:lnTo>
                <a:lnTo>
                  <a:pt x="44613" y="1929485"/>
                </a:lnTo>
                <a:lnTo>
                  <a:pt x="68079" y="1933269"/>
                </a:lnTo>
                <a:lnTo>
                  <a:pt x="91877" y="1934567"/>
                </a:lnTo>
                <a:lnTo>
                  <a:pt x="7380767" y="1934567"/>
                </a:lnTo>
                <a:lnTo>
                  <a:pt x="7428509" y="1928729"/>
                </a:lnTo>
                <a:lnTo>
                  <a:pt x="7473654" y="1912100"/>
                </a:lnTo>
                <a:lnTo>
                  <a:pt x="7514473" y="1886011"/>
                </a:lnTo>
                <a:lnTo>
                  <a:pt x="7549234" y="1851791"/>
                </a:lnTo>
                <a:lnTo>
                  <a:pt x="7576205" y="1810769"/>
                </a:lnTo>
                <a:lnTo>
                  <a:pt x="7593658" y="1764274"/>
                </a:lnTo>
                <a:lnTo>
                  <a:pt x="7599860" y="1713637"/>
                </a:lnTo>
                <a:lnTo>
                  <a:pt x="7599860" y="72465"/>
                </a:lnTo>
                <a:lnTo>
                  <a:pt x="7599170" y="53934"/>
                </a:lnTo>
                <a:lnTo>
                  <a:pt x="7596989" y="35569"/>
                </a:lnTo>
                <a:lnTo>
                  <a:pt x="7593151" y="17536"/>
                </a:lnTo>
                <a:lnTo>
                  <a:pt x="7587492" y="0"/>
                </a:lnTo>
                <a:lnTo>
                  <a:pt x="7607894" y="28417"/>
                </a:lnTo>
                <a:lnTo>
                  <a:pt x="7623492" y="60313"/>
                </a:lnTo>
                <a:lnTo>
                  <a:pt x="7633458" y="95193"/>
                </a:lnTo>
                <a:lnTo>
                  <a:pt x="7636964" y="132557"/>
                </a:lnTo>
                <a:lnTo>
                  <a:pt x="7636964" y="1773730"/>
                </a:lnTo>
                <a:lnTo>
                  <a:pt x="7631550" y="1820049"/>
                </a:lnTo>
                <a:lnTo>
                  <a:pt x="7616153" y="1862720"/>
                </a:lnTo>
                <a:lnTo>
                  <a:pt x="7592040" y="1900475"/>
                </a:lnTo>
                <a:lnTo>
                  <a:pt x="7560478" y="1932047"/>
                </a:lnTo>
                <a:lnTo>
                  <a:pt x="7522735" y="1956168"/>
                </a:lnTo>
                <a:lnTo>
                  <a:pt x="7480078" y="1971570"/>
                </a:lnTo>
                <a:lnTo>
                  <a:pt x="7433773" y="1976985"/>
                </a:lnTo>
                <a:close/>
              </a:path>
            </a:pathLst>
          </a:custGeom>
          <a:solidFill>
            <a:srgbClr val="1734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46406" y="2748926"/>
            <a:ext cx="7691755" cy="2047875"/>
          </a:xfrm>
          <a:custGeom>
            <a:avLst/>
            <a:gdLst/>
            <a:ahLst/>
            <a:cxnLst/>
            <a:rect l="l" t="t" r="r" b="b"/>
            <a:pathLst>
              <a:path w="7691755" h="2047875">
                <a:moveTo>
                  <a:pt x="7488547" y="2047683"/>
                </a:moveTo>
                <a:lnTo>
                  <a:pt x="203190" y="2047683"/>
                </a:lnTo>
                <a:lnTo>
                  <a:pt x="156886" y="2042360"/>
                </a:lnTo>
                <a:lnTo>
                  <a:pt x="114228" y="2027174"/>
                </a:lnTo>
                <a:lnTo>
                  <a:pt x="76485" y="2003301"/>
                </a:lnTo>
                <a:lnTo>
                  <a:pt x="44923" y="1971915"/>
                </a:lnTo>
                <a:lnTo>
                  <a:pt x="20811" y="1934191"/>
                </a:lnTo>
                <a:lnTo>
                  <a:pt x="5413" y="1891303"/>
                </a:lnTo>
                <a:lnTo>
                  <a:pt x="0" y="1844427"/>
                </a:lnTo>
                <a:lnTo>
                  <a:pt x="0" y="203255"/>
                </a:lnTo>
                <a:lnTo>
                  <a:pt x="5413" y="156936"/>
                </a:lnTo>
                <a:lnTo>
                  <a:pt x="20811" y="114265"/>
                </a:lnTo>
                <a:lnTo>
                  <a:pt x="44923" y="76510"/>
                </a:lnTo>
                <a:lnTo>
                  <a:pt x="76485" y="44938"/>
                </a:lnTo>
                <a:lnTo>
                  <a:pt x="114228" y="20817"/>
                </a:lnTo>
                <a:lnTo>
                  <a:pt x="156886" y="5415"/>
                </a:lnTo>
                <a:lnTo>
                  <a:pt x="203190" y="0"/>
                </a:lnTo>
                <a:lnTo>
                  <a:pt x="7488547" y="0"/>
                </a:lnTo>
                <a:lnTo>
                  <a:pt x="7534851" y="5415"/>
                </a:lnTo>
                <a:lnTo>
                  <a:pt x="7577509" y="20817"/>
                </a:lnTo>
                <a:lnTo>
                  <a:pt x="7615252" y="44938"/>
                </a:lnTo>
                <a:lnTo>
                  <a:pt x="7646813" y="76510"/>
                </a:lnTo>
                <a:lnTo>
                  <a:pt x="7670926" y="114265"/>
                </a:lnTo>
                <a:lnTo>
                  <a:pt x="7686323" y="156936"/>
                </a:lnTo>
                <a:lnTo>
                  <a:pt x="7691737" y="203255"/>
                </a:lnTo>
                <a:lnTo>
                  <a:pt x="7691737" y="1844427"/>
                </a:lnTo>
                <a:lnTo>
                  <a:pt x="7686323" y="1890747"/>
                </a:lnTo>
                <a:lnTo>
                  <a:pt x="7670926" y="1933418"/>
                </a:lnTo>
                <a:lnTo>
                  <a:pt x="7646813" y="1971173"/>
                </a:lnTo>
                <a:lnTo>
                  <a:pt x="7615252" y="2002745"/>
                </a:lnTo>
                <a:lnTo>
                  <a:pt x="7577509" y="2026865"/>
                </a:lnTo>
                <a:lnTo>
                  <a:pt x="7534851" y="2042267"/>
                </a:lnTo>
                <a:lnTo>
                  <a:pt x="7488547" y="20476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28737" y="2731252"/>
            <a:ext cx="7781925" cy="2143125"/>
          </a:xfrm>
          <a:custGeom>
            <a:avLst/>
            <a:gdLst/>
            <a:ahLst/>
            <a:cxnLst/>
            <a:rect l="l" t="t" r="r" b="b"/>
            <a:pathLst>
              <a:path w="7781925" h="2143125">
                <a:moveTo>
                  <a:pt x="7560989" y="2143125"/>
                </a:moveTo>
                <a:lnTo>
                  <a:pt x="315799" y="2143125"/>
                </a:lnTo>
                <a:lnTo>
                  <a:pt x="249919" y="2138218"/>
                </a:lnTo>
                <a:lnTo>
                  <a:pt x="195229" y="2124234"/>
                </a:lnTo>
                <a:lnTo>
                  <a:pt x="150733" y="2102276"/>
                </a:lnTo>
                <a:lnTo>
                  <a:pt x="115436" y="2073445"/>
                </a:lnTo>
                <a:lnTo>
                  <a:pt x="88343" y="2038846"/>
                </a:lnTo>
                <a:lnTo>
                  <a:pt x="52178" y="2004270"/>
                </a:lnTo>
                <a:lnTo>
                  <a:pt x="24294" y="1962404"/>
                </a:lnTo>
                <a:lnTo>
                  <a:pt x="6349" y="1914573"/>
                </a:lnTo>
                <a:lnTo>
                  <a:pt x="0" y="1862102"/>
                </a:lnTo>
                <a:lnTo>
                  <a:pt x="0" y="220929"/>
                </a:lnTo>
                <a:lnTo>
                  <a:pt x="4489" y="176422"/>
                </a:lnTo>
                <a:lnTo>
                  <a:pt x="17365" y="134960"/>
                </a:lnTo>
                <a:lnTo>
                  <a:pt x="37735" y="97433"/>
                </a:lnTo>
                <a:lnTo>
                  <a:pt x="64711" y="64732"/>
                </a:lnTo>
                <a:lnTo>
                  <a:pt x="97402" y="37747"/>
                </a:lnTo>
                <a:lnTo>
                  <a:pt x="134917" y="17370"/>
                </a:lnTo>
                <a:lnTo>
                  <a:pt x="176366" y="4491"/>
                </a:lnTo>
                <a:lnTo>
                  <a:pt x="220859" y="0"/>
                </a:lnTo>
                <a:lnTo>
                  <a:pt x="7506215" y="0"/>
                </a:lnTo>
                <a:lnTo>
                  <a:pt x="7552493" y="4906"/>
                </a:lnTo>
                <a:lnTo>
                  <a:pt x="7591572" y="17674"/>
                </a:lnTo>
                <a:lnTo>
                  <a:pt x="220859" y="17674"/>
                </a:lnTo>
                <a:lnTo>
                  <a:pt x="174555" y="23090"/>
                </a:lnTo>
                <a:lnTo>
                  <a:pt x="131897" y="38492"/>
                </a:lnTo>
                <a:lnTo>
                  <a:pt x="94154" y="62612"/>
                </a:lnTo>
                <a:lnTo>
                  <a:pt x="62592" y="94184"/>
                </a:lnTo>
                <a:lnTo>
                  <a:pt x="38479" y="131939"/>
                </a:lnTo>
                <a:lnTo>
                  <a:pt x="23082" y="174610"/>
                </a:lnTo>
                <a:lnTo>
                  <a:pt x="17668" y="220929"/>
                </a:lnTo>
                <a:lnTo>
                  <a:pt x="17668" y="1862102"/>
                </a:lnTo>
                <a:lnTo>
                  <a:pt x="23082" y="1908978"/>
                </a:lnTo>
                <a:lnTo>
                  <a:pt x="38479" y="1951865"/>
                </a:lnTo>
                <a:lnTo>
                  <a:pt x="62592" y="1989589"/>
                </a:lnTo>
                <a:lnTo>
                  <a:pt x="94154" y="2020976"/>
                </a:lnTo>
                <a:lnTo>
                  <a:pt x="131897" y="2044849"/>
                </a:lnTo>
                <a:lnTo>
                  <a:pt x="174555" y="2060034"/>
                </a:lnTo>
                <a:lnTo>
                  <a:pt x="205484" y="2063590"/>
                </a:lnTo>
                <a:lnTo>
                  <a:pt x="130748" y="2063590"/>
                </a:lnTo>
                <a:lnTo>
                  <a:pt x="161717" y="2089660"/>
                </a:lnTo>
                <a:lnTo>
                  <a:pt x="200923" y="2109101"/>
                </a:lnTo>
                <a:lnTo>
                  <a:pt x="251304" y="2121253"/>
                </a:lnTo>
                <a:lnTo>
                  <a:pt x="315799" y="2125450"/>
                </a:lnTo>
                <a:lnTo>
                  <a:pt x="7647490" y="2125450"/>
                </a:lnTo>
                <a:lnTo>
                  <a:pt x="7646930" y="2125754"/>
                </a:lnTo>
                <a:lnTo>
                  <a:pt x="7605481" y="2138634"/>
                </a:lnTo>
                <a:lnTo>
                  <a:pt x="7560989" y="2143125"/>
                </a:lnTo>
                <a:close/>
              </a:path>
              <a:path w="7781925" h="2143125">
                <a:moveTo>
                  <a:pt x="7594483" y="2065357"/>
                </a:moveTo>
                <a:lnTo>
                  <a:pt x="7506215" y="2065357"/>
                </a:lnTo>
                <a:lnTo>
                  <a:pt x="7552520" y="2059942"/>
                </a:lnTo>
                <a:lnTo>
                  <a:pt x="7595177" y="2044540"/>
                </a:lnTo>
                <a:lnTo>
                  <a:pt x="7632920" y="2020419"/>
                </a:lnTo>
                <a:lnTo>
                  <a:pt x="7664482" y="1988847"/>
                </a:lnTo>
                <a:lnTo>
                  <a:pt x="7688595" y="1951092"/>
                </a:lnTo>
                <a:lnTo>
                  <a:pt x="7703992" y="1908421"/>
                </a:lnTo>
                <a:lnTo>
                  <a:pt x="7709406" y="1862102"/>
                </a:lnTo>
                <a:lnTo>
                  <a:pt x="7709406" y="220929"/>
                </a:lnTo>
                <a:lnTo>
                  <a:pt x="7703992" y="174610"/>
                </a:lnTo>
                <a:lnTo>
                  <a:pt x="7688595" y="131939"/>
                </a:lnTo>
                <a:lnTo>
                  <a:pt x="7664482" y="94184"/>
                </a:lnTo>
                <a:lnTo>
                  <a:pt x="7632920" y="62612"/>
                </a:lnTo>
                <a:lnTo>
                  <a:pt x="7595177" y="38492"/>
                </a:lnTo>
                <a:lnTo>
                  <a:pt x="7552520" y="23090"/>
                </a:lnTo>
                <a:lnTo>
                  <a:pt x="7506215" y="17674"/>
                </a:lnTo>
                <a:lnTo>
                  <a:pt x="7591572" y="17674"/>
                </a:lnTo>
                <a:lnTo>
                  <a:pt x="7595294" y="18890"/>
                </a:lnTo>
                <a:lnTo>
                  <a:pt x="7633685" y="40849"/>
                </a:lnTo>
                <a:lnTo>
                  <a:pt x="7666732" y="69679"/>
                </a:lnTo>
                <a:lnTo>
                  <a:pt x="7693504" y="104278"/>
                </a:lnTo>
                <a:lnTo>
                  <a:pt x="7729670" y="138854"/>
                </a:lnTo>
                <a:lnTo>
                  <a:pt x="7736071" y="148464"/>
                </a:lnTo>
                <a:lnTo>
                  <a:pt x="7716473" y="148464"/>
                </a:lnTo>
                <a:lnTo>
                  <a:pt x="7721388" y="166001"/>
                </a:lnTo>
                <a:lnTo>
                  <a:pt x="7725308" y="184034"/>
                </a:lnTo>
                <a:lnTo>
                  <a:pt x="7727903" y="202399"/>
                </a:lnTo>
                <a:lnTo>
                  <a:pt x="7728842" y="220929"/>
                </a:lnTo>
                <a:lnTo>
                  <a:pt x="7728842" y="1862102"/>
                </a:lnTo>
                <a:lnTo>
                  <a:pt x="7724352" y="1906609"/>
                </a:lnTo>
                <a:lnTo>
                  <a:pt x="7711477" y="1948071"/>
                </a:lnTo>
                <a:lnTo>
                  <a:pt x="7691106" y="1985598"/>
                </a:lnTo>
                <a:lnTo>
                  <a:pt x="7664130" y="2018299"/>
                </a:lnTo>
                <a:lnTo>
                  <a:pt x="7631439" y="2045284"/>
                </a:lnTo>
                <a:lnTo>
                  <a:pt x="7594483" y="2065357"/>
                </a:lnTo>
                <a:close/>
              </a:path>
              <a:path w="7781925" h="2143125">
                <a:moveTo>
                  <a:pt x="7647490" y="2125450"/>
                </a:moveTo>
                <a:lnTo>
                  <a:pt x="7560989" y="2125450"/>
                </a:lnTo>
                <a:lnTo>
                  <a:pt x="7607391" y="2120035"/>
                </a:lnTo>
                <a:lnTo>
                  <a:pt x="7650301" y="2104633"/>
                </a:lnTo>
                <a:lnTo>
                  <a:pt x="7688389" y="2080512"/>
                </a:lnTo>
                <a:lnTo>
                  <a:pt x="7720326" y="2048940"/>
                </a:lnTo>
                <a:lnTo>
                  <a:pt x="7744784" y="2011185"/>
                </a:lnTo>
                <a:lnTo>
                  <a:pt x="7760434" y="1968514"/>
                </a:lnTo>
                <a:lnTo>
                  <a:pt x="7765946" y="1922195"/>
                </a:lnTo>
                <a:lnTo>
                  <a:pt x="7765946" y="281022"/>
                </a:lnTo>
                <a:lnTo>
                  <a:pt x="7762440" y="243658"/>
                </a:lnTo>
                <a:lnTo>
                  <a:pt x="7752473" y="208778"/>
                </a:lnTo>
                <a:lnTo>
                  <a:pt x="7736875" y="176881"/>
                </a:lnTo>
                <a:lnTo>
                  <a:pt x="7716473" y="148464"/>
                </a:lnTo>
                <a:lnTo>
                  <a:pt x="7736071" y="148464"/>
                </a:lnTo>
                <a:lnTo>
                  <a:pt x="7757554" y="180720"/>
                </a:lnTo>
                <a:lnTo>
                  <a:pt x="7775498" y="228551"/>
                </a:lnTo>
                <a:lnTo>
                  <a:pt x="7781848" y="281022"/>
                </a:lnTo>
                <a:lnTo>
                  <a:pt x="7781848" y="1922195"/>
                </a:lnTo>
                <a:lnTo>
                  <a:pt x="7777358" y="1966702"/>
                </a:lnTo>
                <a:lnTo>
                  <a:pt x="7764483" y="2008164"/>
                </a:lnTo>
                <a:lnTo>
                  <a:pt x="7744112" y="2045691"/>
                </a:lnTo>
                <a:lnTo>
                  <a:pt x="7717136" y="2078392"/>
                </a:lnTo>
                <a:lnTo>
                  <a:pt x="7684446" y="2105377"/>
                </a:lnTo>
                <a:lnTo>
                  <a:pt x="7647490" y="2125450"/>
                </a:lnTo>
                <a:close/>
              </a:path>
              <a:path w="7781925" h="2143125">
                <a:moveTo>
                  <a:pt x="7507982" y="2083032"/>
                </a:moveTo>
                <a:lnTo>
                  <a:pt x="222626" y="2083032"/>
                </a:lnTo>
                <a:lnTo>
                  <a:pt x="198083" y="2081734"/>
                </a:lnTo>
                <a:lnTo>
                  <a:pt x="174699" y="2077950"/>
                </a:lnTo>
                <a:lnTo>
                  <a:pt x="152310" y="2071847"/>
                </a:lnTo>
                <a:lnTo>
                  <a:pt x="130748" y="2063590"/>
                </a:lnTo>
                <a:lnTo>
                  <a:pt x="205484" y="2063590"/>
                </a:lnTo>
                <a:lnTo>
                  <a:pt x="220859" y="2065357"/>
                </a:lnTo>
                <a:lnTo>
                  <a:pt x="7594483" y="2065357"/>
                </a:lnTo>
                <a:lnTo>
                  <a:pt x="7593924" y="2065661"/>
                </a:lnTo>
                <a:lnTo>
                  <a:pt x="7552475" y="2078541"/>
                </a:lnTo>
                <a:lnTo>
                  <a:pt x="7507982" y="2083032"/>
                </a:lnTo>
                <a:close/>
              </a:path>
            </a:pathLst>
          </a:custGeom>
          <a:solidFill>
            <a:srgbClr val="1734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604359" y="2879716"/>
            <a:ext cx="7637145" cy="1977389"/>
          </a:xfrm>
          <a:custGeom>
            <a:avLst/>
            <a:gdLst/>
            <a:ahLst/>
            <a:cxnLst/>
            <a:rect l="l" t="t" r="r" b="b"/>
            <a:pathLst>
              <a:path w="7637144" h="1977389">
                <a:moveTo>
                  <a:pt x="7433773" y="1976985"/>
                </a:moveTo>
                <a:lnTo>
                  <a:pt x="179628" y="1976985"/>
                </a:lnTo>
                <a:lnTo>
                  <a:pt x="118268" y="1972788"/>
                </a:lnTo>
                <a:lnTo>
                  <a:pt x="69496" y="1960637"/>
                </a:lnTo>
                <a:lnTo>
                  <a:pt x="30883" y="1941195"/>
                </a:lnTo>
                <a:lnTo>
                  <a:pt x="0" y="1915125"/>
                </a:lnTo>
                <a:lnTo>
                  <a:pt x="21809" y="1923382"/>
                </a:lnTo>
                <a:lnTo>
                  <a:pt x="44613" y="1929485"/>
                </a:lnTo>
                <a:lnTo>
                  <a:pt x="68079" y="1933269"/>
                </a:lnTo>
                <a:lnTo>
                  <a:pt x="91877" y="1934567"/>
                </a:lnTo>
                <a:lnTo>
                  <a:pt x="7380767" y="1934567"/>
                </a:lnTo>
                <a:lnTo>
                  <a:pt x="7428509" y="1928729"/>
                </a:lnTo>
                <a:lnTo>
                  <a:pt x="7473654" y="1912100"/>
                </a:lnTo>
                <a:lnTo>
                  <a:pt x="7514473" y="1886011"/>
                </a:lnTo>
                <a:lnTo>
                  <a:pt x="7549234" y="1851791"/>
                </a:lnTo>
                <a:lnTo>
                  <a:pt x="7576205" y="1810769"/>
                </a:lnTo>
                <a:lnTo>
                  <a:pt x="7593658" y="1764274"/>
                </a:lnTo>
                <a:lnTo>
                  <a:pt x="7599860" y="1713637"/>
                </a:lnTo>
                <a:lnTo>
                  <a:pt x="7599860" y="72465"/>
                </a:lnTo>
                <a:lnTo>
                  <a:pt x="7599170" y="53934"/>
                </a:lnTo>
                <a:lnTo>
                  <a:pt x="7596989" y="35569"/>
                </a:lnTo>
                <a:lnTo>
                  <a:pt x="7593151" y="17536"/>
                </a:lnTo>
                <a:lnTo>
                  <a:pt x="7587492" y="0"/>
                </a:lnTo>
                <a:lnTo>
                  <a:pt x="7607894" y="28417"/>
                </a:lnTo>
                <a:lnTo>
                  <a:pt x="7623492" y="60313"/>
                </a:lnTo>
                <a:lnTo>
                  <a:pt x="7633458" y="95193"/>
                </a:lnTo>
                <a:lnTo>
                  <a:pt x="7636964" y="132557"/>
                </a:lnTo>
                <a:lnTo>
                  <a:pt x="7636964" y="1773730"/>
                </a:lnTo>
                <a:lnTo>
                  <a:pt x="7631550" y="1820049"/>
                </a:lnTo>
                <a:lnTo>
                  <a:pt x="7616153" y="1862720"/>
                </a:lnTo>
                <a:lnTo>
                  <a:pt x="7592040" y="1900475"/>
                </a:lnTo>
                <a:lnTo>
                  <a:pt x="7560478" y="1932047"/>
                </a:lnTo>
                <a:lnTo>
                  <a:pt x="7522735" y="1956168"/>
                </a:lnTo>
                <a:lnTo>
                  <a:pt x="7480078" y="1971570"/>
                </a:lnTo>
                <a:lnTo>
                  <a:pt x="7433773" y="1976985"/>
                </a:lnTo>
                <a:close/>
              </a:path>
            </a:pathLst>
          </a:custGeom>
          <a:solidFill>
            <a:srgbClr val="1734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493046" y="2748926"/>
            <a:ext cx="7691755" cy="2047875"/>
          </a:xfrm>
          <a:custGeom>
            <a:avLst/>
            <a:gdLst/>
            <a:ahLst/>
            <a:cxnLst/>
            <a:rect l="l" t="t" r="r" b="b"/>
            <a:pathLst>
              <a:path w="7691755" h="2047875">
                <a:moveTo>
                  <a:pt x="7488547" y="2047683"/>
                </a:moveTo>
                <a:lnTo>
                  <a:pt x="203190" y="2047683"/>
                </a:lnTo>
                <a:lnTo>
                  <a:pt x="156886" y="2042360"/>
                </a:lnTo>
                <a:lnTo>
                  <a:pt x="114228" y="2027174"/>
                </a:lnTo>
                <a:lnTo>
                  <a:pt x="76485" y="2003301"/>
                </a:lnTo>
                <a:lnTo>
                  <a:pt x="44923" y="1971915"/>
                </a:lnTo>
                <a:lnTo>
                  <a:pt x="20811" y="1934191"/>
                </a:lnTo>
                <a:lnTo>
                  <a:pt x="5413" y="1891303"/>
                </a:lnTo>
                <a:lnTo>
                  <a:pt x="0" y="1844427"/>
                </a:lnTo>
                <a:lnTo>
                  <a:pt x="0" y="203255"/>
                </a:lnTo>
                <a:lnTo>
                  <a:pt x="5413" y="156936"/>
                </a:lnTo>
                <a:lnTo>
                  <a:pt x="20811" y="114265"/>
                </a:lnTo>
                <a:lnTo>
                  <a:pt x="44923" y="76510"/>
                </a:lnTo>
                <a:lnTo>
                  <a:pt x="76485" y="44938"/>
                </a:lnTo>
                <a:lnTo>
                  <a:pt x="114228" y="20817"/>
                </a:lnTo>
                <a:lnTo>
                  <a:pt x="156886" y="5415"/>
                </a:lnTo>
                <a:lnTo>
                  <a:pt x="203190" y="0"/>
                </a:lnTo>
                <a:lnTo>
                  <a:pt x="7488547" y="0"/>
                </a:lnTo>
                <a:lnTo>
                  <a:pt x="7534851" y="5415"/>
                </a:lnTo>
                <a:lnTo>
                  <a:pt x="7577509" y="20817"/>
                </a:lnTo>
                <a:lnTo>
                  <a:pt x="7615252" y="44938"/>
                </a:lnTo>
                <a:lnTo>
                  <a:pt x="7646813" y="76510"/>
                </a:lnTo>
                <a:lnTo>
                  <a:pt x="7670926" y="114265"/>
                </a:lnTo>
                <a:lnTo>
                  <a:pt x="7686323" y="156936"/>
                </a:lnTo>
                <a:lnTo>
                  <a:pt x="7691737" y="203255"/>
                </a:lnTo>
                <a:lnTo>
                  <a:pt x="7691737" y="1844427"/>
                </a:lnTo>
                <a:lnTo>
                  <a:pt x="7686323" y="1890747"/>
                </a:lnTo>
                <a:lnTo>
                  <a:pt x="7670926" y="1933418"/>
                </a:lnTo>
                <a:lnTo>
                  <a:pt x="7646813" y="1971173"/>
                </a:lnTo>
                <a:lnTo>
                  <a:pt x="7615252" y="2002745"/>
                </a:lnTo>
                <a:lnTo>
                  <a:pt x="7577509" y="2026865"/>
                </a:lnTo>
                <a:lnTo>
                  <a:pt x="7534851" y="2042267"/>
                </a:lnTo>
                <a:lnTo>
                  <a:pt x="7488547" y="20476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9475377" y="2731252"/>
            <a:ext cx="7781925" cy="2143125"/>
          </a:xfrm>
          <a:custGeom>
            <a:avLst/>
            <a:gdLst/>
            <a:ahLst/>
            <a:cxnLst/>
            <a:rect l="l" t="t" r="r" b="b"/>
            <a:pathLst>
              <a:path w="7781925" h="2143125">
                <a:moveTo>
                  <a:pt x="7560989" y="2143125"/>
                </a:moveTo>
                <a:lnTo>
                  <a:pt x="315799" y="2143125"/>
                </a:lnTo>
                <a:lnTo>
                  <a:pt x="249919" y="2138218"/>
                </a:lnTo>
                <a:lnTo>
                  <a:pt x="195229" y="2124234"/>
                </a:lnTo>
                <a:lnTo>
                  <a:pt x="150733" y="2102276"/>
                </a:lnTo>
                <a:lnTo>
                  <a:pt x="115436" y="2073445"/>
                </a:lnTo>
                <a:lnTo>
                  <a:pt x="88343" y="2038846"/>
                </a:lnTo>
                <a:lnTo>
                  <a:pt x="52178" y="2004270"/>
                </a:lnTo>
                <a:lnTo>
                  <a:pt x="24294" y="1962404"/>
                </a:lnTo>
                <a:lnTo>
                  <a:pt x="6349" y="1914573"/>
                </a:lnTo>
                <a:lnTo>
                  <a:pt x="0" y="1862102"/>
                </a:lnTo>
                <a:lnTo>
                  <a:pt x="0" y="220929"/>
                </a:lnTo>
                <a:lnTo>
                  <a:pt x="4489" y="176422"/>
                </a:lnTo>
                <a:lnTo>
                  <a:pt x="17365" y="134960"/>
                </a:lnTo>
                <a:lnTo>
                  <a:pt x="37735" y="97433"/>
                </a:lnTo>
                <a:lnTo>
                  <a:pt x="64711" y="64732"/>
                </a:lnTo>
                <a:lnTo>
                  <a:pt x="97402" y="37747"/>
                </a:lnTo>
                <a:lnTo>
                  <a:pt x="134917" y="17370"/>
                </a:lnTo>
                <a:lnTo>
                  <a:pt x="176366" y="4491"/>
                </a:lnTo>
                <a:lnTo>
                  <a:pt x="220859" y="0"/>
                </a:lnTo>
                <a:lnTo>
                  <a:pt x="7506215" y="0"/>
                </a:lnTo>
                <a:lnTo>
                  <a:pt x="7552493" y="4906"/>
                </a:lnTo>
                <a:lnTo>
                  <a:pt x="7591572" y="17674"/>
                </a:lnTo>
                <a:lnTo>
                  <a:pt x="220859" y="17674"/>
                </a:lnTo>
                <a:lnTo>
                  <a:pt x="174555" y="23090"/>
                </a:lnTo>
                <a:lnTo>
                  <a:pt x="131897" y="38492"/>
                </a:lnTo>
                <a:lnTo>
                  <a:pt x="94154" y="62612"/>
                </a:lnTo>
                <a:lnTo>
                  <a:pt x="62592" y="94184"/>
                </a:lnTo>
                <a:lnTo>
                  <a:pt x="38479" y="131939"/>
                </a:lnTo>
                <a:lnTo>
                  <a:pt x="23082" y="174610"/>
                </a:lnTo>
                <a:lnTo>
                  <a:pt x="17668" y="220929"/>
                </a:lnTo>
                <a:lnTo>
                  <a:pt x="17668" y="1862102"/>
                </a:lnTo>
                <a:lnTo>
                  <a:pt x="23082" y="1908978"/>
                </a:lnTo>
                <a:lnTo>
                  <a:pt x="38479" y="1951865"/>
                </a:lnTo>
                <a:lnTo>
                  <a:pt x="62592" y="1989589"/>
                </a:lnTo>
                <a:lnTo>
                  <a:pt x="94154" y="2020976"/>
                </a:lnTo>
                <a:lnTo>
                  <a:pt x="131897" y="2044849"/>
                </a:lnTo>
                <a:lnTo>
                  <a:pt x="174555" y="2060034"/>
                </a:lnTo>
                <a:lnTo>
                  <a:pt x="205484" y="2063590"/>
                </a:lnTo>
                <a:lnTo>
                  <a:pt x="130748" y="2063590"/>
                </a:lnTo>
                <a:lnTo>
                  <a:pt x="161717" y="2089660"/>
                </a:lnTo>
                <a:lnTo>
                  <a:pt x="200923" y="2109101"/>
                </a:lnTo>
                <a:lnTo>
                  <a:pt x="251304" y="2121253"/>
                </a:lnTo>
                <a:lnTo>
                  <a:pt x="315799" y="2125450"/>
                </a:lnTo>
                <a:lnTo>
                  <a:pt x="7647490" y="2125450"/>
                </a:lnTo>
                <a:lnTo>
                  <a:pt x="7646930" y="2125754"/>
                </a:lnTo>
                <a:lnTo>
                  <a:pt x="7605481" y="2138634"/>
                </a:lnTo>
                <a:lnTo>
                  <a:pt x="7560989" y="2143125"/>
                </a:lnTo>
                <a:close/>
              </a:path>
              <a:path w="7781925" h="2143125">
                <a:moveTo>
                  <a:pt x="7594483" y="2065357"/>
                </a:moveTo>
                <a:lnTo>
                  <a:pt x="7506215" y="2065357"/>
                </a:lnTo>
                <a:lnTo>
                  <a:pt x="7552520" y="2059942"/>
                </a:lnTo>
                <a:lnTo>
                  <a:pt x="7595177" y="2044540"/>
                </a:lnTo>
                <a:lnTo>
                  <a:pt x="7632920" y="2020419"/>
                </a:lnTo>
                <a:lnTo>
                  <a:pt x="7664482" y="1988847"/>
                </a:lnTo>
                <a:lnTo>
                  <a:pt x="7688595" y="1951092"/>
                </a:lnTo>
                <a:lnTo>
                  <a:pt x="7703992" y="1908421"/>
                </a:lnTo>
                <a:lnTo>
                  <a:pt x="7709406" y="1862102"/>
                </a:lnTo>
                <a:lnTo>
                  <a:pt x="7709406" y="220929"/>
                </a:lnTo>
                <a:lnTo>
                  <a:pt x="7703992" y="174610"/>
                </a:lnTo>
                <a:lnTo>
                  <a:pt x="7688595" y="131939"/>
                </a:lnTo>
                <a:lnTo>
                  <a:pt x="7664482" y="94184"/>
                </a:lnTo>
                <a:lnTo>
                  <a:pt x="7632920" y="62612"/>
                </a:lnTo>
                <a:lnTo>
                  <a:pt x="7595177" y="38492"/>
                </a:lnTo>
                <a:lnTo>
                  <a:pt x="7552520" y="23090"/>
                </a:lnTo>
                <a:lnTo>
                  <a:pt x="7506215" y="17674"/>
                </a:lnTo>
                <a:lnTo>
                  <a:pt x="7591572" y="17674"/>
                </a:lnTo>
                <a:lnTo>
                  <a:pt x="7595294" y="18890"/>
                </a:lnTo>
                <a:lnTo>
                  <a:pt x="7633685" y="40849"/>
                </a:lnTo>
                <a:lnTo>
                  <a:pt x="7666732" y="69679"/>
                </a:lnTo>
                <a:lnTo>
                  <a:pt x="7693504" y="104278"/>
                </a:lnTo>
                <a:lnTo>
                  <a:pt x="7729670" y="138854"/>
                </a:lnTo>
                <a:lnTo>
                  <a:pt x="7736071" y="148464"/>
                </a:lnTo>
                <a:lnTo>
                  <a:pt x="7716473" y="148464"/>
                </a:lnTo>
                <a:lnTo>
                  <a:pt x="7721388" y="166001"/>
                </a:lnTo>
                <a:lnTo>
                  <a:pt x="7725308" y="184034"/>
                </a:lnTo>
                <a:lnTo>
                  <a:pt x="7727903" y="202399"/>
                </a:lnTo>
                <a:lnTo>
                  <a:pt x="7728842" y="220929"/>
                </a:lnTo>
                <a:lnTo>
                  <a:pt x="7728842" y="1862102"/>
                </a:lnTo>
                <a:lnTo>
                  <a:pt x="7724352" y="1906609"/>
                </a:lnTo>
                <a:lnTo>
                  <a:pt x="7711477" y="1948071"/>
                </a:lnTo>
                <a:lnTo>
                  <a:pt x="7691106" y="1985598"/>
                </a:lnTo>
                <a:lnTo>
                  <a:pt x="7664130" y="2018299"/>
                </a:lnTo>
                <a:lnTo>
                  <a:pt x="7631439" y="2045284"/>
                </a:lnTo>
                <a:lnTo>
                  <a:pt x="7594483" y="2065357"/>
                </a:lnTo>
                <a:close/>
              </a:path>
              <a:path w="7781925" h="2143125">
                <a:moveTo>
                  <a:pt x="7647490" y="2125450"/>
                </a:moveTo>
                <a:lnTo>
                  <a:pt x="7560989" y="2125450"/>
                </a:lnTo>
                <a:lnTo>
                  <a:pt x="7607391" y="2120035"/>
                </a:lnTo>
                <a:lnTo>
                  <a:pt x="7650301" y="2104633"/>
                </a:lnTo>
                <a:lnTo>
                  <a:pt x="7688389" y="2080512"/>
                </a:lnTo>
                <a:lnTo>
                  <a:pt x="7720326" y="2048940"/>
                </a:lnTo>
                <a:lnTo>
                  <a:pt x="7744784" y="2011185"/>
                </a:lnTo>
                <a:lnTo>
                  <a:pt x="7760434" y="1968514"/>
                </a:lnTo>
                <a:lnTo>
                  <a:pt x="7765946" y="1922195"/>
                </a:lnTo>
                <a:lnTo>
                  <a:pt x="7765946" y="281022"/>
                </a:lnTo>
                <a:lnTo>
                  <a:pt x="7762440" y="243658"/>
                </a:lnTo>
                <a:lnTo>
                  <a:pt x="7752473" y="208778"/>
                </a:lnTo>
                <a:lnTo>
                  <a:pt x="7736875" y="176881"/>
                </a:lnTo>
                <a:lnTo>
                  <a:pt x="7716473" y="148464"/>
                </a:lnTo>
                <a:lnTo>
                  <a:pt x="7736071" y="148464"/>
                </a:lnTo>
                <a:lnTo>
                  <a:pt x="7757554" y="180720"/>
                </a:lnTo>
                <a:lnTo>
                  <a:pt x="7775498" y="228551"/>
                </a:lnTo>
                <a:lnTo>
                  <a:pt x="7781848" y="281022"/>
                </a:lnTo>
                <a:lnTo>
                  <a:pt x="7781848" y="1922195"/>
                </a:lnTo>
                <a:lnTo>
                  <a:pt x="7777358" y="1966702"/>
                </a:lnTo>
                <a:lnTo>
                  <a:pt x="7764483" y="2008164"/>
                </a:lnTo>
                <a:lnTo>
                  <a:pt x="7744112" y="2045691"/>
                </a:lnTo>
                <a:lnTo>
                  <a:pt x="7717136" y="2078392"/>
                </a:lnTo>
                <a:lnTo>
                  <a:pt x="7684446" y="2105377"/>
                </a:lnTo>
                <a:lnTo>
                  <a:pt x="7647490" y="2125450"/>
                </a:lnTo>
                <a:close/>
              </a:path>
              <a:path w="7781925" h="2143125">
                <a:moveTo>
                  <a:pt x="7507982" y="2083032"/>
                </a:moveTo>
                <a:lnTo>
                  <a:pt x="222626" y="2083032"/>
                </a:lnTo>
                <a:lnTo>
                  <a:pt x="198083" y="2081734"/>
                </a:lnTo>
                <a:lnTo>
                  <a:pt x="174699" y="2077950"/>
                </a:lnTo>
                <a:lnTo>
                  <a:pt x="152310" y="2071847"/>
                </a:lnTo>
                <a:lnTo>
                  <a:pt x="130748" y="2063590"/>
                </a:lnTo>
                <a:lnTo>
                  <a:pt x="205484" y="2063590"/>
                </a:lnTo>
                <a:lnTo>
                  <a:pt x="220859" y="2065357"/>
                </a:lnTo>
                <a:lnTo>
                  <a:pt x="7594483" y="2065357"/>
                </a:lnTo>
                <a:lnTo>
                  <a:pt x="7593924" y="2065661"/>
                </a:lnTo>
                <a:lnTo>
                  <a:pt x="7552475" y="2078541"/>
                </a:lnTo>
                <a:lnTo>
                  <a:pt x="7507982" y="2083032"/>
                </a:lnTo>
                <a:close/>
              </a:path>
            </a:pathLst>
          </a:custGeom>
          <a:solidFill>
            <a:srgbClr val="1734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382296" y="7263404"/>
            <a:ext cx="114300" cy="664845"/>
          </a:xfrm>
          <a:custGeom>
            <a:avLst/>
            <a:gdLst/>
            <a:ahLst/>
            <a:cxnLst/>
            <a:rect l="l" t="t" r="r" b="b"/>
            <a:pathLst>
              <a:path w="114300" h="664845">
                <a:moveTo>
                  <a:pt x="0" y="664225"/>
                </a:moveTo>
                <a:lnTo>
                  <a:pt x="0" y="0"/>
                </a:lnTo>
                <a:lnTo>
                  <a:pt x="114004" y="64276"/>
                </a:lnTo>
                <a:lnTo>
                  <a:pt x="114004" y="599949"/>
                </a:lnTo>
                <a:lnTo>
                  <a:pt x="0" y="664225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268281" y="7063426"/>
            <a:ext cx="677545" cy="864235"/>
          </a:xfrm>
          <a:custGeom>
            <a:avLst/>
            <a:gdLst/>
            <a:ahLst/>
            <a:cxnLst/>
            <a:rect l="l" t="t" r="r" b="b"/>
            <a:pathLst>
              <a:path w="677544" h="864234">
                <a:moveTo>
                  <a:pt x="114012" y="864203"/>
                </a:moveTo>
                <a:lnTo>
                  <a:pt x="0" y="799927"/>
                </a:lnTo>
                <a:lnTo>
                  <a:pt x="0" y="0"/>
                </a:lnTo>
                <a:lnTo>
                  <a:pt x="676935" y="385674"/>
                </a:lnTo>
                <a:lnTo>
                  <a:pt x="676935" y="521383"/>
                </a:lnTo>
                <a:lnTo>
                  <a:pt x="114012" y="199978"/>
                </a:lnTo>
                <a:lnTo>
                  <a:pt x="114012" y="864203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945219" y="7063417"/>
            <a:ext cx="691515" cy="1057275"/>
          </a:xfrm>
          <a:custGeom>
            <a:avLst/>
            <a:gdLst/>
            <a:ahLst/>
            <a:cxnLst/>
            <a:rect l="l" t="t" r="r" b="b"/>
            <a:pathLst>
              <a:path w="691514" h="1057275">
                <a:moveTo>
                  <a:pt x="235187" y="1057033"/>
                </a:moveTo>
                <a:lnTo>
                  <a:pt x="121167" y="985623"/>
                </a:lnTo>
                <a:lnTo>
                  <a:pt x="577171" y="728517"/>
                </a:lnTo>
                <a:lnTo>
                  <a:pt x="577171" y="192837"/>
                </a:lnTo>
                <a:lnTo>
                  <a:pt x="0" y="521383"/>
                </a:lnTo>
                <a:lnTo>
                  <a:pt x="0" y="385674"/>
                </a:lnTo>
                <a:lnTo>
                  <a:pt x="691191" y="0"/>
                </a:lnTo>
                <a:lnTo>
                  <a:pt x="691191" y="799927"/>
                </a:lnTo>
                <a:lnTo>
                  <a:pt x="235187" y="1057033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268284" y="6999136"/>
            <a:ext cx="1368425" cy="450215"/>
          </a:xfrm>
          <a:custGeom>
            <a:avLst/>
            <a:gdLst/>
            <a:ahLst/>
            <a:cxnLst/>
            <a:rect l="l" t="t" r="r" b="b"/>
            <a:pathLst>
              <a:path w="1368425" h="450215">
                <a:moveTo>
                  <a:pt x="676935" y="449964"/>
                </a:moveTo>
                <a:lnTo>
                  <a:pt x="0" y="64282"/>
                </a:lnTo>
                <a:lnTo>
                  <a:pt x="114012" y="0"/>
                </a:lnTo>
                <a:lnTo>
                  <a:pt x="684066" y="321405"/>
                </a:lnTo>
                <a:lnTo>
                  <a:pt x="1254106" y="0"/>
                </a:lnTo>
                <a:lnTo>
                  <a:pt x="1368126" y="64282"/>
                </a:lnTo>
                <a:lnTo>
                  <a:pt x="676935" y="44996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2408370" y="7256263"/>
            <a:ext cx="114300" cy="535940"/>
          </a:xfrm>
          <a:custGeom>
            <a:avLst/>
            <a:gdLst/>
            <a:ahLst/>
            <a:cxnLst/>
            <a:rect l="l" t="t" r="r" b="b"/>
            <a:pathLst>
              <a:path w="114300" h="535940">
                <a:moveTo>
                  <a:pt x="114019" y="535680"/>
                </a:moveTo>
                <a:lnTo>
                  <a:pt x="0" y="471388"/>
                </a:lnTo>
                <a:lnTo>
                  <a:pt x="0" y="64276"/>
                </a:lnTo>
                <a:lnTo>
                  <a:pt x="114019" y="0"/>
                </a:lnTo>
                <a:lnTo>
                  <a:pt x="114019" y="53568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838338" y="7727652"/>
            <a:ext cx="1247140" cy="707390"/>
          </a:xfrm>
          <a:custGeom>
            <a:avLst/>
            <a:gdLst/>
            <a:ahLst/>
            <a:cxnLst/>
            <a:rect l="l" t="t" r="r" b="b"/>
            <a:pathLst>
              <a:path w="1247139" h="707390">
                <a:moveTo>
                  <a:pt x="676934" y="707056"/>
                </a:moveTo>
                <a:lnTo>
                  <a:pt x="0" y="321397"/>
                </a:lnTo>
                <a:lnTo>
                  <a:pt x="570031" y="0"/>
                </a:lnTo>
                <a:lnTo>
                  <a:pt x="684051" y="64291"/>
                </a:lnTo>
                <a:lnTo>
                  <a:pt x="228047" y="321397"/>
                </a:lnTo>
                <a:lnTo>
                  <a:pt x="676934" y="578503"/>
                </a:lnTo>
                <a:lnTo>
                  <a:pt x="904944" y="578503"/>
                </a:lnTo>
                <a:lnTo>
                  <a:pt x="676934" y="707056"/>
                </a:lnTo>
                <a:close/>
              </a:path>
              <a:path w="1247139" h="707390">
                <a:moveTo>
                  <a:pt x="904944" y="578503"/>
                </a:moveTo>
                <a:lnTo>
                  <a:pt x="676934" y="578503"/>
                </a:lnTo>
                <a:lnTo>
                  <a:pt x="1133014" y="321397"/>
                </a:lnTo>
                <a:lnTo>
                  <a:pt x="1246959" y="385674"/>
                </a:lnTo>
                <a:lnTo>
                  <a:pt x="904944" y="57850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838337" y="7649095"/>
            <a:ext cx="1247140" cy="921385"/>
          </a:xfrm>
          <a:custGeom>
            <a:avLst/>
            <a:gdLst/>
            <a:ahLst/>
            <a:cxnLst/>
            <a:rect l="l" t="t" r="r" b="b"/>
            <a:pathLst>
              <a:path w="1247139" h="921384">
                <a:moveTo>
                  <a:pt x="676935" y="785622"/>
                </a:moveTo>
                <a:lnTo>
                  <a:pt x="0" y="399961"/>
                </a:lnTo>
                <a:lnTo>
                  <a:pt x="0" y="535647"/>
                </a:lnTo>
                <a:lnTo>
                  <a:pt x="676935" y="921385"/>
                </a:lnTo>
                <a:lnTo>
                  <a:pt x="676935" y="785622"/>
                </a:lnTo>
                <a:close/>
              </a:path>
              <a:path w="1247139" h="921384">
                <a:moveTo>
                  <a:pt x="1246949" y="64274"/>
                </a:moveTo>
                <a:lnTo>
                  <a:pt x="1133005" y="0"/>
                </a:lnTo>
                <a:lnTo>
                  <a:pt x="1133005" y="399961"/>
                </a:lnTo>
                <a:lnTo>
                  <a:pt x="1246949" y="464235"/>
                </a:lnTo>
                <a:lnTo>
                  <a:pt x="1246949" y="64274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2515273" y="7649086"/>
            <a:ext cx="684530" cy="921385"/>
          </a:xfrm>
          <a:custGeom>
            <a:avLst/>
            <a:gdLst/>
            <a:ahLst/>
            <a:cxnLst/>
            <a:rect l="l" t="t" r="r" b="b"/>
            <a:pathLst>
              <a:path w="684530" h="921384">
                <a:moveTo>
                  <a:pt x="0" y="921385"/>
                </a:moveTo>
                <a:lnTo>
                  <a:pt x="0" y="785622"/>
                </a:lnTo>
                <a:lnTo>
                  <a:pt x="570024" y="464240"/>
                </a:lnTo>
                <a:lnTo>
                  <a:pt x="570024" y="64284"/>
                </a:lnTo>
                <a:lnTo>
                  <a:pt x="684044" y="0"/>
                </a:lnTo>
                <a:lnTo>
                  <a:pt x="684044" y="535650"/>
                </a:lnTo>
                <a:lnTo>
                  <a:pt x="0" y="921385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bg 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353" y="7320539"/>
            <a:ext cx="227964" cy="392830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96383" y="6992200"/>
            <a:ext cx="1501362" cy="1598975"/>
          </a:xfrm>
          <a:prstGeom prst="rect">
            <a:avLst/>
          </a:prstGeom>
        </p:spPr>
      </p:pic>
      <p:sp>
        <p:nvSpPr>
          <p:cNvPr id="40" name="bg object 40"/>
          <p:cNvSpPr/>
          <p:nvPr/>
        </p:nvSpPr>
        <p:spPr>
          <a:xfrm>
            <a:off x="3219420" y="3706342"/>
            <a:ext cx="372745" cy="419734"/>
          </a:xfrm>
          <a:custGeom>
            <a:avLst/>
            <a:gdLst/>
            <a:ahLst/>
            <a:cxnLst/>
            <a:rect l="l" t="t" r="r" b="b"/>
            <a:pathLst>
              <a:path w="372745" h="419735">
                <a:moveTo>
                  <a:pt x="91936" y="359068"/>
                </a:moveTo>
                <a:lnTo>
                  <a:pt x="16032" y="326433"/>
                </a:lnTo>
                <a:lnTo>
                  <a:pt x="0" y="120899"/>
                </a:lnTo>
                <a:lnTo>
                  <a:pt x="1102" y="112452"/>
                </a:lnTo>
                <a:lnTo>
                  <a:pt x="170122" y="3919"/>
                </a:lnTo>
                <a:lnTo>
                  <a:pt x="180493" y="0"/>
                </a:lnTo>
                <a:lnTo>
                  <a:pt x="186154" y="0"/>
                </a:lnTo>
                <a:lnTo>
                  <a:pt x="191879" y="81"/>
                </a:lnTo>
                <a:lnTo>
                  <a:pt x="197417" y="1249"/>
                </a:lnTo>
                <a:lnTo>
                  <a:pt x="242646" y="27303"/>
                </a:lnTo>
                <a:lnTo>
                  <a:pt x="185354" y="27303"/>
                </a:lnTo>
                <a:lnTo>
                  <a:pt x="28655" y="117538"/>
                </a:lnTo>
                <a:lnTo>
                  <a:pt x="27563" y="119200"/>
                </a:lnTo>
                <a:lnTo>
                  <a:pt x="27563" y="300065"/>
                </a:lnTo>
                <a:lnTo>
                  <a:pt x="28668" y="301487"/>
                </a:lnTo>
                <a:lnTo>
                  <a:pt x="30146" y="302290"/>
                </a:lnTo>
                <a:lnTo>
                  <a:pt x="71979" y="326796"/>
                </a:lnTo>
                <a:lnTo>
                  <a:pt x="87404" y="331067"/>
                </a:lnTo>
                <a:lnTo>
                  <a:pt x="134422" y="331067"/>
                </a:lnTo>
                <a:lnTo>
                  <a:pt x="134372" y="331402"/>
                </a:lnTo>
                <a:lnTo>
                  <a:pt x="125526" y="346485"/>
                </a:lnTo>
                <a:lnTo>
                  <a:pt x="111252" y="355851"/>
                </a:lnTo>
                <a:lnTo>
                  <a:pt x="91936" y="359068"/>
                </a:lnTo>
                <a:close/>
              </a:path>
              <a:path w="372745" h="419735">
                <a:moveTo>
                  <a:pt x="242460" y="391962"/>
                </a:moveTo>
                <a:lnTo>
                  <a:pt x="187132" y="391962"/>
                </a:lnTo>
                <a:lnTo>
                  <a:pt x="344027" y="301800"/>
                </a:lnTo>
                <a:lnTo>
                  <a:pt x="344877" y="300065"/>
                </a:lnTo>
                <a:lnTo>
                  <a:pt x="344877" y="119200"/>
                </a:lnTo>
                <a:lnTo>
                  <a:pt x="343722" y="117565"/>
                </a:lnTo>
                <a:lnTo>
                  <a:pt x="342258" y="116689"/>
                </a:lnTo>
                <a:lnTo>
                  <a:pt x="187068" y="27303"/>
                </a:lnTo>
                <a:lnTo>
                  <a:pt x="242646" y="27303"/>
                </a:lnTo>
                <a:lnTo>
                  <a:pt x="356335" y="92878"/>
                </a:lnTo>
                <a:lnTo>
                  <a:pt x="372368" y="298417"/>
                </a:lnTo>
                <a:lnTo>
                  <a:pt x="371265" y="306853"/>
                </a:lnTo>
                <a:lnTo>
                  <a:pt x="368091" y="314613"/>
                </a:lnTo>
                <a:lnTo>
                  <a:pt x="363047" y="321300"/>
                </a:lnTo>
                <a:lnTo>
                  <a:pt x="356335" y="326515"/>
                </a:lnTo>
                <a:lnTo>
                  <a:pt x="242460" y="391962"/>
                </a:lnTo>
                <a:close/>
              </a:path>
              <a:path w="372745" h="419735">
                <a:moveTo>
                  <a:pt x="302110" y="270232"/>
                </a:moveTo>
                <a:lnTo>
                  <a:pt x="233598" y="270232"/>
                </a:lnTo>
                <a:lnTo>
                  <a:pt x="254481" y="268819"/>
                </a:lnTo>
                <a:lnTo>
                  <a:pt x="268819" y="264422"/>
                </a:lnTo>
                <a:lnTo>
                  <a:pt x="277078" y="256803"/>
                </a:lnTo>
                <a:lnTo>
                  <a:pt x="279727" y="245726"/>
                </a:lnTo>
                <a:lnTo>
                  <a:pt x="278326" y="238768"/>
                </a:lnTo>
                <a:lnTo>
                  <a:pt x="271465" y="232749"/>
                </a:lnTo>
                <a:lnTo>
                  <a:pt x="255158" y="227663"/>
                </a:lnTo>
                <a:lnTo>
                  <a:pt x="225418" y="223505"/>
                </a:lnTo>
                <a:lnTo>
                  <a:pt x="197018" y="219124"/>
                </a:lnTo>
                <a:lnTo>
                  <a:pt x="175600" y="211022"/>
                </a:lnTo>
                <a:lnTo>
                  <a:pt x="162078" y="197399"/>
                </a:lnTo>
                <a:lnTo>
                  <a:pt x="157367" y="176455"/>
                </a:lnTo>
                <a:lnTo>
                  <a:pt x="162136" y="155610"/>
                </a:lnTo>
                <a:lnTo>
                  <a:pt x="175918" y="139992"/>
                </a:lnTo>
                <a:lnTo>
                  <a:pt x="197927" y="130188"/>
                </a:lnTo>
                <a:lnTo>
                  <a:pt x="227378" y="126789"/>
                </a:lnTo>
                <a:lnTo>
                  <a:pt x="259771" y="130034"/>
                </a:lnTo>
                <a:lnTo>
                  <a:pt x="283178" y="139992"/>
                </a:lnTo>
                <a:lnTo>
                  <a:pt x="295317" y="153852"/>
                </a:lnTo>
                <a:lnTo>
                  <a:pt x="227337" y="153852"/>
                </a:lnTo>
                <a:lnTo>
                  <a:pt x="206271" y="155925"/>
                </a:lnTo>
                <a:lnTo>
                  <a:pt x="194435" y="161177"/>
                </a:lnTo>
                <a:lnTo>
                  <a:pt x="189235" y="168160"/>
                </a:lnTo>
                <a:lnTo>
                  <a:pt x="188078" y="175424"/>
                </a:lnTo>
                <a:lnTo>
                  <a:pt x="189543" y="182465"/>
                </a:lnTo>
                <a:lnTo>
                  <a:pt x="196347" y="187527"/>
                </a:lnTo>
                <a:lnTo>
                  <a:pt x="212102" y="191684"/>
                </a:lnTo>
                <a:lnTo>
                  <a:pt x="240423" y="196010"/>
                </a:lnTo>
                <a:lnTo>
                  <a:pt x="271314" y="201544"/>
                </a:lnTo>
                <a:lnTo>
                  <a:pt x="293163" y="210107"/>
                </a:lnTo>
                <a:lnTo>
                  <a:pt x="306145" y="223713"/>
                </a:lnTo>
                <a:lnTo>
                  <a:pt x="310434" y="244377"/>
                </a:lnTo>
                <a:lnTo>
                  <a:pt x="305278" y="266745"/>
                </a:lnTo>
                <a:lnTo>
                  <a:pt x="302110" y="270232"/>
                </a:lnTo>
                <a:close/>
              </a:path>
              <a:path w="372745" h="419735">
                <a:moveTo>
                  <a:pt x="134422" y="331067"/>
                </a:moveTo>
                <a:lnTo>
                  <a:pt x="87404" y="331067"/>
                </a:lnTo>
                <a:lnTo>
                  <a:pt x="99039" y="328306"/>
                </a:lnTo>
                <a:lnTo>
                  <a:pt x="106386" y="320870"/>
                </a:lnTo>
                <a:lnTo>
                  <a:pt x="108946" y="311110"/>
                </a:lnTo>
                <a:lnTo>
                  <a:pt x="108999" y="133492"/>
                </a:lnTo>
                <a:lnTo>
                  <a:pt x="111051" y="131721"/>
                </a:lnTo>
                <a:lnTo>
                  <a:pt x="135260" y="131721"/>
                </a:lnTo>
                <a:lnTo>
                  <a:pt x="137406" y="133492"/>
                </a:lnTo>
                <a:lnTo>
                  <a:pt x="137394" y="311110"/>
                </a:lnTo>
                <a:lnTo>
                  <a:pt x="134422" y="331067"/>
                </a:lnTo>
                <a:close/>
              </a:path>
              <a:path w="372745" h="419735">
                <a:moveTo>
                  <a:pt x="300917" y="185588"/>
                </a:moveTo>
                <a:lnTo>
                  <a:pt x="277613" y="185588"/>
                </a:lnTo>
                <a:lnTo>
                  <a:pt x="275849" y="183953"/>
                </a:lnTo>
                <a:lnTo>
                  <a:pt x="275431" y="181954"/>
                </a:lnTo>
                <a:lnTo>
                  <a:pt x="270340" y="168581"/>
                </a:lnTo>
                <a:lnTo>
                  <a:pt x="261442" y="159919"/>
                </a:lnTo>
                <a:lnTo>
                  <a:pt x="247515" y="155249"/>
                </a:lnTo>
                <a:lnTo>
                  <a:pt x="227337" y="153852"/>
                </a:lnTo>
                <a:lnTo>
                  <a:pt x="295317" y="153852"/>
                </a:lnTo>
                <a:lnTo>
                  <a:pt x="297889" y="156789"/>
                </a:lnTo>
                <a:lnTo>
                  <a:pt x="304272" y="180683"/>
                </a:lnTo>
                <a:lnTo>
                  <a:pt x="304391" y="181954"/>
                </a:lnTo>
                <a:lnTo>
                  <a:pt x="303799" y="183013"/>
                </a:lnTo>
                <a:lnTo>
                  <a:pt x="302963" y="183953"/>
                </a:lnTo>
                <a:lnTo>
                  <a:pt x="302108" y="184834"/>
                </a:lnTo>
                <a:lnTo>
                  <a:pt x="300917" y="185588"/>
                </a:lnTo>
                <a:close/>
              </a:path>
              <a:path w="372745" h="419735">
                <a:moveTo>
                  <a:pt x="233553" y="296986"/>
                </a:moveTo>
                <a:lnTo>
                  <a:pt x="192407" y="291796"/>
                </a:lnTo>
                <a:lnTo>
                  <a:pt x="167561" y="278435"/>
                </a:lnTo>
                <a:lnTo>
                  <a:pt x="155345" y="260217"/>
                </a:lnTo>
                <a:lnTo>
                  <a:pt x="152088" y="240458"/>
                </a:lnTo>
                <a:lnTo>
                  <a:pt x="152116" y="239207"/>
                </a:lnTo>
                <a:lnTo>
                  <a:pt x="152573" y="238139"/>
                </a:lnTo>
                <a:lnTo>
                  <a:pt x="154345" y="236369"/>
                </a:lnTo>
                <a:lnTo>
                  <a:pt x="155414" y="235912"/>
                </a:lnTo>
                <a:lnTo>
                  <a:pt x="156667" y="235885"/>
                </a:lnTo>
                <a:lnTo>
                  <a:pt x="178897" y="235885"/>
                </a:lnTo>
                <a:lnTo>
                  <a:pt x="180571" y="237633"/>
                </a:lnTo>
                <a:lnTo>
                  <a:pt x="180925" y="239804"/>
                </a:lnTo>
                <a:lnTo>
                  <a:pt x="184693" y="253111"/>
                </a:lnTo>
                <a:lnTo>
                  <a:pt x="193114" y="262620"/>
                </a:lnTo>
                <a:lnTo>
                  <a:pt x="208609" y="268329"/>
                </a:lnTo>
                <a:lnTo>
                  <a:pt x="233598" y="270232"/>
                </a:lnTo>
                <a:lnTo>
                  <a:pt x="302110" y="270232"/>
                </a:lnTo>
                <a:lnTo>
                  <a:pt x="290277" y="283257"/>
                </a:lnTo>
                <a:lnTo>
                  <a:pt x="266135" y="293482"/>
                </a:lnTo>
                <a:lnTo>
                  <a:pt x="233553" y="296986"/>
                </a:lnTo>
                <a:close/>
              </a:path>
              <a:path w="372745" h="419735">
                <a:moveTo>
                  <a:pt x="191920" y="419320"/>
                </a:moveTo>
                <a:lnTo>
                  <a:pt x="180584" y="419320"/>
                </a:lnTo>
                <a:lnTo>
                  <a:pt x="175101" y="417917"/>
                </a:lnTo>
                <a:lnTo>
                  <a:pt x="170181" y="415074"/>
                </a:lnTo>
                <a:lnTo>
                  <a:pt x="118490" y="384646"/>
                </a:lnTo>
                <a:lnTo>
                  <a:pt x="110815" y="380350"/>
                </a:lnTo>
                <a:lnTo>
                  <a:pt x="123595" y="375844"/>
                </a:lnTo>
                <a:lnTo>
                  <a:pt x="128538" y="373867"/>
                </a:lnTo>
                <a:lnTo>
                  <a:pt x="133609" y="371395"/>
                </a:lnTo>
                <a:lnTo>
                  <a:pt x="141544" y="367016"/>
                </a:lnTo>
                <a:lnTo>
                  <a:pt x="143149" y="366961"/>
                </a:lnTo>
                <a:lnTo>
                  <a:pt x="183917" y="391177"/>
                </a:lnTo>
                <a:lnTo>
                  <a:pt x="185313" y="391962"/>
                </a:lnTo>
                <a:lnTo>
                  <a:pt x="242460" y="391962"/>
                </a:lnTo>
                <a:lnTo>
                  <a:pt x="202246" y="415074"/>
                </a:lnTo>
                <a:lnTo>
                  <a:pt x="197322" y="417958"/>
                </a:lnTo>
                <a:lnTo>
                  <a:pt x="191920" y="419320"/>
                </a:lnTo>
                <a:close/>
              </a:path>
            </a:pathLst>
          </a:custGeom>
          <a:solidFill>
            <a:srgbClr val="82C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267596" y="3473699"/>
            <a:ext cx="1831339" cy="655955"/>
          </a:xfrm>
          <a:custGeom>
            <a:avLst/>
            <a:gdLst/>
            <a:ahLst/>
            <a:cxnLst/>
            <a:rect l="l" t="t" r="r" b="b"/>
            <a:pathLst>
              <a:path w="1831339" h="655954">
                <a:moveTo>
                  <a:pt x="1344302" y="267033"/>
                </a:moveTo>
                <a:lnTo>
                  <a:pt x="1216701" y="267033"/>
                </a:lnTo>
                <a:lnTo>
                  <a:pt x="1221119" y="264469"/>
                </a:lnTo>
                <a:lnTo>
                  <a:pt x="1222265" y="262271"/>
                </a:lnTo>
                <a:lnTo>
                  <a:pt x="1222283" y="6082"/>
                </a:lnTo>
                <a:lnTo>
                  <a:pt x="1232077" y="40"/>
                </a:lnTo>
                <a:lnTo>
                  <a:pt x="1233773" y="0"/>
                </a:lnTo>
                <a:lnTo>
                  <a:pt x="1235465" y="149"/>
                </a:lnTo>
                <a:lnTo>
                  <a:pt x="1340401" y="58744"/>
                </a:lnTo>
                <a:lnTo>
                  <a:pt x="1344302" y="65442"/>
                </a:lnTo>
                <a:lnTo>
                  <a:pt x="1344302" y="267033"/>
                </a:lnTo>
                <a:close/>
              </a:path>
              <a:path w="1831339" h="655954">
                <a:moveTo>
                  <a:pt x="1164927" y="655546"/>
                </a:moveTo>
                <a:lnTo>
                  <a:pt x="1157910" y="655546"/>
                </a:lnTo>
                <a:lnTo>
                  <a:pt x="1154639" y="654667"/>
                </a:lnTo>
                <a:lnTo>
                  <a:pt x="985311" y="557049"/>
                </a:lnTo>
                <a:lnTo>
                  <a:pt x="982914" y="554656"/>
                </a:lnTo>
                <a:lnTo>
                  <a:pt x="979405" y="548585"/>
                </a:lnTo>
                <a:lnTo>
                  <a:pt x="978531" y="545314"/>
                </a:lnTo>
                <a:lnTo>
                  <a:pt x="978536" y="346561"/>
                </a:lnTo>
                <a:lnTo>
                  <a:pt x="982255" y="339794"/>
                </a:lnTo>
                <a:lnTo>
                  <a:pt x="1154631" y="240420"/>
                </a:lnTo>
                <a:lnTo>
                  <a:pt x="1157902" y="239543"/>
                </a:lnTo>
                <a:lnTo>
                  <a:pt x="1164917" y="239543"/>
                </a:lnTo>
                <a:lnTo>
                  <a:pt x="1168189" y="240420"/>
                </a:lnTo>
                <a:lnTo>
                  <a:pt x="1214411" y="267033"/>
                </a:lnTo>
                <a:lnTo>
                  <a:pt x="1344302" y="267033"/>
                </a:lnTo>
                <a:lnTo>
                  <a:pt x="1344302" y="377780"/>
                </a:lnTo>
                <a:lnTo>
                  <a:pt x="1160734" y="377784"/>
                </a:lnTo>
                <a:lnTo>
                  <a:pt x="1159880" y="377806"/>
                </a:lnTo>
                <a:lnTo>
                  <a:pt x="1159207" y="378015"/>
                </a:lnTo>
                <a:lnTo>
                  <a:pt x="1100982" y="411686"/>
                </a:lnTo>
                <a:lnTo>
                  <a:pt x="1099891" y="413280"/>
                </a:lnTo>
                <a:lnTo>
                  <a:pt x="1099888" y="481484"/>
                </a:lnTo>
                <a:lnTo>
                  <a:pt x="1100985" y="483101"/>
                </a:lnTo>
                <a:lnTo>
                  <a:pt x="1158443" y="516322"/>
                </a:lnTo>
                <a:lnTo>
                  <a:pt x="1159970" y="517185"/>
                </a:lnTo>
                <a:lnTo>
                  <a:pt x="1344302" y="517185"/>
                </a:lnTo>
                <a:lnTo>
                  <a:pt x="1344307" y="545314"/>
                </a:lnTo>
                <a:lnTo>
                  <a:pt x="1343432" y="548585"/>
                </a:lnTo>
                <a:lnTo>
                  <a:pt x="1339924" y="554657"/>
                </a:lnTo>
                <a:lnTo>
                  <a:pt x="1337526" y="557049"/>
                </a:lnTo>
                <a:lnTo>
                  <a:pt x="1168199" y="654667"/>
                </a:lnTo>
                <a:lnTo>
                  <a:pt x="1164927" y="655546"/>
                </a:lnTo>
                <a:close/>
              </a:path>
              <a:path w="1831339" h="655954">
                <a:moveTo>
                  <a:pt x="1344302" y="517185"/>
                </a:moveTo>
                <a:lnTo>
                  <a:pt x="1161830" y="517185"/>
                </a:lnTo>
                <a:lnTo>
                  <a:pt x="1163353" y="516322"/>
                </a:lnTo>
                <a:lnTo>
                  <a:pt x="1220826" y="483096"/>
                </a:lnTo>
                <a:lnTo>
                  <a:pt x="1221914" y="481484"/>
                </a:lnTo>
                <a:lnTo>
                  <a:pt x="1221914" y="413280"/>
                </a:lnTo>
                <a:lnTo>
                  <a:pt x="1220814" y="411659"/>
                </a:lnTo>
                <a:lnTo>
                  <a:pt x="1163353" y="378433"/>
                </a:lnTo>
                <a:lnTo>
                  <a:pt x="1162535" y="377996"/>
                </a:lnTo>
                <a:lnTo>
                  <a:pt x="1161662" y="377780"/>
                </a:lnTo>
                <a:lnTo>
                  <a:pt x="1344302" y="377780"/>
                </a:lnTo>
                <a:lnTo>
                  <a:pt x="1344302" y="517185"/>
                </a:lnTo>
                <a:close/>
              </a:path>
              <a:path w="1831339" h="655954">
                <a:moveTo>
                  <a:pt x="12040" y="611266"/>
                </a:moveTo>
                <a:lnTo>
                  <a:pt x="8280" y="611266"/>
                </a:lnTo>
                <a:lnTo>
                  <a:pt x="5198" y="609423"/>
                </a:lnTo>
                <a:lnTo>
                  <a:pt x="2155" y="607733"/>
                </a:lnTo>
                <a:lnTo>
                  <a:pt x="336" y="604472"/>
                </a:lnTo>
                <a:lnTo>
                  <a:pt x="0" y="344837"/>
                </a:lnTo>
                <a:lnTo>
                  <a:pt x="879" y="341563"/>
                </a:lnTo>
                <a:lnTo>
                  <a:pt x="175860" y="235648"/>
                </a:lnTo>
                <a:lnTo>
                  <a:pt x="181898" y="234981"/>
                </a:lnTo>
                <a:lnTo>
                  <a:pt x="183863" y="234995"/>
                </a:lnTo>
                <a:lnTo>
                  <a:pt x="359021" y="333121"/>
                </a:lnTo>
                <a:lnTo>
                  <a:pt x="365777" y="344837"/>
                </a:lnTo>
                <a:lnTo>
                  <a:pt x="365722" y="375465"/>
                </a:lnTo>
                <a:lnTo>
                  <a:pt x="179386" y="375468"/>
                </a:lnTo>
                <a:lnTo>
                  <a:pt x="176115" y="376340"/>
                </a:lnTo>
                <a:lnTo>
                  <a:pt x="131859" y="401953"/>
                </a:lnTo>
                <a:lnTo>
                  <a:pt x="125743" y="405450"/>
                </a:lnTo>
                <a:lnTo>
                  <a:pt x="122040" y="411895"/>
                </a:lnTo>
                <a:lnTo>
                  <a:pt x="122037" y="543925"/>
                </a:lnTo>
                <a:lnTo>
                  <a:pt x="118036" y="550265"/>
                </a:lnTo>
                <a:lnTo>
                  <a:pt x="111897" y="553898"/>
                </a:lnTo>
                <a:lnTo>
                  <a:pt x="15059" y="609450"/>
                </a:lnTo>
                <a:lnTo>
                  <a:pt x="12040" y="611266"/>
                </a:lnTo>
                <a:close/>
              </a:path>
              <a:path w="1831339" h="655954">
                <a:moveTo>
                  <a:pt x="357504" y="611239"/>
                </a:moveTo>
                <a:lnTo>
                  <a:pt x="353753" y="611239"/>
                </a:lnTo>
                <a:lnTo>
                  <a:pt x="350706" y="609423"/>
                </a:lnTo>
                <a:lnTo>
                  <a:pt x="253869" y="553871"/>
                </a:lnTo>
                <a:lnTo>
                  <a:pt x="247809" y="550265"/>
                </a:lnTo>
                <a:lnTo>
                  <a:pt x="243740" y="543925"/>
                </a:lnTo>
                <a:lnTo>
                  <a:pt x="243729" y="411895"/>
                </a:lnTo>
                <a:lnTo>
                  <a:pt x="240023" y="405437"/>
                </a:lnTo>
                <a:lnTo>
                  <a:pt x="233916" y="401940"/>
                </a:lnTo>
                <a:lnTo>
                  <a:pt x="189677" y="376337"/>
                </a:lnTo>
                <a:lnTo>
                  <a:pt x="186405" y="375465"/>
                </a:lnTo>
                <a:lnTo>
                  <a:pt x="365722" y="375465"/>
                </a:lnTo>
                <a:lnTo>
                  <a:pt x="365507" y="543907"/>
                </a:lnTo>
                <a:lnTo>
                  <a:pt x="365411" y="604472"/>
                </a:lnTo>
                <a:lnTo>
                  <a:pt x="363520" y="607697"/>
                </a:lnTo>
                <a:lnTo>
                  <a:pt x="360474" y="609450"/>
                </a:lnTo>
                <a:lnTo>
                  <a:pt x="357504" y="611239"/>
                </a:lnTo>
                <a:close/>
              </a:path>
              <a:path w="1831339" h="655954">
                <a:moveTo>
                  <a:pt x="182894" y="375486"/>
                </a:moveTo>
                <a:lnTo>
                  <a:pt x="179386" y="375468"/>
                </a:lnTo>
                <a:lnTo>
                  <a:pt x="185885" y="375468"/>
                </a:lnTo>
                <a:lnTo>
                  <a:pt x="182894" y="375486"/>
                </a:lnTo>
                <a:close/>
              </a:path>
              <a:path w="1831339" h="655954">
                <a:moveTo>
                  <a:pt x="1652534" y="237270"/>
                </a:moveTo>
                <a:lnTo>
                  <a:pt x="1648857" y="237270"/>
                </a:lnTo>
                <a:lnTo>
                  <a:pt x="1652456" y="237249"/>
                </a:lnTo>
                <a:close/>
              </a:path>
              <a:path w="1831339" h="655954">
                <a:moveTo>
                  <a:pt x="1651326" y="652035"/>
                </a:moveTo>
                <a:lnTo>
                  <a:pt x="1644028" y="651777"/>
                </a:lnTo>
                <a:lnTo>
                  <a:pt x="1469959" y="552681"/>
                </a:lnTo>
                <a:lnTo>
                  <a:pt x="1465966" y="546269"/>
                </a:lnTo>
                <a:lnTo>
                  <a:pt x="1465966" y="343950"/>
                </a:lnTo>
                <a:lnTo>
                  <a:pt x="1469695" y="337514"/>
                </a:lnTo>
                <a:lnTo>
                  <a:pt x="1642118" y="238121"/>
                </a:lnTo>
                <a:lnTo>
                  <a:pt x="1645349" y="237260"/>
                </a:lnTo>
                <a:lnTo>
                  <a:pt x="1652534" y="237270"/>
                </a:lnTo>
                <a:lnTo>
                  <a:pt x="1824072" y="335738"/>
                </a:lnTo>
                <a:lnTo>
                  <a:pt x="1830851" y="347471"/>
                </a:lnTo>
                <a:lnTo>
                  <a:pt x="1830851" y="375685"/>
                </a:lnTo>
                <a:lnTo>
                  <a:pt x="1645651" y="375685"/>
                </a:lnTo>
                <a:lnTo>
                  <a:pt x="1588531" y="408602"/>
                </a:lnTo>
                <a:lnTo>
                  <a:pt x="1586349" y="411827"/>
                </a:lnTo>
                <a:lnTo>
                  <a:pt x="1586349" y="477724"/>
                </a:lnTo>
                <a:lnTo>
                  <a:pt x="1588504" y="481271"/>
                </a:lnTo>
                <a:lnTo>
                  <a:pt x="1758894" y="578895"/>
                </a:lnTo>
                <a:lnTo>
                  <a:pt x="1760736" y="582083"/>
                </a:lnTo>
                <a:lnTo>
                  <a:pt x="1760718" y="589168"/>
                </a:lnTo>
                <a:lnTo>
                  <a:pt x="1758612" y="592392"/>
                </a:lnTo>
                <a:lnTo>
                  <a:pt x="1651326" y="652035"/>
                </a:lnTo>
                <a:close/>
              </a:path>
              <a:path w="1831339" h="655954">
                <a:moveTo>
                  <a:pt x="1720167" y="472006"/>
                </a:moveTo>
                <a:lnTo>
                  <a:pt x="1716462" y="471997"/>
                </a:lnTo>
                <a:lnTo>
                  <a:pt x="1710121" y="468352"/>
                </a:lnTo>
                <a:lnTo>
                  <a:pt x="1708485" y="465521"/>
                </a:lnTo>
                <a:lnTo>
                  <a:pt x="1708505" y="411563"/>
                </a:lnTo>
                <a:lnTo>
                  <a:pt x="1706870" y="408732"/>
                </a:lnTo>
                <a:lnTo>
                  <a:pt x="1649379" y="375685"/>
                </a:lnTo>
                <a:lnTo>
                  <a:pt x="1830851" y="375685"/>
                </a:lnTo>
                <a:lnTo>
                  <a:pt x="1830851" y="403398"/>
                </a:lnTo>
                <a:lnTo>
                  <a:pt x="1827100" y="409851"/>
                </a:lnTo>
                <a:lnTo>
                  <a:pt x="1720167" y="472006"/>
                </a:lnTo>
                <a:close/>
              </a:path>
            </a:pathLst>
          </a:custGeom>
          <a:solidFill>
            <a:srgbClr val="4040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756996" y="3709978"/>
            <a:ext cx="1194435" cy="415925"/>
          </a:xfrm>
          <a:custGeom>
            <a:avLst/>
            <a:gdLst/>
            <a:ahLst/>
            <a:cxnLst/>
            <a:rect l="l" t="t" r="r" b="b"/>
            <a:pathLst>
              <a:path w="1194435" h="415925">
                <a:moveTo>
                  <a:pt x="186396" y="415666"/>
                </a:moveTo>
                <a:lnTo>
                  <a:pt x="179379" y="415666"/>
                </a:lnTo>
                <a:lnTo>
                  <a:pt x="176107" y="414786"/>
                </a:lnTo>
                <a:lnTo>
                  <a:pt x="6775" y="317169"/>
                </a:lnTo>
                <a:lnTo>
                  <a:pt x="4377" y="314776"/>
                </a:lnTo>
                <a:lnTo>
                  <a:pt x="871" y="308705"/>
                </a:lnTo>
                <a:lnTo>
                  <a:pt x="0" y="305438"/>
                </a:lnTo>
                <a:lnTo>
                  <a:pt x="9" y="106690"/>
                </a:lnTo>
                <a:lnTo>
                  <a:pt x="3719" y="99918"/>
                </a:lnTo>
                <a:lnTo>
                  <a:pt x="176112" y="871"/>
                </a:lnTo>
                <a:lnTo>
                  <a:pt x="179386" y="0"/>
                </a:lnTo>
                <a:lnTo>
                  <a:pt x="182894" y="6"/>
                </a:lnTo>
                <a:lnTo>
                  <a:pt x="186443" y="15"/>
                </a:lnTo>
                <a:lnTo>
                  <a:pt x="189661" y="872"/>
                </a:lnTo>
                <a:lnTo>
                  <a:pt x="362060" y="99923"/>
                </a:lnTo>
                <a:lnTo>
                  <a:pt x="365771" y="106690"/>
                </a:lnTo>
                <a:lnTo>
                  <a:pt x="365775" y="305438"/>
                </a:lnTo>
                <a:lnTo>
                  <a:pt x="364899" y="308709"/>
                </a:lnTo>
                <a:lnTo>
                  <a:pt x="361388" y="314781"/>
                </a:lnTo>
                <a:lnTo>
                  <a:pt x="358989" y="317172"/>
                </a:lnTo>
                <a:lnTo>
                  <a:pt x="189668" y="414786"/>
                </a:lnTo>
                <a:lnTo>
                  <a:pt x="186396" y="415666"/>
                </a:lnTo>
                <a:close/>
              </a:path>
              <a:path w="1194435" h="415925">
                <a:moveTo>
                  <a:pt x="186443" y="15"/>
                </a:moveTo>
                <a:lnTo>
                  <a:pt x="182876" y="15"/>
                </a:lnTo>
                <a:lnTo>
                  <a:pt x="186387" y="0"/>
                </a:lnTo>
                <a:close/>
              </a:path>
              <a:path w="1194435" h="415925">
                <a:moveTo>
                  <a:pt x="1159569" y="247777"/>
                </a:moveTo>
                <a:lnTo>
                  <a:pt x="1158372" y="247777"/>
                </a:lnTo>
                <a:lnTo>
                  <a:pt x="1157174" y="247036"/>
                </a:lnTo>
                <a:lnTo>
                  <a:pt x="1124590" y="228384"/>
                </a:lnTo>
                <a:lnTo>
                  <a:pt x="1123804" y="227148"/>
                </a:lnTo>
                <a:lnTo>
                  <a:pt x="1123830" y="188384"/>
                </a:lnTo>
                <a:lnTo>
                  <a:pt x="1124485" y="187295"/>
                </a:lnTo>
                <a:lnTo>
                  <a:pt x="1125768" y="186584"/>
                </a:lnTo>
                <a:lnTo>
                  <a:pt x="1157174" y="168282"/>
                </a:lnTo>
                <a:lnTo>
                  <a:pt x="1157765" y="167964"/>
                </a:lnTo>
                <a:lnTo>
                  <a:pt x="1159139" y="167964"/>
                </a:lnTo>
                <a:lnTo>
                  <a:pt x="1159784" y="167959"/>
                </a:lnTo>
                <a:lnTo>
                  <a:pt x="1160184" y="167932"/>
                </a:lnTo>
                <a:lnTo>
                  <a:pt x="1193341" y="187260"/>
                </a:lnTo>
                <a:lnTo>
                  <a:pt x="1194065" y="188384"/>
                </a:lnTo>
                <a:lnTo>
                  <a:pt x="1194137" y="227148"/>
                </a:lnTo>
                <a:lnTo>
                  <a:pt x="1193337" y="228397"/>
                </a:lnTo>
                <a:lnTo>
                  <a:pt x="1160766" y="247036"/>
                </a:lnTo>
                <a:lnTo>
                  <a:pt x="1159569" y="247777"/>
                </a:lnTo>
                <a:close/>
              </a:path>
            </a:pathLst>
          </a:custGeom>
          <a:solidFill>
            <a:srgbClr val="82C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9813454" y="3003979"/>
            <a:ext cx="1649730" cy="1401445"/>
          </a:xfrm>
          <a:custGeom>
            <a:avLst/>
            <a:gdLst/>
            <a:ahLst/>
            <a:cxnLst/>
            <a:rect l="l" t="t" r="r" b="b"/>
            <a:pathLst>
              <a:path w="1649729" h="1401445">
                <a:moveTo>
                  <a:pt x="75245" y="1401144"/>
                </a:moveTo>
                <a:lnTo>
                  <a:pt x="34710" y="1386255"/>
                </a:lnTo>
                <a:lnTo>
                  <a:pt x="7193" y="1352986"/>
                </a:lnTo>
                <a:lnTo>
                  <a:pt x="0" y="1324976"/>
                </a:lnTo>
                <a:lnTo>
                  <a:pt x="184" y="1310392"/>
                </a:lnTo>
                <a:lnTo>
                  <a:pt x="755756" y="36977"/>
                </a:lnTo>
                <a:lnTo>
                  <a:pt x="787097" y="8952"/>
                </a:lnTo>
                <a:lnTo>
                  <a:pt x="821093" y="0"/>
                </a:lnTo>
                <a:lnTo>
                  <a:pt x="828183" y="0"/>
                </a:lnTo>
                <a:lnTo>
                  <a:pt x="868349" y="12444"/>
                </a:lnTo>
                <a:lnTo>
                  <a:pt x="1016948" y="242605"/>
                </a:lnTo>
                <a:lnTo>
                  <a:pt x="824638" y="242605"/>
                </a:lnTo>
                <a:lnTo>
                  <a:pt x="228157" y="1236304"/>
                </a:lnTo>
                <a:lnTo>
                  <a:pt x="1613421" y="1236304"/>
                </a:lnTo>
                <a:lnTo>
                  <a:pt x="1641194" y="1282572"/>
                </a:lnTo>
                <a:lnTo>
                  <a:pt x="1649276" y="1324976"/>
                </a:lnTo>
                <a:lnTo>
                  <a:pt x="1648415" y="1332154"/>
                </a:lnTo>
                <a:lnTo>
                  <a:pt x="1630533" y="1371446"/>
                </a:lnTo>
                <a:lnTo>
                  <a:pt x="1595286" y="1396389"/>
                </a:lnTo>
                <a:lnTo>
                  <a:pt x="1574031" y="1401144"/>
                </a:lnTo>
                <a:lnTo>
                  <a:pt x="75245" y="1401144"/>
                </a:lnTo>
                <a:close/>
              </a:path>
              <a:path w="1649729" h="1401445">
                <a:moveTo>
                  <a:pt x="1613421" y="1236304"/>
                </a:moveTo>
                <a:lnTo>
                  <a:pt x="1421119" y="1236304"/>
                </a:lnTo>
                <a:lnTo>
                  <a:pt x="824638" y="242605"/>
                </a:lnTo>
                <a:lnTo>
                  <a:pt x="1016948" y="242605"/>
                </a:lnTo>
                <a:lnTo>
                  <a:pt x="1613421" y="1236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rgbClr val="17345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rgbClr val="17345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8187" y="625832"/>
            <a:ext cx="3151624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0" i="0">
                <a:solidFill>
                  <a:srgbClr val="17345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21245" y="3291009"/>
            <a:ext cx="14045509" cy="586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17345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pe.in/about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B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658600" y="7716833"/>
            <a:ext cx="6035970" cy="1787009"/>
            <a:chOff x="12303420" y="7776091"/>
            <a:chExt cx="5238750" cy="1485900"/>
          </a:xfrm>
        </p:grpSpPr>
        <p:sp>
          <p:nvSpPr>
            <p:cNvPr id="4" name="object 4"/>
            <p:cNvSpPr/>
            <p:nvPr/>
          </p:nvSpPr>
          <p:spPr>
            <a:xfrm>
              <a:off x="12392227" y="7878612"/>
              <a:ext cx="5139055" cy="1371600"/>
            </a:xfrm>
            <a:custGeom>
              <a:avLst/>
              <a:gdLst/>
              <a:ahLst/>
              <a:cxnLst/>
              <a:rect l="l" t="t" r="r" b="b"/>
              <a:pathLst>
                <a:path w="5139055" h="1371600">
                  <a:moveTo>
                    <a:pt x="4999029" y="1371174"/>
                  </a:moveTo>
                  <a:lnTo>
                    <a:pt x="122918" y="1371174"/>
                  </a:lnTo>
                  <a:lnTo>
                    <a:pt x="81109" y="1368275"/>
                  </a:lnTo>
                  <a:lnTo>
                    <a:pt x="47754" y="1359884"/>
                  </a:lnTo>
                  <a:lnTo>
                    <a:pt x="21252" y="1346459"/>
                  </a:lnTo>
                  <a:lnTo>
                    <a:pt x="0" y="1328457"/>
                  </a:lnTo>
                  <a:lnTo>
                    <a:pt x="15016" y="1334159"/>
                  </a:lnTo>
                  <a:lnTo>
                    <a:pt x="30717" y="1338373"/>
                  </a:lnTo>
                  <a:lnTo>
                    <a:pt x="46874" y="1340986"/>
                  </a:lnTo>
                  <a:lnTo>
                    <a:pt x="63259" y="1341882"/>
                  </a:lnTo>
                  <a:lnTo>
                    <a:pt x="4962533" y="1341882"/>
                  </a:lnTo>
                  <a:lnTo>
                    <a:pt x="5008119" y="1334100"/>
                  </a:lnTo>
                  <a:lnTo>
                    <a:pt x="5049267" y="1312434"/>
                  </a:lnTo>
                  <a:lnTo>
                    <a:pt x="5082707" y="1279403"/>
                  </a:lnTo>
                  <a:lnTo>
                    <a:pt x="5105169" y="1237525"/>
                  </a:lnTo>
                  <a:lnTo>
                    <a:pt x="5113383" y="1189321"/>
                  </a:lnTo>
                  <a:lnTo>
                    <a:pt x="5113383" y="50040"/>
                  </a:lnTo>
                  <a:lnTo>
                    <a:pt x="5112908" y="37243"/>
                  </a:lnTo>
                  <a:lnTo>
                    <a:pt x="5111406" y="24562"/>
                  </a:lnTo>
                  <a:lnTo>
                    <a:pt x="5108764" y="12109"/>
                  </a:lnTo>
                  <a:lnTo>
                    <a:pt x="5104867" y="0"/>
                  </a:lnTo>
                  <a:lnTo>
                    <a:pt x="5118915" y="19623"/>
                  </a:lnTo>
                  <a:lnTo>
                    <a:pt x="5129654" y="41649"/>
                  </a:lnTo>
                  <a:lnTo>
                    <a:pt x="5136516" y="65734"/>
                  </a:lnTo>
                  <a:lnTo>
                    <a:pt x="5138930" y="91536"/>
                  </a:lnTo>
                  <a:lnTo>
                    <a:pt x="5138930" y="1230818"/>
                  </a:lnTo>
                  <a:lnTo>
                    <a:pt x="5131738" y="1274941"/>
                  </a:lnTo>
                  <a:lnTo>
                    <a:pt x="5111758" y="1313440"/>
                  </a:lnTo>
                  <a:lnTo>
                    <a:pt x="5081383" y="1343913"/>
                  </a:lnTo>
                  <a:lnTo>
                    <a:pt x="5043009" y="1363958"/>
                  </a:lnTo>
                  <a:lnTo>
                    <a:pt x="4999029" y="1371174"/>
                  </a:lnTo>
                  <a:close/>
                </a:path>
              </a:pathLst>
            </a:custGeom>
            <a:solidFill>
              <a:srgbClr val="1734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15585" y="7788296"/>
              <a:ext cx="5177155" cy="1420495"/>
            </a:xfrm>
            <a:custGeom>
              <a:avLst/>
              <a:gdLst/>
              <a:ahLst/>
              <a:cxnLst/>
              <a:rect l="l" t="t" r="r" b="b"/>
              <a:pathLst>
                <a:path w="5177155" h="1420495">
                  <a:moveTo>
                    <a:pt x="5036741" y="1419993"/>
                  </a:moveTo>
                  <a:lnTo>
                    <a:pt x="139901" y="1419993"/>
                  </a:lnTo>
                  <a:lnTo>
                    <a:pt x="95921" y="1412895"/>
                  </a:lnTo>
                  <a:lnTo>
                    <a:pt x="57546" y="1393084"/>
                  </a:lnTo>
                  <a:lnTo>
                    <a:pt x="27172" y="1362787"/>
                  </a:lnTo>
                  <a:lnTo>
                    <a:pt x="7192" y="1324229"/>
                  </a:lnTo>
                  <a:lnTo>
                    <a:pt x="0" y="1279637"/>
                  </a:lnTo>
                  <a:lnTo>
                    <a:pt x="0" y="140356"/>
                  </a:lnTo>
                  <a:lnTo>
                    <a:pt x="7192" y="96233"/>
                  </a:lnTo>
                  <a:lnTo>
                    <a:pt x="27172" y="57733"/>
                  </a:lnTo>
                  <a:lnTo>
                    <a:pt x="57546" y="27260"/>
                  </a:lnTo>
                  <a:lnTo>
                    <a:pt x="95921" y="7215"/>
                  </a:lnTo>
                  <a:lnTo>
                    <a:pt x="139901" y="0"/>
                  </a:lnTo>
                  <a:lnTo>
                    <a:pt x="5036741" y="0"/>
                  </a:lnTo>
                  <a:lnTo>
                    <a:pt x="5080722" y="7215"/>
                  </a:lnTo>
                  <a:lnTo>
                    <a:pt x="5119096" y="27260"/>
                  </a:lnTo>
                  <a:lnTo>
                    <a:pt x="5149470" y="57733"/>
                  </a:lnTo>
                  <a:lnTo>
                    <a:pt x="5169451" y="96233"/>
                  </a:lnTo>
                  <a:lnTo>
                    <a:pt x="5176643" y="140356"/>
                  </a:lnTo>
                  <a:lnTo>
                    <a:pt x="5176643" y="1279637"/>
                  </a:lnTo>
                  <a:lnTo>
                    <a:pt x="5169451" y="1323760"/>
                  </a:lnTo>
                  <a:lnTo>
                    <a:pt x="5149470" y="1362259"/>
                  </a:lnTo>
                  <a:lnTo>
                    <a:pt x="5119096" y="1392732"/>
                  </a:lnTo>
                  <a:lnTo>
                    <a:pt x="5080722" y="1412778"/>
                  </a:lnTo>
                  <a:lnTo>
                    <a:pt x="5036741" y="141999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303420" y="7776091"/>
              <a:ext cx="5238750" cy="1485900"/>
            </a:xfrm>
            <a:custGeom>
              <a:avLst/>
              <a:gdLst/>
              <a:ahLst/>
              <a:cxnLst/>
              <a:rect l="l" t="t" r="r" b="b"/>
              <a:pathLst>
                <a:path w="5238750" h="1485900">
                  <a:moveTo>
                    <a:pt x="5086619" y="1485900"/>
                  </a:moveTo>
                  <a:lnTo>
                    <a:pt x="216555" y="1485900"/>
                  </a:lnTo>
                  <a:lnTo>
                    <a:pt x="161595" y="1480655"/>
                  </a:lnTo>
                  <a:lnTo>
                    <a:pt x="118157" y="1465914"/>
                  </a:lnTo>
                  <a:lnTo>
                    <a:pt x="84986" y="1443163"/>
                  </a:lnTo>
                  <a:lnTo>
                    <a:pt x="60826" y="1413891"/>
                  </a:lnTo>
                  <a:lnTo>
                    <a:pt x="35925" y="1390015"/>
                  </a:lnTo>
                  <a:lnTo>
                    <a:pt x="16727" y="1361105"/>
                  </a:lnTo>
                  <a:lnTo>
                    <a:pt x="4371" y="1328075"/>
                  </a:lnTo>
                  <a:lnTo>
                    <a:pt x="0" y="1291842"/>
                  </a:lnTo>
                  <a:lnTo>
                    <a:pt x="0" y="152560"/>
                  </a:lnTo>
                  <a:lnTo>
                    <a:pt x="7756" y="104356"/>
                  </a:lnTo>
                  <a:lnTo>
                    <a:pt x="29352" y="62479"/>
                  </a:lnTo>
                  <a:lnTo>
                    <a:pt x="62276" y="29447"/>
                  </a:lnTo>
                  <a:lnTo>
                    <a:pt x="104018" y="7781"/>
                  </a:lnTo>
                  <a:lnTo>
                    <a:pt x="152066" y="0"/>
                  </a:lnTo>
                  <a:lnTo>
                    <a:pt x="5048907" y="0"/>
                  </a:lnTo>
                  <a:lnTo>
                    <a:pt x="5088387" y="5244"/>
                  </a:lnTo>
                  <a:lnTo>
                    <a:pt x="5105144" y="12204"/>
                  </a:lnTo>
                  <a:lnTo>
                    <a:pt x="152066" y="12204"/>
                  </a:lnTo>
                  <a:lnTo>
                    <a:pt x="108086" y="19420"/>
                  </a:lnTo>
                  <a:lnTo>
                    <a:pt x="69712" y="39465"/>
                  </a:lnTo>
                  <a:lnTo>
                    <a:pt x="39337" y="69938"/>
                  </a:lnTo>
                  <a:lnTo>
                    <a:pt x="19357" y="108437"/>
                  </a:lnTo>
                  <a:lnTo>
                    <a:pt x="12165" y="152560"/>
                  </a:lnTo>
                  <a:lnTo>
                    <a:pt x="12165" y="1291842"/>
                  </a:lnTo>
                  <a:lnTo>
                    <a:pt x="19357" y="1336434"/>
                  </a:lnTo>
                  <a:lnTo>
                    <a:pt x="39337" y="1374991"/>
                  </a:lnTo>
                  <a:lnTo>
                    <a:pt x="69712" y="1405289"/>
                  </a:lnTo>
                  <a:lnTo>
                    <a:pt x="108086" y="1425100"/>
                  </a:lnTo>
                  <a:lnTo>
                    <a:pt x="144504" y="1430978"/>
                  </a:lnTo>
                  <a:lnTo>
                    <a:pt x="90023" y="1430978"/>
                  </a:lnTo>
                  <a:lnTo>
                    <a:pt x="111331" y="1448980"/>
                  </a:lnTo>
                  <a:lnTo>
                    <a:pt x="138230" y="1462405"/>
                  </a:lnTo>
                  <a:lnTo>
                    <a:pt x="172658" y="1470796"/>
                  </a:lnTo>
                  <a:lnTo>
                    <a:pt x="216555" y="1473695"/>
                  </a:lnTo>
                  <a:lnTo>
                    <a:pt x="5143189" y="1473695"/>
                  </a:lnTo>
                  <a:lnTo>
                    <a:pt x="5134667" y="1478118"/>
                  </a:lnTo>
                  <a:lnTo>
                    <a:pt x="5086619" y="1485900"/>
                  </a:lnTo>
                  <a:close/>
                </a:path>
                <a:path w="5238750" h="1485900">
                  <a:moveTo>
                    <a:pt x="5106693" y="1432198"/>
                  </a:moveTo>
                  <a:lnTo>
                    <a:pt x="5048907" y="1432198"/>
                  </a:lnTo>
                  <a:lnTo>
                    <a:pt x="5092887" y="1424983"/>
                  </a:lnTo>
                  <a:lnTo>
                    <a:pt x="5131261" y="1404937"/>
                  </a:lnTo>
                  <a:lnTo>
                    <a:pt x="5161635" y="1374464"/>
                  </a:lnTo>
                  <a:lnTo>
                    <a:pt x="5181616" y="1335965"/>
                  </a:lnTo>
                  <a:lnTo>
                    <a:pt x="5188808" y="1291842"/>
                  </a:lnTo>
                  <a:lnTo>
                    <a:pt x="5188808" y="152560"/>
                  </a:lnTo>
                  <a:lnTo>
                    <a:pt x="5181616" y="108437"/>
                  </a:lnTo>
                  <a:lnTo>
                    <a:pt x="5161635" y="69938"/>
                  </a:lnTo>
                  <a:lnTo>
                    <a:pt x="5131261" y="39465"/>
                  </a:lnTo>
                  <a:lnTo>
                    <a:pt x="5092887" y="19420"/>
                  </a:lnTo>
                  <a:lnTo>
                    <a:pt x="5048907" y="12204"/>
                  </a:lnTo>
                  <a:lnTo>
                    <a:pt x="5105144" y="12204"/>
                  </a:lnTo>
                  <a:lnTo>
                    <a:pt x="5123875" y="19985"/>
                  </a:lnTo>
                  <a:lnTo>
                    <a:pt x="5154118" y="42736"/>
                  </a:lnTo>
                  <a:lnTo>
                    <a:pt x="5177859" y="72008"/>
                  </a:lnTo>
                  <a:lnTo>
                    <a:pt x="5202760" y="95884"/>
                  </a:lnTo>
                  <a:lnTo>
                    <a:pt x="5207167" y="102520"/>
                  </a:lnTo>
                  <a:lnTo>
                    <a:pt x="5193674" y="102520"/>
                  </a:lnTo>
                  <a:lnTo>
                    <a:pt x="5197057" y="114630"/>
                  </a:lnTo>
                  <a:lnTo>
                    <a:pt x="5199757" y="127083"/>
                  </a:lnTo>
                  <a:lnTo>
                    <a:pt x="5201544" y="139764"/>
                  </a:lnTo>
                  <a:lnTo>
                    <a:pt x="5202190" y="152560"/>
                  </a:lnTo>
                  <a:lnTo>
                    <a:pt x="5202190" y="1291842"/>
                  </a:lnTo>
                  <a:lnTo>
                    <a:pt x="5194433" y="1340046"/>
                  </a:lnTo>
                  <a:lnTo>
                    <a:pt x="5172837" y="1381924"/>
                  </a:lnTo>
                  <a:lnTo>
                    <a:pt x="5139913" y="1414955"/>
                  </a:lnTo>
                  <a:lnTo>
                    <a:pt x="5106693" y="1432198"/>
                  </a:lnTo>
                  <a:close/>
                </a:path>
                <a:path w="5238750" h="1485900">
                  <a:moveTo>
                    <a:pt x="5143189" y="1473695"/>
                  </a:moveTo>
                  <a:lnTo>
                    <a:pt x="5086619" y="1473695"/>
                  </a:lnTo>
                  <a:lnTo>
                    <a:pt x="5130726" y="1466479"/>
                  </a:lnTo>
                  <a:lnTo>
                    <a:pt x="5169402" y="1446434"/>
                  </a:lnTo>
                  <a:lnTo>
                    <a:pt x="5200136" y="1415961"/>
                  </a:lnTo>
                  <a:lnTo>
                    <a:pt x="5220418" y="1377462"/>
                  </a:lnTo>
                  <a:lnTo>
                    <a:pt x="5227737" y="1333339"/>
                  </a:lnTo>
                  <a:lnTo>
                    <a:pt x="5227737" y="194057"/>
                  </a:lnTo>
                  <a:lnTo>
                    <a:pt x="5225323" y="168255"/>
                  </a:lnTo>
                  <a:lnTo>
                    <a:pt x="5218461" y="144170"/>
                  </a:lnTo>
                  <a:lnTo>
                    <a:pt x="5207721" y="122144"/>
                  </a:lnTo>
                  <a:lnTo>
                    <a:pt x="5193674" y="102520"/>
                  </a:lnTo>
                  <a:lnTo>
                    <a:pt x="5207167" y="102520"/>
                  </a:lnTo>
                  <a:lnTo>
                    <a:pt x="5221958" y="124794"/>
                  </a:lnTo>
                  <a:lnTo>
                    <a:pt x="5234314" y="157824"/>
                  </a:lnTo>
                  <a:lnTo>
                    <a:pt x="5238686" y="194057"/>
                  </a:lnTo>
                  <a:lnTo>
                    <a:pt x="5238686" y="1333339"/>
                  </a:lnTo>
                  <a:lnTo>
                    <a:pt x="5230929" y="1381543"/>
                  </a:lnTo>
                  <a:lnTo>
                    <a:pt x="5209333" y="1423420"/>
                  </a:lnTo>
                  <a:lnTo>
                    <a:pt x="5176409" y="1456452"/>
                  </a:lnTo>
                  <a:lnTo>
                    <a:pt x="5143189" y="1473695"/>
                  </a:lnTo>
                  <a:close/>
                </a:path>
                <a:path w="5238750" h="1485900">
                  <a:moveTo>
                    <a:pt x="5050123" y="1444403"/>
                  </a:moveTo>
                  <a:lnTo>
                    <a:pt x="153283" y="1444403"/>
                  </a:lnTo>
                  <a:lnTo>
                    <a:pt x="136384" y="1443507"/>
                  </a:lnTo>
                  <a:lnTo>
                    <a:pt x="120284" y="1440894"/>
                  </a:lnTo>
                  <a:lnTo>
                    <a:pt x="104868" y="1436680"/>
                  </a:lnTo>
                  <a:lnTo>
                    <a:pt x="90023" y="1430978"/>
                  </a:lnTo>
                  <a:lnTo>
                    <a:pt x="144504" y="1430978"/>
                  </a:lnTo>
                  <a:lnTo>
                    <a:pt x="152066" y="1432198"/>
                  </a:lnTo>
                  <a:lnTo>
                    <a:pt x="5106693" y="1432198"/>
                  </a:lnTo>
                  <a:lnTo>
                    <a:pt x="5098171" y="1436621"/>
                  </a:lnTo>
                  <a:lnTo>
                    <a:pt x="5050123" y="1444403"/>
                  </a:lnTo>
                  <a:close/>
                </a:path>
              </a:pathLst>
            </a:custGeom>
            <a:solidFill>
              <a:srgbClr val="1734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254873" y="8086448"/>
            <a:ext cx="4800487" cy="96949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600" spc="30" dirty="0">
                <a:solidFill>
                  <a:srgbClr val="173453"/>
                </a:solidFill>
                <a:latin typeface="Tahoma"/>
                <a:cs typeface="Tahoma"/>
              </a:rPr>
              <a:t>Reviewer:</a:t>
            </a:r>
            <a:endParaRPr sz="26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lang="en-US" sz="2800" dirty="0"/>
              <a:t>Mr. </a:t>
            </a:r>
            <a:r>
              <a:rPr lang="en-US" sz="2800" dirty="0" err="1"/>
              <a:t>Abhinay</a:t>
            </a:r>
            <a:r>
              <a:rPr lang="en-US" sz="2800" dirty="0"/>
              <a:t> G. </a:t>
            </a:r>
            <a:r>
              <a:rPr lang="en-US" sz="2800" dirty="0" err="1"/>
              <a:t>Dhamankar</a:t>
            </a:r>
            <a:endParaRPr sz="26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13658" y="4173795"/>
            <a:ext cx="5238750" cy="1943100"/>
            <a:chOff x="813658" y="4173795"/>
            <a:chExt cx="5238750" cy="1943100"/>
          </a:xfrm>
        </p:grpSpPr>
        <p:sp>
          <p:nvSpPr>
            <p:cNvPr id="9" name="object 9"/>
            <p:cNvSpPr/>
            <p:nvPr/>
          </p:nvSpPr>
          <p:spPr>
            <a:xfrm>
              <a:off x="902466" y="4276256"/>
              <a:ext cx="5139055" cy="1828800"/>
            </a:xfrm>
            <a:custGeom>
              <a:avLst/>
              <a:gdLst/>
              <a:ahLst/>
              <a:cxnLst/>
              <a:rect l="l" t="t" r="r" b="b"/>
              <a:pathLst>
                <a:path w="5139055" h="1828800">
                  <a:moveTo>
                    <a:pt x="4999052" y="1828441"/>
                  </a:moveTo>
                  <a:lnTo>
                    <a:pt x="122918" y="1828441"/>
                  </a:lnTo>
                  <a:lnTo>
                    <a:pt x="81110" y="1825544"/>
                  </a:lnTo>
                  <a:lnTo>
                    <a:pt x="47755" y="1817158"/>
                  </a:lnTo>
                  <a:lnTo>
                    <a:pt x="21252" y="1803741"/>
                  </a:lnTo>
                  <a:lnTo>
                    <a:pt x="0" y="1785749"/>
                  </a:lnTo>
                  <a:lnTo>
                    <a:pt x="15016" y="1791448"/>
                  </a:lnTo>
                  <a:lnTo>
                    <a:pt x="30717" y="1795660"/>
                  </a:lnTo>
                  <a:lnTo>
                    <a:pt x="46874" y="1798271"/>
                  </a:lnTo>
                  <a:lnTo>
                    <a:pt x="63260" y="1799166"/>
                  </a:lnTo>
                  <a:lnTo>
                    <a:pt x="4962556" y="1799166"/>
                  </a:lnTo>
                  <a:lnTo>
                    <a:pt x="5008142" y="1791389"/>
                  </a:lnTo>
                  <a:lnTo>
                    <a:pt x="5049290" y="1769736"/>
                  </a:lnTo>
                  <a:lnTo>
                    <a:pt x="5082730" y="1736724"/>
                  </a:lnTo>
                  <a:lnTo>
                    <a:pt x="5105192" y="1694871"/>
                  </a:lnTo>
                  <a:lnTo>
                    <a:pt x="5113406" y="1646695"/>
                  </a:lnTo>
                  <a:lnTo>
                    <a:pt x="5113406" y="50010"/>
                  </a:lnTo>
                  <a:lnTo>
                    <a:pt x="5112931" y="37222"/>
                  </a:lnTo>
                  <a:lnTo>
                    <a:pt x="5111429" y="24547"/>
                  </a:lnTo>
                  <a:lnTo>
                    <a:pt x="5108787" y="12102"/>
                  </a:lnTo>
                  <a:lnTo>
                    <a:pt x="5104891" y="0"/>
                  </a:lnTo>
                  <a:lnTo>
                    <a:pt x="5118938" y="19611"/>
                  </a:lnTo>
                  <a:lnTo>
                    <a:pt x="5129678" y="41624"/>
                  </a:lnTo>
                  <a:lnTo>
                    <a:pt x="5136540" y="65696"/>
                  </a:lnTo>
                  <a:lnTo>
                    <a:pt x="5138954" y="91482"/>
                  </a:lnTo>
                  <a:lnTo>
                    <a:pt x="5138954" y="1688167"/>
                  </a:lnTo>
                  <a:lnTo>
                    <a:pt x="5131762" y="1732264"/>
                  </a:lnTo>
                  <a:lnTo>
                    <a:pt x="5111781" y="1770741"/>
                  </a:lnTo>
                  <a:lnTo>
                    <a:pt x="5081407" y="1801196"/>
                  </a:lnTo>
                  <a:lnTo>
                    <a:pt x="5043032" y="1821230"/>
                  </a:lnTo>
                  <a:lnTo>
                    <a:pt x="4999052" y="1828441"/>
                  </a:lnTo>
                  <a:close/>
                </a:path>
              </a:pathLst>
            </a:custGeom>
            <a:solidFill>
              <a:srgbClr val="1734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5824" y="4185993"/>
              <a:ext cx="5177155" cy="1877695"/>
            </a:xfrm>
            <a:custGeom>
              <a:avLst/>
              <a:gdLst/>
              <a:ahLst/>
              <a:cxnLst/>
              <a:rect l="l" t="t" r="r" b="b"/>
              <a:pathLst>
                <a:path w="5177155" h="1877695">
                  <a:moveTo>
                    <a:pt x="5036764" y="1877232"/>
                  </a:moveTo>
                  <a:lnTo>
                    <a:pt x="139901" y="1877232"/>
                  </a:lnTo>
                  <a:lnTo>
                    <a:pt x="95921" y="1870138"/>
                  </a:lnTo>
                  <a:lnTo>
                    <a:pt x="57547" y="1850338"/>
                  </a:lnTo>
                  <a:lnTo>
                    <a:pt x="27172" y="1820059"/>
                  </a:lnTo>
                  <a:lnTo>
                    <a:pt x="7192" y="1781524"/>
                  </a:lnTo>
                  <a:lnTo>
                    <a:pt x="0" y="1736958"/>
                  </a:lnTo>
                  <a:lnTo>
                    <a:pt x="0" y="140273"/>
                  </a:lnTo>
                  <a:lnTo>
                    <a:pt x="7192" y="96176"/>
                  </a:lnTo>
                  <a:lnTo>
                    <a:pt x="27172" y="57700"/>
                  </a:lnTo>
                  <a:lnTo>
                    <a:pt x="57547" y="27244"/>
                  </a:lnTo>
                  <a:lnTo>
                    <a:pt x="95921" y="7211"/>
                  </a:lnTo>
                  <a:lnTo>
                    <a:pt x="139901" y="0"/>
                  </a:lnTo>
                  <a:lnTo>
                    <a:pt x="5036764" y="0"/>
                  </a:lnTo>
                  <a:lnTo>
                    <a:pt x="5080745" y="7211"/>
                  </a:lnTo>
                  <a:lnTo>
                    <a:pt x="5119119" y="27244"/>
                  </a:lnTo>
                  <a:lnTo>
                    <a:pt x="5149494" y="57700"/>
                  </a:lnTo>
                  <a:lnTo>
                    <a:pt x="5169474" y="96176"/>
                  </a:lnTo>
                  <a:lnTo>
                    <a:pt x="5176666" y="140273"/>
                  </a:lnTo>
                  <a:lnTo>
                    <a:pt x="5176666" y="1736958"/>
                  </a:lnTo>
                  <a:lnTo>
                    <a:pt x="5169474" y="1781055"/>
                  </a:lnTo>
                  <a:lnTo>
                    <a:pt x="5149494" y="1819532"/>
                  </a:lnTo>
                  <a:lnTo>
                    <a:pt x="5119119" y="1849987"/>
                  </a:lnTo>
                  <a:lnTo>
                    <a:pt x="5080745" y="1870021"/>
                  </a:lnTo>
                  <a:lnTo>
                    <a:pt x="5036764" y="187723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3658" y="4173795"/>
              <a:ext cx="5238750" cy="1943100"/>
            </a:xfrm>
            <a:custGeom>
              <a:avLst/>
              <a:gdLst/>
              <a:ahLst/>
              <a:cxnLst/>
              <a:rect l="l" t="t" r="r" b="b"/>
              <a:pathLst>
                <a:path w="5238750" h="1943100">
                  <a:moveTo>
                    <a:pt x="5086643" y="1943100"/>
                  </a:moveTo>
                  <a:lnTo>
                    <a:pt x="216556" y="1943100"/>
                  </a:lnTo>
                  <a:lnTo>
                    <a:pt x="161595" y="1937858"/>
                  </a:lnTo>
                  <a:lnTo>
                    <a:pt x="118157" y="1923126"/>
                  </a:lnTo>
                  <a:lnTo>
                    <a:pt x="84986" y="1900388"/>
                  </a:lnTo>
                  <a:lnTo>
                    <a:pt x="60826" y="1871133"/>
                  </a:lnTo>
                  <a:lnTo>
                    <a:pt x="35925" y="1847271"/>
                  </a:lnTo>
                  <a:lnTo>
                    <a:pt x="16727" y="1818378"/>
                  </a:lnTo>
                  <a:lnTo>
                    <a:pt x="4371" y="1785368"/>
                  </a:lnTo>
                  <a:lnTo>
                    <a:pt x="0" y="1749156"/>
                  </a:lnTo>
                  <a:lnTo>
                    <a:pt x="0" y="152471"/>
                  </a:lnTo>
                  <a:lnTo>
                    <a:pt x="7756" y="104295"/>
                  </a:lnTo>
                  <a:lnTo>
                    <a:pt x="29352" y="62442"/>
                  </a:lnTo>
                  <a:lnTo>
                    <a:pt x="62277" y="29430"/>
                  </a:lnTo>
                  <a:lnTo>
                    <a:pt x="104018" y="7777"/>
                  </a:lnTo>
                  <a:lnTo>
                    <a:pt x="152067" y="0"/>
                  </a:lnTo>
                  <a:lnTo>
                    <a:pt x="5048930" y="0"/>
                  </a:lnTo>
                  <a:lnTo>
                    <a:pt x="5088410" y="5241"/>
                  </a:lnTo>
                  <a:lnTo>
                    <a:pt x="5105168" y="12197"/>
                  </a:lnTo>
                  <a:lnTo>
                    <a:pt x="152067" y="12197"/>
                  </a:lnTo>
                  <a:lnTo>
                    <a:pt x="108087" y="19409"/>
                  </a:lnTo>
                  <a:lnTo>
                    <a:pt x="69712" y="39442"/>
                  </a:lnTo>
                  <a:lnTo>
                    <a:pt x="39337" y="69897"/>
                  </a:lnTo>
                  <a:lnTo>
                    <a:pt x="19357" y="108374"/>
                  </a:lnTo>
                  <a:lnTo>
                    <a:pt x="12165" y="152471"/>
                  </a:lnTo>
                  <a:lnTo>
                    <a:pt x="12165" y="1749156"/>
                  </a:lnTo>
                  <a:lnTo>
                    <a:pt x="19357" y="1793721"/>
                  </a:lnTo>
                  <a:lnTo>
                    <a:pt x="39337" y="1832256"/>
                  </a:lnTo>
                  <a:lnTo>
                    <a:pt x="69712" y="1862536"/>
                  </a:lnTo>
                  <a:lnTo>
                    <a:pt x="108087" y="1882335"/>
                  </a:lnTo>
                  <a:lnTo>
                    <a:pt x="144504" y="1888210"/>
                  </a:lnTo>
                  <a:lnTo>
                    <a:pt x="90023" y="1888210"/>
                  </a:lnTo>
                  <a:lnTo>
                    <a:pt x="111332" y="1906201"/>
                  </a:lnTo>
                  <a:lnTo>
                    <a:pt x="138230" y="1919619"/>
                  </a:lnTo>
                  <a:lnTo>
                    <a:pt x="172658" y="1928005"/>
                  </a:lnTo>
                  <a:lnTo>
                    <a:pt x="216556" y="1930902"/>
                  </a:lnTo>
                  <a:lnTo>
                    <a:pt x="5143213" y="1930902"/>
                  </a:lnTo>
                  <a:lnTo>
                    <a:pt x="5134691" y="1935322"/>
                  </a:lnTo>
                  <a:lnTo>
                    <a:pt x="5086643" y="1943100"/>
                  </a:lnTo>
                  <a:close/>
                </a:path>
                <a:path w="5238750" h="1943100">
                  <a:moveTo>
                    <a:pt x="5106716" y="1889430"/>
                  </a:moveTo>
                  <a:lnTo>
                    <a:pt x="5048930" y="1889430"/>
                  </a:lnTo>
                  <a:lnTo>
                    <a:pt x="5092910" y="1882218"/>
                  </a:lnTo>
                  <a:lnTo>
                    <a:pt x="5131285" y="1862185"/>
                  </a:lnTo>
                  <a:lnTo>
                    <a:pt x="5161659" y="1831729"/>
                  </a:lnTo>
                  <a:lnTo>
                    <a:pt x="5181640" y="1793253"/>
                  </a:lnTo>
                  <a:lnTo>
                    <a:pt x="5188832" y="1749156"/>
                  </a:lnTo>
                  <a:lnTo>
                    <a:pt x="5188832" y="152471"/>
                  </a:lnTo>
                  <a:lnTo>
                    <a:pt x="5181640" y="108374"/>
                  </a:lnTo>
                  <a:lnTo>
                    <a:pt x="5161659" y="69897"/>
                  </a:lnTo>
                  <a:lnTo>
                    <a:pt x="5131285" y="39442"/>
                  </a:lnTo>
                  <a:lnTo>
                    <a:pt x="5092910" y="19409"/>
                  </a:lnTo>
                  <a:lnTo>
                    <a:pt x="5048930" y="12197"/>
                  </a:lnTo>
                  <a:lnTo>
                    <a:pt x="5105168" y="12197"/>
                  </a:lnTo>
                  <a:lnTo>
                    <a:pt x="5123899" y="19973"/>
                  </a:lnTo>
                  <a:lnTo>
                    <a:pt x="5154142" y="42711"/>
                  </a:lnTo>
                  <a:lnTo>
                    <a:pt x="5177883" y="71966"/>
                  </a:lnTo>
                  <a:lnTo>
                    <a:pt x="5202784" y="95828"/>
                  </a:lnTo>
                  <a:lnTo>
                    <a:pt x="5207191" y="102460"/>
                  </a:lnTo>
                  <a:lnTo>
                    <a:pt x="5193698" y="102460"/>
                  </a:lnTo>
                  <a:lnTo>
                    <a:pt x="5197082" y="114563"/>
                  </a:lnTo>
                  <a:lnTo>
                    <a:pt x="5199781" y="127008"/>
                  </a:lnTo>
                  <a:lnTo>
                    <a:pt x="5201568" y="139683"/>
                  </a:lnTo>
                  <a:lnTo>
                    <a:pt x="5202214" y="152471"/>
                  </a:lnTo>
                  <a:lnTo>
                    <a:pt x="5202214" y="1749156"/>
                  </a:lnTo>
                  <a:lnTo>
                    <a:pt x="5194457" y="1797332"/>
                  </a:lnTo>
                  <a:lnTo>
                    <a:pt x="5172861" y="1839185"/>
                  </a:lnTo>
                  <a:lnTo>
                    <a:pt x="5139937" y="1872197"/>
                  </a:lnTo>
                  <a:lnTo>
                    <a:pt x="5106716" y="1889430"/>
                  </a:lnTo>
                  <a:close/>
                </a:path>
                <a:path w="5238750" h="1943100">
                  <a:moveTo>
                    <a:pt x="5143213" y="1930902"/>
                  </a:moveTo>
                  <a:lnTo>
                    <a:pt x="5086643" y="1930902"/>
                  </a:lnTo>
                  <a:lnTo>
                    <a:pt x="5130750" y="1923690"/>
                  </a:lnTo>
                  <a:lnTo>
                    <a:pt x="5169426" y="1903657"/>
                  </a:lnTo>
                  <a:lnTo>
                    <a:pt x="5200160" y="1873202"/>
                  </a:lnTo>
                  <a:lnTo>
                    <a:pt x="5220443" y="1834725"/>
                  </a:lnTo>
                  <a:lnTo>
                    <a:pt x="5227761" y="1790628"/>
                  </a:lnTo>
                  <a:lnTo>
                    <a:pt x="5227761" y="193943"/>
                  </a:lnTo>
                  <a:lnTo>
                    <a:pt x="5225347" y="168157"/>
                  </a:lnTo>
                  <a:lnTo>
                    <a:pt x="5218485" y="144085"/>
                  </a:lnTo>
                  <a:lnTo>
                    <a:pt x="5207745" y="122072"/>
                  </a:lnTo>
                  <a:lnTo>
                    <a:pt x="5193698" y="102460"/>
                  </a:lnTo>
                  <a:lnTo>
                    <a:pt x="5207191" y="102460"/>
                  </a:lnTo>
                  <a:lnTo>
                    <a:pt x="5221983" y="124721"/>
                  </a:lnTo>
                  <a:lnTo>
                    <a:pt x="5234338" y="157731"/>
                  </a:lnTo>
                  <a:lnTo>
                    <a:pt x="5238710" y="193943"/>
                  </a:lnTo>
                  <a:lnTo>
                    <a:pt x="5238710" y="1790628"/>
                  </a:lnTo>
                  <a:lnTo>
                    <a:pt x="5230953" y="1838804"/>
                  </a:lnTo>
                  <a:lnTo>
                    <a:pt x="5209357" y="1880657"/>
                  </a:lnTo>
                  <a:lnTo>
                    <a:pt x="5176433" y="1913669"/>
                  </a:lnTo>
                  <a:lnTo>
                    <a:pt x="5143213" y="1930902"/>
                  </a:lnTo>
                  <a:close/>
                </a:path>
                <a:path w="5238750" h="1943100">
                  <a:moveTo>
                    <a:pt x="5050147" y="1901627"/>
                  </a:moveTo>
                  <a:lnTo>
                    <a:pt x="153283" y="1901627"/>
                  </a:lnTo>
                  <a:lnTo>
                    <a:pt x="136385" y="1900732"/>
                  </a:lnTo>
                  <a:lnTo>
                    <a:pt x="120285" y="1898120"/>
                  </a:lnTo>
                  <a:lnTo>
                    <a:pt x="104869" y="1893908"/>
                  </a:lnTo>
                  <a:lnTo>
                    <a:pt x="90023" y="1888210"/>
                  </a:lnTo>
                  <a:lnTo>
                    <a:pt x="144504" y="1888210"/>
                  </a:lnTo>
                  <a:lnTo>
                    <a:pt x="152067" y="1889430"/>
                  </a:lnTo>
                  <a:lnTo>
                    <a:pt x="5106716" y="1889430"/>
                  </a:lnTo>
                  <a:lnTo>
                    <a:pt x="5098195" y="1893850"/>
                  </a:lnTo>
                  <a:lnTo>
                    <a:pt x="5050147" y="1901627"/>
                  </a:lnTo>
                  <a:close/>
                </a:path>
              </a:pathLst>
            </a:custGeom>
            <a:solidFill>
              <a:srgbClr val="1734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71780" y="4405388"/>
            <a:ext cx="3717698" cy="1372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399"/>
              </a:lnSpc>
              <a:spcBef>
                <a:spcPts val="100"/>
              </a:spcBef>
            </a:pPr>
            <a:r>
              <a:rPr lang="en-US" sz="2600" spc="100" dirty="0">
                <a:solidFill>
                  <a:srgbClr val="173453"/>
                </a:solidFill>
                <a:latin typeface="Tahoma"/>
                <a:cs typeface="Tahoma"/>
              </a:rPr>
              <a:t>Name : Maitreya Awad</a:t>
            </a:r>
          </a:p>
          <a:p>
            <a:pPr marL="12065" marR="5080" algn="ctr">
              <a:lnSpc>
                <a:spcPct val="115399"/>
              </a:lnSpc>
              <a:spcBef>
                <a:spcPts val="100"/>
              </a:spcBef>
            </a:pPr>
            <a:r>
              <a:rPr sz="2600" spc="-800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sz="2600" spc="65" dirty="0">
                <a:solidFill>
                  <a:srgbClr val="173453"/>
                </a:solidFill>
                <a:latin typeface="Tahoma"/>
                <a:cs typeface="Tahoma"/>
              </a:rPr>
              <a:t>Roll </a:t>
            </a:r>
            <a:r>
              <a:rPr sz="2600" spc="20" dirty="0">
                <a:solidFill>
                  <a:srgbClr val="173453"/>
                </a:solidFill>
                <a:latin typeface="Tahoma"/>
                <a:cs typeface="Tahoma"/>
              </a:rPr>
              <a:t>no</a:t>
            </a:r>
            <a:r>
              <a:rPr lang="en-US" sz="2600" spc="20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sz="2600" spc="20" dirty="0">
                <a:solidFill>
                  <a:srgbClr val="173453"/>
                </a:solidFill>
                <a:latin typeface="Tahoma"/>
                <a:cs typeface="Tahoma"/>
              </a:rPr>
              <a:t>: </a:t>
            </a:r>
            <a:r>
              <a:rPr sz="2600" spc="60" dirty="0">
                <a:solidFill>
                  <a:srgbClr val="173453"/>
                </a:solidFill>
                <a:latin typeface="Tahoma"/>
                <a:cs typeface="Tahoma"/>
              </a:rPr>
              <a:t>332</a:t>
            </a:r>
            <a:r>
              <a:rPr lang="en-US" sz="2600" spc="60" dirty="0">
                <a:solidFill>
                  <a:srgbClr val="173453"/>
                </a:solidFill>
                <a:latin typeface="Tahoma"/>
                <a:cs typeface="Tahoma"/>
              </a:rPr>
              <a:t>05</a:t>
            </a:r>
          </a:p>
          <a:p>
            <a:pPr marL="12065" marR="5080" algn="ctr">
              <a:lnSpc>
                <a:spcPct val="115399"/>
              </a:lnSpc>
              <a:spcBef>
                <a:spcPts val="100"/>
              </a:spcBef>
            </a:pPr>
            <a:r>
              <a:rPr lang="en-US" sz="2600" spc="60" dirty="0">
                <a:solidFill>
                  <a:srgbClr val="173453"/>
                </a:solidFill>
                <a:latin typeface="Tahoma"/>
                <a:cs typeface="Tahoma"/>
              </a:rPr>
              <a:t>Class : TE-10</a:t>
            </a:r>
            <a:endParaRPr sz="2600" dirty="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5601" y="3034139"/>
            <a:ext cx="7286624" cy="4114799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16000" y="161430"/>
            <a:ext cx="15778480" cy="2732405"/>
          </a:xfrm>
          <a:prstGeom prst="rect">
            <a:avLst/>
          </a:prstGeom>
        </p:spPr>
        <p:txBody>
          <a:bodyPr vert="horz" wrap="square" lIns="0" tIns="260985" rIns="0" bIns="0" rtlCol="0">
            <a:spAutoFit/>
          </a:bodyPr>
          <a:lstStyle/>
          <a:p>
            <a:pPr marL="12700" marR="5080">
              <a:lnSpc>
                <a:spcPts val="9680"/>
              </a:lnSpc>
              <a:spcBef>
                <a:spcPts val="2055"/>
              </a:spcBef>
            </a:pPr>
            <a:r>
              <a:rPr sz="8000" spc="-885" dirty="0"/>
              <a:t>W</a:t>
            </a:r>
            <a:r>
              <a:rPr sz="8000" spc="-819" dirty="0"/>
              <a:t>E</a:t>
            </a:r>
            <a:r>
              <a:rPr sz="8000" spc="-50" dirty="0"/>
              <a:t>B</a:t>
            </a:r>
            <a:r>
              <a:rPr sz="8000" spc="-285" dirty="0"/>
              <a:t> </a:t>
            </a:r>
            <a:r>
              <a:rPr sz="8000" spc="-355" dirty="0"/>
              <a:t>D</a:t>
            </a:r>
            <a:r>
              <a:rPr sz="8000" spc="-819" dirty="0"/>
              <a:t>E</a:t>
            </a:r>
            <a:r>
              <a:rPr sz="8000" spc="-375" dirty="0"/>
              <a:t>V</a:t>
            </a:r>
            <a:r>
              <a:rPr sz="8000" spc="-819" dirty="0"/>
              <a:t>E</a:t>
            </a:r>
            <a:r>
              <a:rPr sz="8000" spc="-1015" dirty="0"/>
              <a:t>L</a:t>
            </a:r>
            <a:r>
              <a:rPr sz="8000" spc="170" dirty="0"/>
              <a:t>O</a:t>
            </a:r>
            <a:r>
              <a:rPr sz="8000" spc="-725" dirty="0"/>
              <a:t>P</a:t>
            </a:r>
            <a:r>
              <a:rPr lang="en-US" sz="8000" spc="-819" dirty="0"/>
              <a:t>MENT</a:t>
            </a:r>
            <a:r>
              <a:rPr sz="8000" spc="-285" dirty="0"/>
              <a:t> </a:t>
            </a:r>
            <a:r>
              <a:rPr sz="8000" spc="-615" dirty="0"/>
              <a:t>I</a:t>
            </a:r>
            <a:r>
              <a:rPr sz="8000" spc="-275" dirty="0"/>
              <a:t>N</a:t>
            </a:r>
            <a:r>
              <a:rPr sz="8000" spc="-1045" dirty="0"/>
              <a:t>T</a:t>
            </a:r>
            <a:r>
              <a:rPr sz="8000" spc="-819" dirty="0"/>
              <a:t>E</a:t>
            </a:r>
            <a:r>
              <a:rPr sz="8000" spc="-605" dirty="0"/>
              <a:t>R</a:t>
            </a:r>
            <a:r>
              <a:rPr sz="8000" spc="-40" dirty="0"/>
              <a:t>N</a:t>
            </a:r>
            <a:r>
              <a:rPr sz="8000" spc="-285" dirty="0"/>
              <a:t> </a:t>
            </a:r>
            <a:r>
              <a:rPr sz="8000" spc="-385" dirty="0"/>
              <a:t>A</a:t>
            </a:r>
            <a:r>
              <a:rPr sz="8000" spc="-560" dirty="0"/>
              <a:t>T  </a:t>
            </a:r>
            <a:r>
              <a:rPr lang="en-US" sz="8000" spc="-285" dirty="0" err="1"/>
              <a:t>InternPe</a:t>
            </a:r>
            <a:r>
              <a:rPr lang="en-US" sz="8000" spc="-285" dirty="0"/>
              <a:t> </a:t>
            </a:r>
            <a:r>
              <a:rPr sz="8000" spc="-725" dirty="0"/>
              <a:t>P</a:t>
            </a:r>
            <a:r>
              <a:rPr sz="8000" spc="-185" dirty="0"/>
              <a:t>v</a:t>
            </a:r>
            <a:r>
              <a:rPr sz="8000" spc="570" dirty="0"/>
              <a:t>t</a:t>
            </a:r>
            <a:r>
              <a:rPr sz="8000" spc="-525" dirty="0"/>
              <a:t>.</a:t>
            </a:r>
            <a:r>
              <a:rPr sz="8000" spc="-285" dirty="0"/>
              <a:t> </a:t>
            </a:r>
            <a:r>
              <a:rPr sz="8000" spc="-1015" dirty="0"/>
              <a:t>L</a:t>
            </a:r>
            <a:r>
              <a:rPr sz="8000" spc="570" dirty="0"/>
              <a:t>t</a:t>
            </a:r>
            <a:r>
              <a:rPr sz="8000" spc="70" dirty="0"/>
              <a:t>d</a:t>
            </a:r>
            <a:r>
              <a:rPr sz="8000" spc="-525" dirty="0"/>
              <a:t>.</a:t>
            </a:r>
            <a:endParaRPr sz="8000" dirty="0"/>
          </a:p>
        </p:txBody>
      </p:sp>
      <p:grpSp>
        <p:nvGrpSpPr>
          <p:cNvPr id="15" name="object 15"/>
          <p:cNvGrpSpPr/>
          <p:nvPr/>
        </p:nvGrpSpPr>
        <p:grpSpPr>
          <a:xfrm>
            <a:off x="1066800" y="7691995"/>
            <a:ext cx="5238750" cy="1569995"/>
            <a:chOff x="6522701" y="7776091"/>
            <a:chExt cx="5238750" cy="1485900"/>
          </a:xfrm>
        </p:grpSpPr>
        <p:sp>
          <p:nvSpPr>
            <p:cNvPr id="16" name="object 16"/>
            <p:cNvSpPr/>
            <p:nvPr/>
          </p:nvSpPr>
          <p:spPr>
            <a:xfrm>
              <a:off x="6611508" y="7878612"/>
              <a:ext cx="5139055" cy="1371600"/>
            </a:xfrm>
            <a:custGeom>
              <a:avLst/>
              <a:gdLst/>
              <a:ahLst/>
              <a:cxnLst/>
              <a:rect l="l" t="t" r="r" b="b"/>
              <a:pathLst>
                <a:path w="5139055" h="1371600">
                  <a:moveTo>
                    <a:pt x="4999029" y="1371174"/>
                  </a:moveTo>
                  <a:lnTo>
                    <a:pt x="122918" y="1371174"/>
                  </a:lnTo>
                  <a:lnTo>
                    <a:pt x="81109" y="1368275"/>
                  </a:lnTo>
                  <a:lnTo>
                    <a:pt x="47754" y="1359884"/>
                  </a:lnTo>
                  <a:lnTo>
                    <a:pt x="21252" y="1346459"/>
                  </a:lnTo>
                  <a:lnTo>
                    <a:pt x="0" y="1328457"/>
                  </a:lnTo>
                  <a:lnTo>
                    <a:pt x="15016" y="1334159"/>
                  </a:lnTo>
                  <a:lnTo>
                    <a:pt x="30717" y="1338373"/>
                  </a:lnTo>
                  <a:lnTo>
                    <a:pt x="46874" y="1340986"/>
                  </a:lnTo>
                  <a:lnTo>
                    <a:pt x="63259" y="1341882"/>
                  </a:lnTo>
                  <a:lnTo>
                    <a:pt x="4962533" y="1341882"/>
                  </a:lnTo>
                  <a:lnTo>
                    <a:pt x="5008119" y="1334100"/>
                  </a:lnTo>
                  <a:lnTo>
                    <a:pt x="5049267" y="1312434"/>
                  </a:lnTo>
                  <a:lnTo>
                    <a:pt x="5082707" y="1279403"/>
                  </a:lnTo>
                  <a:lnTo>
                    <a:pt x="5105169" y="1237525"/>
                  </a:lnTo>
                  <a:lnTo>
                    <a:pt x="5113383" y="1189321"/>
                  </a:lnTo>
                  <a:lnTo>
                    <a:pt x="5113383" y="50040"/>
                  </a:lnTo>
                  <a:lnTo>
                    <a:pt x="5112908" y="37243"/>
                  </a:lnTo>
                  <a:lnTo>
                    <a:pt x="5111406" y="24562"/>
                  </a:lnTo>
                  <a:lnTo>
                    <a:pt x="5108764" y="12109"/>
                  </a:lnTo>
                  <a:lnTo>
                    <a:pt x="5104867" y="0"/>
                  </a:lnTo>
                  <a:lnTo>
                    <a:pt x="5118915" y="19623"/>
                  </a:lnTo>
                  <a:lnTo>
                    <a:pt x="5129654" y="41649"/>
                  </a:lnTo>
                  <a:lnTo>
                    <a:pt x="5136516" y="65734"/>
                  </a:lnTo>
                  <a:lnTo>
                    <a:pt x="5138930" y="91536"/>
                  </a:lnTo>
                  <a:lnTo>
                    <a:pt x="5138930" y="1230818"/>
                  </a:lnTo>
                  <a:lnTo>
                    <a:pt x="5131738" y="1274941"/>
                  </a:lnTo>
                  <a:lnTo>
                    <a:pt x="5111758" y="1313440"/>
                  </a:lnTo>
                  <a:lnTo>
                    <a:pt x="5081383" y="1343913"/>
                  </a:lnTo>
                  <a:lnTo>
                    <a:pt x="5043009" y="1363958"/>
                  </a:lnTo>
                  <a:lnTo>
                    <a:pt x="4999029" y="1371174"/>
                  </a:lnTo>
                  <a:close/>
                </a:path>
              </a:pathLst>
            </a:custGeom>
            <a:solidFill>
              <a:srgbClr val="1734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34867" y="7788296"/>
              <a:ext cx="5177155" cy="1420495"/>
            </a:xfrm>
            <a:custGeom>
              <a:avLst/>
              <a:gdLst/>
              <a:ahLst/>
              <a:cxnLst/>
              <a:rect l="l" t="t" r="r" b="b"/>
              <a:pathLst>
                <a:path w="5177155" h="1420495">
                  <a:moveTo>
                    <a:pt x="5036741" y="1419993"/>
                  </a:moveTo>
                  <a:lnTo>
                    <a:pt x="139901" y="1419993"/>
                  </a:lnTo>
                  <a:lnTo>
                    <a:pt x="95921" y="1412895"/>
                  </a:lnTo>
                  <a:lnTo>
                    <a:pt x="57546" y="1393084"/>
                  </a:lnTo>
                  <a:lnTo>
                    <a:pt x="27172" y="1362787"/>
                  </a:lnTo>
                  <a:lnTo>
                    <a:pt x="7192" y="1324229"/>
                  </a:lnTo>
                  <a:lnTo>
                    <a:pt x="0" y="1279637"/>
                  </a:lnTo>
                  <a:lnTo>
                    <a:pt x="0" y="140356"/>
                  </a:lnTo>
                  <a:lnTo>
                    <a:pt x="7192" y="96233"/>
                  </a:lnTo>
                  <a:lnTo>
                    <a:pt x="27172" y="57733"/>
                  </a:lnTo>
                  <a:lnTo>
                    <a:pt x="57546" y="27260"/>
                  </a:lnTo>
                  <a:lnTo>
                    <a:pt x="95921" y="7215"/>
                  </a:lnTo>
                  <a:lnTo>
                    <a:pt x="139901" y="0"/>
                  </a:lnTo>
                  <a:lnTo>
                    <a:pt x="5036741" y="0"/>
                  </a:lnTo>
                  <a:lnTo>
                    <a:pt x="5080722" y="7215"/>
                  </a:lnTo>
                  <a:lnTo>
                    <a:pt x="5119096" y="27260"/>
                  </a:lnTo>
                  <a:lnTo>
                    <a:pt x="5149470" y="57733"/>
                  </a:lnTo>
                  <a:lnTo>
                    <a:pt x="5169451" y="96233"/>
                  </a:lnTo>
                  <a:lnTo>
                    <a:pt x="5176643" y="140356"/>
                  </a:lnTo>
                  <a:lnTo>
                    <a:pt x="5176643" y="1279637"/>
                  </a:lnTo>
                  <a:lnTo>
                    <a:pt x="5169451" y="1323760"/>
                  </a:lnTo>
                  <a:lnTo>
                    <a:pt x="5149470" y="1362259"/>
                  </a:lnTo>
                  <a:lnTo>
                    <a:pt x="5119096" y="1392732"/>
                  </a:lnTo>
                  <a:lnTo>
                    <a:pt x="5080722" y="1412778"/>
                  </a:lnTo>
                  <a:lnTo>
                    <a:pt x="5036741" y="141999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22701" y="7776091"/>
              <a:ext cx="5238750" cy="1485900"/>
            </a:xfrm>
            <a:custGeom>
              <a:avLst/>
              <a:gdLst/>
              <a:ahLst/>
              <a:cxnLst/>
              <a:rect l="l" t="t" r="r" b="b"/>
              <a:pathLst>
                <a:path w="5238750" h="1485900">
                  <a:moveTo>
                    <a:pt x="5086619" y="1485900"/>
                  </a:moveTo>
                  <a:lnTo>
                    <a:pt x="216555" y="1485900"/>
                  </a:lnTo>
                  <a:lnTo>
                    <a:pt x="161595" y="1480655"/>
                  </a:lnTo>
                  <a:lnTo>
                    <a:pt x="118157" y="1465914"/>
                  </a:lnTo>
                  <a:lnTo>
                    <a:pt x="84986" y="1443163"/>
                  </a:lnTo>
                  <a:lnTo>
                    <a:pt x="60826" y="1413891"/>
                  </a:lnTo>
                  <a:lnTo>
                    <a:pt x="35925" y="1390015"/>
                  </a:lnTo>
                  <a:lnTo>
                    <a:pt x="16727" y="1361105"/>
                  </a:lnTo>
                  <a:lnTo>
                    <a:pt x="4371" y="1328075"/>
                  </a:lnTo>
                  <a:lnTo>
                    <a:pt x="0" y="1291842"/>
                  </a:lnTo>
                  <a:lnTo>
                    <a:pt x="0" y="152560"/>
                  </a:lnTo>
                  <a:lnTo>
                    <a:pt x="7756" y="104356"/>
                  </a:lnTo>
                  <a:lnTo>
                    <a:pt x="29352" y="62479"/>
                  </a:lnTo>
                  <a:lnTo>
                    <a:pt x="62276" y="29447"/>
                  </a:lnTo>
                  <a:lnTo>
                    <a:pt x="104018" y="7781"/>
                  </a:lnTo>
                  <a:lnTo>
                    <a:pt x="152066" y="0"/>
                  </a:lnTo>
                  <a:lnTo>
                    <a:pt x="5048907" y="0"/>
                  </a:lnTo>
                  <a:lnTo>
                    <a:pt x="5088387" y="5244"/>
                  </a:lnTo>
                  <a:lnTo>
                    <a:pt x="5105144" y="12204"/>
                  </a:lnTo>
                  <a:lnTo>
                    <a:pt x="152066" y="12204"/>
                  </a:lnTo>
                  <a:lnTo>
                    <a:pt x="108086" y="19420"/>
                  </a:lnTo>
                  <a:lnTo>
                    <a:pt x="69712" y="39465"/>
                  </a:lnTo>
                  <a:lnTo>
                    <a:pt x="39337" y="69938"/>
                  </a:lnTo>
                  <a:lnTo>
                    <a:pt x="19357" y="108437"/>
                  </a:lnTo>
                  <a:lnTo>
                    <a:pt x="12165" y="152560"/>
                  </a:lnTo>
                  <a:lnTo>
                    <a:pt x="12165" y="1291842"/>
                  </a:lnTo>
                  <a:lnTo>
                    <a:pt x="19357" y="1336434"/>
                  </a:lnTo>
                  <a:lnTo>
                    <a:pt x="39337" y="1374991"/>
                  </a:lnTo>
                  <a:lnTo>
                    <a:pt x="69712" y="1405289"/>
                  </a:lnTo>
                  <a:lnTo>
                    <a:pt x="108086" y="1425100"/>
                  </a:lnTo>
                  <a:lnTo>
                    <a:pt x="144504" y="1430978"/>
                  </a:lnTo>
                  <a:lnTo>
                    <a:pt x="90023" y="1430978"/>
                  </a:lnTo>
                  <a:lnTo>
                    <a:pt x="111331" y="1448980"/>
                  </a:lnTo>
                  <a:lnTo>
                    <a:pt x="138230" y="1462405"/>
                  </a:lnTo>
                  <a:lnTo>
                    <a:pt x="172658" y="1470796"/>
                  </a:lnTo>
                  <a:lnTo>
                    <a:pt x="216555" y="1473695"/>
                  </a:lnTo>
                  <a:lnTo>
                    <a:pt x="5143189" y="1473695"/>
                  </a:lnTo>
                  <a:lnTo>
                    <a:pt x="5134667" y="1478118"/>
                  </a:lnTo>
                  <a:lnTo>
                    <a:pt x="5086619" y="1485900"/>
                  </a:lnTo>
                  <a:close/>
                </a:path>
                <a:path w="5238750" h="1485900">
                  <a:moveTo>
                    <a:pt x="5106693" y="1432198"/>
                  </a:moveTo>
                  <a:lnTo>
                    <a:pt x="5048907" y="1432198"/>
                  </a:lnTo>
                  <a:lnTo>
                    <a:pt x="5092887" y="1424983"/>
                  </a:lnTo>
                  <a:lnTo>
                    <a:pt x="5131261" y="1404937"/>
                  </a:lnTo>
                  <a:lnTo>
                    <a:pt x="5161635" y="1374464"/>
                  </a:lnTo>
                  <a:lnTo>
                    <a:pt x="5181616" y="1335965"/>
                  </a:lnTo>
                  <a:lnTo>
                    <a:pt x="5188808" y="1291842"/>
                  </a:lnTo>
                  <a:lnTo>
                    <a:pt x="5188808" y="152560"/>
                  </a:lnTo>
                  <a:lnTo>
                    <a:pt x="5181616" y="108437"/>
                  </a:lnTo>
                  <a:lnTo>
                    <a:pt x="5161635" y="69938"/>
                  </a:lnTo>
                  <a:lnTo>
                    <a:pt x="5131261" y="39465"/>
                  </a:lnTo>
                  <a:lnTo>
                    <a:pt x="5092887" y="19420"/>
                  </a:lnTo>
                  <a:lnTo>
                    <a:pt x="5048907" y="12204"/>
                  </a:lnTo>
                  <a:lnTo>
                    <a:pt x="5105144" y="12204"/>
                  </a:lnTo>
                  <a:lnTo>
                    <a:pt x="5123875" y="19985"/>
                  </a:lnTo>
                  <a:lnTo>
                    <a:pt x="5154118" y="42736"/>
                  </a:lnTo>
                  <a:lnTo>
                    <a:pt x="5177859" y="72008"/>
                  </a:lnTo>
                  <a:lnTo>
                    <a:pt x="5202760" y="95884"/>
                  </a:lnTo>
                  <a:lnTo>
                    <a:pt x="5207167" y="102520"/>
                  </a:lnTo>
                  <a:lnTo>
                    <a:pt x="5193674" y="102520"/>
                  </a:lnTo>
                  <a:lnTo>
                    <a:pt x="5197057" y="114630"/>
                  </a:lnTo>
                  <a:lnTo>
                    <a:pt x="5199757" y="127083"/>
                  </a:lnTo>
                  <a:lnTo>
                    <a:pt x="5201544" y="139764"/>
                  </a:lnTo>
                  <a:lnTo>
                    <a:pt x="5202190" y="152560"/>
                  </a:lnTo>
                  <a:lnTo>
                    <a:pt x="5202190" y="1291842"/>
                  </a:lnTo>
                  <a:lnTo>
                    <a:pt x="5194433" y="1340046"/>
                  </a:lnTo>
                  <a:lnTo>
                    <a:pt x="5172837" y="1381924"/>
                  </a:lnTo>
                  <a:lnTo>
                    <a:pt x="5139913" y="1414955"/>
                  </a:lnTo>
                  <a:lnTo>
                    <a:pt x="5106693" y="1432198"/>
                  </a:lnTo>
                  <a:close/>
                </a:path>
                <a:path w="5238750" h="1485900">
                  <a:moveTo>
                    <a:pt x="5143189" y="1473695"/>
                  </a:moveTo>
                  <a:lnTo>
                    <a:pt x="5086619" y="1473695"/>
                  </a:lnTo>
                  <a:lnTo>
                    <a:pt x="5130726" y="1466479"/>
                  </a:lnTo>
                  <a:lnTo>
                    <a:pt x="5169402" y="1446434"/>
                  </a:lnTo>
                  <a:lnTo>
                    <a:pt x="5200136" y="1415961"/>
                  </a:lnTo>
                  <a:lnTo>
                    <a:pt x="5220418" y="1377462"/>
                  </a:lnTo>
                  <a:lnTo>
                    <a:pt x="5227737" y="1333339"/>
                  </a:lnTo>
                  <a:lnTo>
                    <a:pt x="5227737" y="194057"/>
                  </a:lnTo>
                  <a:lnTo>
                    <a:pt x="5225323" y="168255"/>
                  </a:lnTo>
                  <a:lnTo>
                    <a:pt x="5218461" y="144170"/>
                  </a:lnTo>
                  <a:lnTo>
                    <a:pt x="5207721" y="122144"/>
                  </a:lnTo>
                  <a:lnTo>
                    <a:pt x="5193674" y="102520"/>
                  </a:lnTo>
                  <a:lnTo>
                    <a:pt x="5207167" y="102520"/>
                  </a:lnTo>
                  <a:lnTo>
                    <a:pt x="5221958" y="124794"/>
                  </a:lnTo>
                  <a:lnTo>
                    <a:pt x="5234314" y="157824"/>
                  </a:lnTo>
                  <a:lnTo>
                    <a:pt x="5238686" y="194057"/>
                  </a:lnTo>
                  <a:lnTo>
                    <a:pt x="5238686" y="1333339"/>
                  </a:lnTo>
                  <a:lnTo>
                    <a:pt x="5230929" y="1381543"/>
                  </a:lnTo>
                  <a:lnTo>
                    <a:pt x="5209333" y="1423420"/>
                  </a:lnTo>
                  <a:lnTo>
                    <a:pt x="5176409" y="1456452"/>
                  </a:lnTo>
                  <a:lnTo>
                    <a:pt x="5143189" y="1473695"/>
                  </a:lnTo>
                  <a:close/>
                </a:path>
                <a:path w="5238750" h="1485900">
                  <a:moveTo>
                    <a:pt x="5050123" y="1444403"/>
                  </a:moveTo>
                  <a:lnTo>
                    <a:pt x="153283" y="1444403"/>
                  </a:lnTo>
                  <a:lnTo>
                    <a:pt x="136384" y="1443507"/>
                  </a:lnTo>
                  <a:lnTo>
                    <a:pt x="120284" y="1440894"/>
                  </a:lnTo>
                  <a:lnTo>
                    <a:pt x="104868" y="1436680"/>
                  </a:lnTo>
                  <a:lnTo>
                    <a:pt x="90023" y="1430978"/>
                  </a:lnTo>
                  <a:lnTo>
                    <a:pt x="144504" y="1430978"/>
                  </a:lnTo>
                  <a:lnTo>
                    <a:pt x="152066" y="1432198"/>
                  </a:lnTo>
                  <a:lnTo>
                    <a:pt x="5106693" y="1432198"/>
                  </a:lnTo>
                  <a:lnTo>
                    <a:pt x="5098171" y="1436621"/>
                  </a:lnTo>
                  <a:lnTo>
                    <a:pt x="5050123" y="1444403"/>
                  </a:lnTo>
                  <a:close/>
                </a:path>
              </a:pathLst>
            </a:custGeom>
            <a:solidFill>
              <a:srgbClr val="1734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50476" y="7970170"/>
            <a:ext cx="3809271" cy="97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2240">
              <a:lnSpc>
                <a:spcPct val="115399"/>
              </a:lnSpc>
              <a:spcBef>
                <a:spcPts val="100"/>
              </a:spcBef>
            </a:pPr>
            <a:r>
              <a:rPr sz="2600" spc="70" dirty="0">
                <a:solidFill>
                  <a:srgbClr val="173453"/>
                </a:solidFill>
                <a:latin typeface="Tahoma"/>
                <a:cs typeface="Tahoma"/>
              </a:rPr>
              <a:t>Internship </a:t>
            </a:r>
            <a:r>
              <a:rPr sz="2600" spc="60" dirty="0">
                <a:solidFill>
                  <a:srgbClr val="173453"/>
                </a:solidFill>
                <a:latin typeface="Tahoma"/>
                <a:cs typeface="Tahoma"/>
              </a:rPr>
              <a:t>Guide: </a:t>
            </a:r>
            <a:r>
              <a:rPr sz="2600" spc="65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lang="en-US" sz="2800" dirty="0"/>
              <a:t>Dr. Shweta C. </a:t>
            </a:r>
            <a:r>
              <a:rPr lang="en-US" sz="2800" dirty="0" err="1"/>
              <a:t>Dharmadhikari</a:t>
            </a:r>
            <a:endParaRPr sz="2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693738-6EB8-DD30-15FD-17D987F8A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143500"/>
            <a:ext cx="18285714" cy="10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70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DF5912-4422-CB0E-63EA-76286D138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143500"/>
            <a:ext cx="18285714" cy="10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4B0DFF-9A02-AE2A-EE40-677552DC4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143500"/>
            <a:ext cx="18285714" cy="10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4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28B371-762B-428B-068B-B91E5981E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143500"/>
            <a:ext cx="18285714" cy="10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36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0F6913-DF36-C974-AC55-6102A34B1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143500"/>
            <a:ext cx="18285714" cy="10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4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6005AA-BD58-DB93-BB3F-5CDC434B6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143500"/>
            <a:ext cx="18285714" cy="10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87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8EF505-C4E7-DC62-6172-94EC5618C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143500"/>
            <a:ext cx="18285714" cy="10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94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0" y="395006"/>
            <a:ext cx="7837360" cy="150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700" spc="170" dirty="0"/>
              <a:t>CONCLUSION</a:t>
            </a:r>
            <a:endParaRPr sz="97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028815" y="2476500"/>
            <a:ext cx="16478250" cy="7191375"/>
            <a:chOff x="1028815" y="2633674"/>
            <a:chExt cx="16478250" cy="7191375"/>
          </a:xfrm>
        </p:grpSpPr>
        <p:sp>
          <p:nvSpPr>
            <p:cNvPr id="4" name="object 4"/>
            <p:cNvSpPr/>
            <p:nvPr/>
          </p:nvSpPr>
          <p:spPr>
            <a:xfrm>
              <a:off x="1157839" y="2782157"/>
              <a:ext cx="16333469" cy="7025640"/>
            </a:xfrm>
            <a:custGeom>
              <a:avLst/>
              <a:gdLst/>
              <a:ahLst/>
              <a:cxnLst/>
              <a:rect l="l" t="t" r="r" b="b"/>
              <a:pathLst>
                <a:path w="16333469" h="7025640">
                  <a:moveTo>
                    <a:pt x="16129828" y="7025214"/>
                  </a:moveTo>
                  <a:lnTo>
                    <a:pt x="235098" y="7025214"/>
                  </a:lnTo>
                  <a:lnTo>
                    <a:pt x="157868" y="7022514"/>
                  </a:lnTo>
                  <a:lnTo>
                    <a:pt x="99647" y="7014637"/>
                  </a:lnTo>
                  <a:lnTo>
                    <a:pt x="56532" y="7001924"/>
                  </a:lnTo>
                  <a:lnTo>
                    <a:pt x="24617" y="6984714"/>
                  </a:lnTo>
                  <a:lnTo>
                    <a:pt x="0" y="6963346"/>
                  </a:lnTo>
                  <a:lnTo>
                    <a:pt x="21817" y="6971605"/>
                  </a:lnTo>
                  <a:lnTo>
                    <a:pt x="44628" y="6977709"/>
                  </a:lnTo>
                  <a:lnTo>
                    <a:pt x="68102" y="6981493"/>
                  </a:lnTo>
                  <a:lnTo>
                    <a:pt x="91907" y="6982791"/>
                  </a:lnTo>
                  <a:lnTo>
                    <a:pt x="16076804" y="6982791"/>
                  </a:lnTo>
                  <a:lnTo>
                    <a:pt x="16124562" y="6976952"/>
                  </a:lnTo>
                  <a:lnTo>
                    <a:pt x="16169722" y="6960321"/>
                  </a:lnTo>
                  <a:lnTo>
                    <a:pt x="16210554" y="6934229"/>
                  </a:lnTo>
                  <a:lnTo>
                    <a:pt x="16245326" y="6900004"/>
                  </a:lnTo>
                  <a:lnTo>
                    <a:pt x="16272306" y="6858977"/>
                  </a:lnTo>
                  <a:lnTo>
                    <a:pt x="16289764" y="6812477"/>
                  </a:lnTo>
                  <a:lnTo>
                    <a:pt x="16295969" y="6761833"/>
                  </a:lnTo>
                  <a:lnTo>
                    <a:pt x="16295969" y="72474"/>
                  </a:lnTo>
                  <a:lnTo>
                    <a:pt x="16295278" y="53941"/>
                  </a:lnTo>
                  <a:lnTo>
                    <a:pt x="16293097" y="35574"/>
                  </a:lnTo>
                  <a:lnTo>
                    <a:pt x="16289258" y="17538"/>
                  </a:lnTo>
                  <a:lnTo>
                    <a:pt x="16283597" y="0"/>
                  </a:lnTo>
                  <a:lnTo>
                    <a:pt x="16304005" y="28420"/>
                  </a:lnTo>
                  <a:lnTo>
                    <a:pt x="16319609" y="60321"/>
                  </a:lnTo>
                  <a:lnTo>
                    <a:pt x="16329579" y="95205"/>
                  </a:lnTo>
                  <a:lnTo>
                    <a:pt x="16333086" y="132574"/>
                  </a:lnTo>
                  <a:lnTo>
                    <a:pt x="16333086" y="6821934"/>
                  </a:lnTo>
                  <a:lnTo>
                    <a:pt x="16327670" y="6868259"/>
                  </a:lnTo>
                  <a:lnTo>
                    <a:pt x="16312268" y="6910935"/>
                  </a:lnTo>
                  <a:lnTo>
                    <a:pt x="16288147" y="6948695"/>
                  </a:lnTo>
                  <a:lnTo>
                    <a:pt x="16256575" y="6980271"/>
                  </a:lnTo>
                  <a:lnTo>
                    <a:pt x="16218819" y="7004394"/>
                  </a:lnTo>
                  <a:lnTo>
                    <a:pt x="16176148" y="7019798"/>
                  </a:lnTo>
                  <a:lnTo>
                    <a:pt x="16129828" y="7025214"/>
                  </a:lnTo>
                  <a:close/>
                </a:path>
              </a:pathLst>
            </a:custGeom>
            <a:solidFill>
              <a:srgbClr val="1734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6489" y="2651350"/>
              <a:ext cx="16388080" cy="7096125"/>
            </a:xfrm>
            <a:custGeom>
              <a:avLst/>
              <a:gdLst/>
              <a:ahLst/>
              <a:cxnLst/>
              <a:rect l="l" t="t" r="r" b="b"/>
              <a:pathLst>
                <a:path w="16388080" h="7096125">
                  <a:moveTo>
                    <a:pt x="16184619" y="7095921"/>
                  </a:moveTo>
                  <a:lnTo>
                    <a:pt x="203257" y="7095921"/>
                  </a:lnTo>
                  <a:lnTo>
                    <a:pt x="156937" y="7090597"/>
                  </a:lnTo>
                  <a:lnTo>
                    <a:pt x="114266" y="7075410"/>
                  </a:lnTo>
                  <a:lnTo>
                    <a:pt x="76510" y="7051534"/>
                  </a:lnTo>
                  <a:lnTo>
                    <a:pt x="44938" y="7020143"/>
                  </a:lnTo>
                  <a:lnTo>
                    <a:pt x="20817" y="6982415"/>
                  </a:lnTo>
                  <a:lnTo>
                    <a:pt x="5415" y="6939522"/>
                  </a:lnTo>
                  <a:lnTo>
                    <a:pt x="0" y="6892640"/>
                  </a:lnTo>
                  <a:lnTo>
                    <a:pt x="0" y="203280"/>
                  </a:lnTo>
                  <a:lnTo>
                    <a:pt x="5415" y="156955"/>
                  </a:lnTo>
                  <a:lnTo>
                    <a:pt x="20817" y="114279"/>
                  </a:lnTo>
                  <a:lnTo>
                    <a:pt x="44938" y="76519"/>
                  </a:lnTo>
                  <a:lnTo>
                    <a:pt x="76510" y="44943"/>
                  </a:lnTo>
                  <a:lnTo>
                    <a:pt x="114266" y="20820"/>
                  </a:lnTo>
                  <a:lnTo>
                    <a:pt x="156937" y="5416"/>
                  </a:lnTo>
                  <a:lnTo>
                    <a:pt x="203257" y="0"/>
                  </a:lnTo>
                  <a:lnTo>
                    <a:pt x="16184619" y="0"/>
                  </a:lnTo>
                  <a:lnTo>
                    <a:pt x="16230939" y="5416"/>
                  </a:lnTo>
                  <a:lnTo>
                    <a:pt x="16273610" y="20820"/>
                  </a:lnTo>
                  <a:lnTo>
                    <a:pt x="16311366" y="44943"/>
                  </a:lnTo>
                  <a:lnTo>
                    <a:pt x="16342938" y="76519"/>
                  </a:lnTo>
                  <a:lnTo>
                    <a:pt x="16367059" y="114279"/>
                  </a:lnTo>
                  <a:lnTo>
                    <a:pt x="16382461" y="156955"/>
                  </a:lnTo>
                  <a:lnTo>
                    <a:pt x="16387877" y="203280"/>
                  </a:lnTo>
                  <a:lnTo>
                    <a:pt x="16387877" y="6892640"/>
                  </a:lnTo>
                  <a:lnTo>
                    <a:pt x="16382461" y="6938965"/>
                  </a:lnTo>
                  <a:lnTo>
                    <a:pt x="16367059" y="6981641"/>
                  </a:lnTo>
                  <a:lnTo>
                    <a:pt x="16342938" y="7019401"/>
                  </a:lnTo>
                  <a:lnTo>
                    <a:pt x="16311366" y="7050977"/>
                  </a:lnTo>
                  <a:lnTo>
                    <a:pt x="16273610" y="7075101"/>
                  </a:lnTo>
                  <a:lnTo>
                    <a:pt x="16230939" y="7090505"/>
                  </a:lnTo>
                  <a:lnTo>
                    <a:pt x="16184619" y="70959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8815" y="2633674"/>
              <a:ext cx="16478250" cy="7191375"/>
            </a:xfrm>
            <a:custGeom>
              <a:avLst/>
              <a:gdLst/>
              <a:ahLst/>
              <a:cxnLst/>
              <a:rect l="l" t="t" r="r" b="b"/>
              <a:pathLst>
                <a:path w="16478250" h="7191375">
                  <a:moveTo>
                    <a:pt x="16257085" y="7191374"/>
                  </a:moveTo>
                  <a:lnTo>
                    <a:pt x="379959" y="7191374"/>
                  </a:lnTo>
                  <a:lnTo>
                    <a:pt x="307983" y="7188844"/>
                  </a:lnTo>
                  <a:lnTo>
                    <a:pt x="248587" y="7181521"/>
                  </a:lnTo>
                  <a:lnTo>
                    <a:pt x="200286" y="7169807"/>
                  </a:lnTo>
                  <a:lnTo>
                    <a:pt x="161597" y="7154104"/>
                  </a:lnTo>
                  <a:lnTo>
                    <a:pt x="107124" y="7112340"/>
                  </a:lnTo>
                  <a:lnTo>
                    <a:pt x="88372" y="7087082"/>
                  </a:lnTo>
                  <a:lnTo>
                    <a:pt x="52195" y="7052502"/>
                  </a:lnTo>
                  <a:lnTo>
                    <a:pt x="24302" y="7010631"/>
                  </a:lnTo>
                  <a:lnTo>
                    <a:pt x="6351" y="6962794"/>
                  </a:lnTo>
                  <a:lnTo>
                    <a:pt x="0" y="6910317"/>
                  </a:lnTo>
                  <a:lnTo>
                    <a:pt x="0" y="220957"/>
                  </a:lnTo>
                  <a:lnTo>
                    <a:pt x="4491" y="176444"/>
                  </a:lnTo>
                  <a:lnTo>
                    <a:pt x="17370" y="134977"/>
                  </a:lnTo>
                  <a:lnTo>
                    <a:pt x="37748" y="97445"/>
                  </a:lnTo>
                  <a:lnTo>
                    <a:pt x="64733" y="64740"/>
                  </a:lnTo>
                  <a:lnTo>
                    <a:pt x="97434" y="37752"/>
                  </a:lnTo>
                  <a:lnTo>
                    <a:pt x="134962" y="17372"/>
                  </a:lnTo>
                  <a:lnTo>
                    <a:pt x="176424" y="4491"/>
                  </a:lnTo>
                  <a:lnTo>
                    <a:pt x="220932" y="0"/>
                  </a:lnTo>
                  <a:lnTo>
                    <a:pt x="16202294" y="0"/>
                  </a:lnTo>
                  <a:lnTo>
                    <a:pt x="16248587" y="4907"/>
                  </a:lnTo>
                  <a:lnTo>
                    <a:pt x="16287679" y="17676"/>
                  </a:lnTo>
                  <a:lnTo>
                    <a:pt x="220932" y="17676"/>
                  </a:lnTo>
                  <a:lnTo>
                    <a:pt x="174612" y="23092"/>
                  </a:lnTo>
                  <a:lnTo>
                    <a:pt x="131941" y="38496"/>
                  </a:lnTo>
                  <a:lnTo>
                    <a:pt x="94185" y="62620"/>
                  </a:lnTo>
                  <a:lnTo>
                    <a:pt x="62613" y="94196"/>
                  </a:lnTo>
                  <a:lnTo>
                    <a:pt x="38492" y="131956"/>
                  </a:lnTo>
                  <a:lnTo>
                    <a:pt x="23090" y="174632"/>
                  </a:lnTo>
                  <a:lnTo>
                    <a:pt x="17674" y="220957"/>
                  </a:lnTo>
                  <a:lnTo>
                    <a:pt x="17674" y="6910317"/>
                  </a:lnTo>
                  <a:lnTo>
                    <a:pt x="23090" y="6957198"/>
                  </a:lnTo>
                  <a:lnTo>
                    <a:pt x="38492" y="7000091"/>
                  </a:lnTo>
                  <a:lnTo>
                    <a:pt x="62613" y="7037820"/>
                  </a:lnTo>
                  <a:lnTo>
                    <a:pt x="94185" y="7069210"/>
                  </a:lnTo>
                  <a:lnTo>
                    <a:pt x="131941" y="7093086"/>
                  </a:lnTo>
                  <a:lnTo>
                    <a:pt x="174612" y="7108274"/>
                  </a:lnTo>
                  <a:lnTo>
                    <a:pt x="205550" y="7111830"/>
                  </a:lnTo>
                  <a:lnTo>
                    <a:pt x="130791" y="7111830"/>
                  </a:lnTo>
                  <a:lnTo>
                    <a:pt x="188224" y="7150407"/>
                  </a:lnTo>
                  <a:lnTo>
                    <a:pt x="233478" y="7163120"/>
                  </a:lnTo>
                  <a:lnTo>
                    <a:pt x="295863" y="7170997"/>
                  </a:lnTo>
                  <a:lnTo>
                    <a:pt x="379959" y="7173698"/>
                  </a:lnTo>
                  <a:lnTo>
                    <a:pt x="16343615" y="7173698"/>
                  </a:lnTo>
                  <a:lnTo>
                    <a:pt x="16343055" y="7174001"/>
                  </a:lnTo>
                  <a:lnTo>
                    <a:pt x="16301592" y="7186883"/>
                  </a:lnTo>
                  <a:lnTo>
                    <a:pt x="16257085" y="7191374"/>
                  </a:lnTo>
                  <a:close/>
                </a:path>
                <a:path w="16478250" h="7191375">
                  <a:moveTo>
                    <a:pt x="16290591" y="7113597"/>
                  </a:moveTo>
                  <a:lnTo>
                    <a:pt x="16202294" y="7113597"/>
                  </a:lnTo>
                  <a:lnTo>
                    <a:pt x="16248614" y="7108181"/>
                  </a:lnTo>
                  <a:lnTo>
                    <a:pt x="16291285" y="7092777"/>
                  </a:lnTo>
                  <a:lnTo>
                    <a:pt x="16329041" y="7068653"/>
                  </a:lnTo>
                  <a:lnTo>
                    <a:pt x="16360613" y="7037078"/>
                  </a:lnTo>
                  <a:lnTo>
                    <a:pt x="16384734" y="6999318"/>
                  </a:lnTo>
                  <a:lnTo>
                    <a:pt x="16400136" y="6956641"/>
                  </a:lnTo>
                  <a:lnTo>
                    <a:pt x="16405552" y="6910317"/>
                  </a:lnTo>
                  <a:lnTo>
                    <a:pt x="16405552" y="220957"/>
                  </a:lnTo>
                  <a:lnTo>
                    <a:pt x="16400136" y="174632"/>
                  </a:lnTo>
                  <a:lnTo>
                    <a:pt x="16384734" y="131956"/>
                  </a:lnTo>
                  <a:lnTo>
                    <a:pt x="16360613" y="94196"/>
                  </a:lnTo>
                  <a:lnTo>
                    <a:pt x="16329041" y="62620"/>
                  </a:lnTo>
                  <a:lnTo>
                    <a:pt x="16291285" y="38496"/>
                  </a:lnTo>
                  <a:lnTo>
                    <a:pt x="16248614" y="23092"/>
                  </a:lnTo>
                  <a:lnTo>
                    <a:pt x="16202294" y="17676"/>
                  </a:lnTo>
                  <a:lnTo>
                    <a:pt x="16287679" y="17676"/>
                  </a:lnTo>
                  <a:lnTo>
                    <a:pt x="16291402" y="18892"/>
                  </a:lnTo>
                  <a:lnTo>
                    <a:pt x="16329806" y="40854"/>
                  </a:lnTo>
                  <a:lnTo>
                    <a:pt x="16362864" y="69688"/>
                  </a:lnTo>
                  <a:lnTo>
                    <a:pt x="16389644" y="104291"/>
                  </a:lnTo>
                  <a:lnTo>
                    <a:pt x="16425822" y="138871"/>
                  </a:lnTo>
                  <a:lnTo>
                    <a:pt x="16432225" y="148483"/>
                  </a:lnTo>
                  <a:lnTo>
                    <a:pt x="16412622" y="148483"/>
                  </a:lnTo>
                  <a:lnTo>
                    <a:pt x="16417537" y="166021"/>
                  </a:lnTo>
                  <a:lnTo>
                    <a:pt x="16421459" y="184057"/>
                  </a:lnTo>
                  <a:lnTo>
                    <a:pt x="16424054" y="202424"/>
                  </a:lnTo>
                  <a:lnTo>
                    <a:pt x="16424993" y="220957"/>
                  </a:lnTo>
                  <a:lnTo>
                    <a:pt x="16424993" y="6910317"/>
                  </a:lnTo>
                  <a:lnTo>
                    <a:pt x="16420502" y="6954829"/>
                  </a:lnTo>
                  <a:lnTo>
                    <a:pt x="16407623" y="6996297"/>
                  </a:lnTo>
                  <a:lnTo>
                    <a:pt x="16387245" y="7033828"/>
                  </a:lnTo>
                  <a:lnTo>
                    <a:pt x="16360260" y="7066533"/>
                  </a:lnTo>
                  <a:lnTo>
                    <a:pt x="16327559" y="7093521"/>
                  </a:lnTo>
                  <a:lnTo>
                    <a:pt x="16290591" y="7113597"/>
                  </a:lnTo>
                  <a:close/>
                </a:path>
                <a:path w="16478250" h="7191375">
                  <a:moveTo>
                    <a:pt x="16343615" y="7173698"/>
                  </a:moveTo>
                  <a:lnTo>
                    <a:pt x="16257085" y="7173698"/>
                  </a:lnTo>
                  <a:lnTo>
                    <a:pt x="16303503" y="7168281"/>
                  </a:lnTo>
                  <a:lnTo>
                    <a:pt x="16346427" y="7152877"/>
                  </a:lnTo>
                  <a:lnTo>
                    <a:pt x="16384528" y="7128754"/>
                  </a:lnTo>
                  <a:lnTo>
                    <a:pt x="16416476" y="7097178"/>
                  </a:lnTo>
                  <a:lnTo>
                    <a:pt x="16440942" y="7059418"/>
                  </a:lnTo>
                  <a:lnTo>
                    <a:pt x="16456597" y="7016742"/>
                  </a:lnTo>
                  <a:lnTo>
                    <a:pt x="16462111" y="6970417"/>
                  </a:lnTo>
                  <a:lnTo>
                    <a:pt x="16462111" y="281057"/>
                  </a:lnTo>
                  <a:lnTo>
                    <a:pt x="16458603" y="243688"/>
                  </a:lnTo>
                  <a:lnTo>
                    <a:pt x="16448634" y="208804"/>
                  </a:lnTo>
                  <a:lnTo>
                    <a:pt x="16433030" y="176904"/>
                  </a:lnTo>
                  <a:lnTo>
                    <a:pt x="16412622" y="148483"/>
                  </a:lnTo>
                  <a:lnTo>
                    <a:pt x="16432225" y="148483"/>
                  </a:lnTo>
                  <a:lnTo>
                    <a:pt x="16453715" y="180743"/>
                  </a:lnTo>
                  <a:lnTo>
                    <a:pt x="16471665" y="228580"/>
                  </a:lnTo>
                  <a:lnTo>
                    <a:pt x="16478017" y="281057"/>
                  </a:lnTo>
                  <a:lnTo>
                    <a:pt x="16478017" y="6970417"/>
                  </a:lnTo>
                  <a:lnTo>
                    <a:pt x="16473526" y="7014929"/>
                  </a:lnTo>
                  <a:lnTo>
                    <a:pt x="16460646" y="7056397"/>
                  </a:lnTo>
                  <a:lnTo>
                    <a:pt x="16440269" y="7093928"/>
                  </a:lnTo>
                  <a:lnTo>
                    <a:pt x="16413284" y="7126634"/>
                  </a:lnTo>
                  <a:lnTo>
                    <a:pt x="16380583" y="7153622"/>
                  </a:lnTo>
                  <a:lnTo>
                    <a:pt x="16343615" y="7173698"/>
                  </a:lnTo>
                  <a:close/>
                </a:path>
                <a:path w="16478250" h="7191375">
                  <a:moveTo>
                    <a:pt x="16204061" y="7131274"/>
                  </a:moveTo>
                  <a:lnTo>
                    <a:pt x="222699" y="7131274"/>
                  </a:lnTo>
                  <a:lnTo>
                    <a:pt x="198148" y="7129976"/>
                  </a:lnTo>
                  <a:lnTo>
                    <a:pt x="174757" y="7126192"/>
                  </a:lnTo>
                  <a:lnTo>
                    <a:pt x="152360" y="7120088"/>
                  </a:lnTo>
                  <a:lnTo>
                    <a:pt x="130791" y="7111830"/>
                  </a:lnTo>
                  <a:lnTo>
                    <a:pt x="205550" y="7111830"/>
                  </a:lnTo>
                  <a:lnTo>
                    <a:pt x="220932" y="7113597"/>
                  </a:lnTo>
                  <a:lnTo>
                    <a:pt x="16290591" y="7113597"/>
                  </a:lnTo>
                  <a:lnTo>
                    <a:pt x="16290032" y="7113901"/>
                  </a:lnTo>
                  <a:lnTo>
                    <a:pt x="16248569" y="7126782"/>
                  </a:lnTo>
                  <a:lnTo>
                    <a:pt x="16204061" y="7131274"/>
                  </a:lnTo>
                  <a:close/>
                </a:path>
              </a:pathLst>
            </a:custGeom>
            <a:solidFill>
              <a:srgbClr val="1734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1905001" y="3291009"/>
            <a:ext cx="14706600" cy="39170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77240" indent="-5715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pc="165" dirty="0"/>
              <a:t>Learnt the basics of frontend and backend design.</a:t>
            </a:r>
          </a:p>
          <a:p>
            <a:pPr marL="777240" indent="-5715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pc="165" dirty="0"/>
              <a:t>Gained deeper understanding of web design and how it can be implemented in real-life solutions.</a:t>
            </a:r>
          </a:p>
          <a:p>
            <a:pPr marL="777240" indent="-5715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pc="165" dirty="0"/>
              <a:t>Was able to develop a online chat web application using MERN stack and Socket.io for real time messaging service.</a:t>
            </a:r>
            <a:endParaRPr spc="16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B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9340" y="3944703"/>
            <a:ext cx="8057515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800" spc="-2010" dirty="0">
                <a:latin typeface="Lucida Sans Unicode"/>
                <a:cs typeface="Lucida Sans Unicode"/>
              </a:rPr>
              <a:t>T</a:t>
            </a:r>
            <a:r>
              <a:rPr sz="12800" spc="-815" dirty="0">
                <a:latin typeface="Lucida Sans Unicode"/>
                <a:cs typeface="Lucida Sans Unicode"/>
              </a:rPr>
              <a:t>h</a:t>
            </a:r>
            <a:r>
              <a:rPr sz="12800" spc="60" dirty="0">
                <a:latin typeface="Lucida Sans Unicode"/>
                <a:cs typeface="Lucida Sans Unicode"/>
              </a:rPr>
              <a:t>a</a:t>
            </a:r>
            <a:r>
              <a:rPr sz="12800" spc="-790" dirty="0">
                <a:latin typeface="Lucida Sans Unicode"/>
                <a:cs typeface="Lucida Sans Unicode"/>
              </a:rPr>
              <a:t>n</a:t>
            </a:r>
            <a:r>
              <a:rPr sz="12800" spc="-25" dirty="0">
                <a:latin typeface="Lucida Sans Unicode"/>
                <a:cs typeface="Lucida Sans Unicode"/>
              </a:rPr>
              <a:t>k</a:t>
            </a:r>
            <a:r>
              <a:rPr sz="12800" spc="-450" dirty="0">
                <a:latin typeface="Lucida Sans Unicode"/>
                <a:cs typeface="Lucida Sans Unicode"/>
              </a:rPr>
              <a:t> </a:t>
            </a:r>
            <a:r>
              <a:rPr sz="12800" spc="-610" dirty="0">
                <a:latin typeface="Lucida Sans Unicode"/>
                <a:cs typeface="Lucida Sans Unicode"/>
              </a:rPr>
              <a:t>y</a:t>
            </a:r>
            <a:r>
              <a:rPr sz="12800" spc="-710" dirty="0">
                <a:latin typeface="Lucida Sans Unicode"/>
                <a:cs typeface="Lucida Sans Unicode"/>
              </a:rPr>
              <a:t>o</a:t>
            </a:r>
            <a:r>
              <a:rPr sz="12800" spc="-815" dirty="0">
                <a:latin typeface="Lucida Sans Unicode"/>
                <a:cs typeface="Lucida Sans Unicode"/>
              </a:rPr>
              <a:t>u</a:t>
            </a:r>
            <a:r>
              <a:rPr sz="12800" spc="225" dirty="0">
                <a:latin typeface="Lucida Sans Unicode"/>
                <a:cs typeface="Lucida Sans Unicode"/>
              </a:rPr>
              <a:t>!</a:t>
            </a:r>
            <a:endParaRPr sz="12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4256" y="870188"/>
            <a:ext cx="4783455" cy="1425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150" spc="-400" dirty="0"/>
              <a:t>C</a:t>
            </a:r>
            <a:r>
              <a:rPr sz="9150" spc="170" dirty="0"/>
              <a:t>o</a:t>
            </a:r>
            <a:r>
              <a:rPr sz="9150" spc="35" dirty="0"/>
              <a:t>n</a:t>
            </a:r>
            <a:r>
              <a:rPr sz="9150" spc="540" dirty="0"/>
              <a:t>t</a:t>
            </a:r>
            <a:r>
              <a:rPr sz="9150" spc="320" dirty="0"/>
              <a:t>e</a:t>
            </a:r>
            <a:r>
              <a:rPr sz="9150" spc="35" dirty="0"/>
              <a:t>n</a:t>
            </a:r>
            <a:r>
              <a:rPr sz="9150" spc="540" dirty="0"/>
              <a:t>t</a:t>
            </a:r>
            <a:r>
              <a:rPr sz="9150" spc="515" dirty="0"/>
              <a:t>s</a:t>
            </a:r>
            <a:endParaRPr sz="9150"/>
          </a:p>
        </p:txBody>
      </p:sp>
      <p:sp>
        <p:nvSpPr>
          <p:cNvPr id="4" name="object 4"/>
          <p:cNvSpPr/>
          <p:nvPr/>
        </p:nvSpPr>
        <p:spPr>
          <a:xfrm>
            <a:off x="1699772" y="4483901"/>
            <a:ext cx="6763384" cy="0"/>
          </a:xfrm>
          <a:custGeom>
            <a:avLst/>
            <a:gdLst/>
            <a:ahLst/>
            <a:cxnLst/>
            <a:rect l="l" t="t" r="r" b="b"/>
            <a:pathLst>
              <a:path w="6763384">
                <a:moveTo>
                  <a:pt x="0" y="0"/>
                </a:moveTo>
                <a:lnTo>
                  <a:pt x="6762910" y="0"/>
                </a:lnTo>
              </a:path>
            </a:pathLst>
          </a:custGeom>
          <a:ln w="28575">
            <a:solidFill>
              <a:srgbClr val="1734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3616" y="3864334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190862" y="3699234"/>
            <a:ext cx="1788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173453"/>
                </a:solidFill>
                <a:latin typeface="Tahoma"/>
                <a:cs typeface="Tahoma"/>
              </a:rPr>
              <a:t>Introduction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99772" y="5613815"/>
            <a:ext cx="6763384" cy="0"/>
          </a:xfrm>
          <a:custGeom>
            <a:avLst/>
            <a:gdLst/>
            <a:ahLst/>
            <a:cxnLst/>
            <a:rect l="l" t="t" r="r" b="b"/>
            <a:pathLst>
              <a:path w="6763384">
                <a:moveTo>
                  <a:pt x="0" y="0"/>
                </a:moveTo>
                <a:lnTo>
                  <a:pt x="6762910" y="0"/>
                </a:lnTo>
              </a:path>
            </a:pathLst>
          </a:custGeom>
          <a:ln w="28575">
            <a:solidFill>
              <a:srgbClr val="1734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3616" y="4994249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90862" y="4829149"/>
            <a:ext cx="299073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125" dirty="0">
                <a:solidFill>
                  <a:srgbClr val="173453"/>
                </a:solidFill>
                <a:latin typeface="Tahoma"/>
                <a:cs typeface="Tahoma"/>
              </a:rPr>
              <a:t>About the company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99772" y="6743730"/>
            <a:ext cx="6763384" cy="0"/>
          </a:xfrm>
          <a:custGeom>
            <a:avLst/>
            <a:gdLst/>
            <a:ahLst/>
            <a:cxnLst/>
            <a:rect l="l" t="t" r="r" b="b"/>
            <a:pathLst>
              <a:path w="6763384">
                <a:moveTo>
                  <a:pt x="0" y="0"/>
                </a:moveTo>
                <a:lnTo>
                  <a:pt x="6762910" y="0"/>
                </a:lnTo>
              </a:path>
            </a:pathLst>
          </a:custGeom>
          <a:ln w="28575">
            <a:solidFill>
              <a:srgbClr val="1734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3616" y="6124163"/>
            <a:ext cx="104775" cy="10477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699772" y="7873644"/>
            <a:ext cx="6763384" cy="0"/>
          </a:xfrm>
          <a:custGeom>
            <a:avLst/>
            <a:gdLst/>
            <a:ahLst/>
            <a:cxnLst/>
            <a:rect l="l" t="t" r="r" b="b"/>
            <a:pathLst>
              <a:path w="6763384">
                <a:moveTo>
                  <a:pt x="0" y="0"/>
                </a:moveTo>
                <a:lnTo>
                  <a:pt x="6762910" y="0"/>
                </a:lnTo>
              </a:path>
            </a:pathLst>
          </a:custGeom>
          <a:ln w="28575">
            <a:solidFill>
              <a:srgbClr val="1734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3616" y="7254078"/>
            <a:ext cx="104775" cy="1047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3616" y="8383992"/>
            <a:ext cx="104775" cy="10477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190862" y="5959063"/>
            <a:ext cx="1525905" cy="2651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173453"/>
                </a:solidFill>
                <a:latin typeface="Tahoma"/>
                <a:cs typeface="Tahoma"/>
              </a:rPr>
              <a:t>Objectives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sz="2400" spc="75" dirty="0">
                <a:solidFill>
                  <a:srgbClr val="173453"/>
                </a:solidFill>
                <a:latin typeface="Tahoma"/>
                <a:cs typeface="Tahoma"/>
              </a:rPr>
              <a:t>Scope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50"/>
              </a:spcBef>
            </a:pPr>
            <a:r>
              <a:rPr sz="2400" spc="40" dirty="0">
                <a:solidFill>
                  <a:srgbClr val="173453"/>
                </a:solidFill>
                <a:latin typeface="Tahoma"/>
                <a:cs typeface="Tahoma"/>
              </a:rPr>
              <a:t>Tech</a:t>
            </a:r>
            <a:r>
              <a:rPr sz="2400" spc="-180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173453"/>
                </a:solidFill>
                <a:latin typeface="Tahoma"/>
                <a:cs typeface="Tahoma"/>
              </a:rPr>
              <a:t>Stack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842664" y="4472590"/>
            <a:ext cx="6763384" cy="0"/>
          </a:xfrm>
          <a:custGeom>
            <a:avLst/>
            <a:gdLst/>
            <a:ahLst/>
            <a:cxnLst/>
            <a:rect l="l" t="t" r="r" b="b"/>
            <a:pathLst>
              <a:path w="6763384">
                <a:moveTo>
                  <a:pt x="0" y="0"/>
                </a:moveTo>
                <a:lnTo>
                  <a:pt x="6762910" y="0"/>
                </a:lnTo>
              </a:path>
            </a:pathLst>
          </a:custGeom>
          <a:ln w="28575">
            <a:solidFill>
              <a:srgbClr val="1734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66508" y="3849254"/>
            <a:ext cx="104775" cy="10477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0333754" y="3684154"/>
            <a:ext cx="902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173453"/>
                </a:solidFill>
                <a:latin typeface="Tahoma"/>
                <a:cs typeface="Tahoma"/>
              </a:rPr>
              <a:t>Result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842664" y="5610047"/>
            <a:ext cx="6763384" cy="0"/>
          </a:xfrm>
          <a:custGeom>
            <a:avLst/>
            <a:gdLst/>
            <a:ahLst/>
            <a:cxnLst/>
            <a:rect l="l" t="t" r="r" b="b"/>
            <a:pathLst>
              <a:path w="6763384">
                <a:moveTo>
                  <a:pt x="0" y="0"/>
                </a:moveTo>
                <a:lnTo>
                  <a:pt x="6762910" y="0"/>
                </a:lnTo>
              </a:path>
            </a:pathLst>
          </a:custGeom>
          <a:ln w="28575">
            <a:solidFill>
              <a:srgbClr val="1734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2233" y="4986708"/>
            <a:ext cx="104775" cy="10477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0419479" y="4821608"/>
            <a:ext cx="169632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114" dirty="0">
                <a:solidFill>
                  <a:srgbClr val="173453"/>
                </a:solidFill>
                <a:latin typeface="Tahoma"/>
                <a:cs typeface="Tahoma"/>
              </a:rPr>
              <a:t>Conclusion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99772" y="8965839"/>
            <a:ext cx="6763384" cy="0"/>
          </a:xfrm>
          <a:custGeom>
            <a:avLst/>
            <a:gdLst/>
            <a:ahLst/>
            <a:cxnLst/>
            <a:rect l="l" t="t" r="r" b="b"/>
            <a:pathLst>
              <a:path w="6763384">
                <a:moveTo>
                  <a:pt x="0" y="0"/>
                </a:moveTo>
                <a:lnTo>
                  <a:pt x="6762910" y="0"/>
                </a:lnTo>
              </a:path>
            </a:pathLst>
          </a:custGeom>
          <a:ln w="28575">
            <a:solidFill>
              <a:srgbClr val="1734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6285" y="1061973"/>
            <a:ext cx="15719531" cy="8403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70137" y="1411718"/>
            <a:ext cx="10457180" cy="2532380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R="742950" algn="ctr">
              <a:lnSpc>
                <a:spcPct val="100000"/>
              </a:lnSpc>
              <a:spcBef>
                <a:spcPts val="1735"/>
              </a:spcBef>
            </a:pPr>
            <a:r>
              <a:rPr sz="7200" spc="40" dirty="0"/>
              <a:t>Introduction</a:t>
            </a:r>
            <a:endParaRPr sz="7200" dirty="0"/>
          </a:p>
          <a:p>
            <a:pPr marL="12700" marR="5080">
              <a:lnSpc>
                <a:spcPct val="115500"/>
              </a:lnSpc>
              <a:spcBef>
                <a:spcPts val="175"/>
              </a:spcBef>
            </a:pPr>
            <a:r>
              <a:rPr lang="en-US" sz="3350" spc="120" dirty="0"/>
              <a:t>As</a:t>
            </a:r>
            <a:r>
              <a:rPr lang="en-US" sz="3350" spc="-90" dirty="0"/>
              <a:t> </a:t>
            </a:r>
            <a:r>
              <a:rPr lang="en-US" sz="3350" spc="114" dirty="0"/>
              <a:t>a</a:t>
            </a:r>
            <a:r>
              <a:rPr lang="en-US" sz="3350" spc="-90" dirty="0"/>
              <a:t> </a:t>
            </a:r>
            <a:r>
              <a:rPr lang="en-US" sz="3350" spc="140" dirty="0"/>
              <a:t>part</a:t>
            </a:r>
            <a:r>
              <a:rPr lang="en-US" sz="3350" spc="-90" dirty="0"/>
              <a:t> </a:t>
            </a:r>
            <a:r>
              <a:rPr lang="en-US" sz="3350" spc="145" dirty="0"/>
              <a:t>of</a:t>
            </a:r>
            <a:r>
              <a:rPr lang="en-US" sz="3350" spc="-90" dirty="0"/>
              <a:t> </a:t>
            </a:r>
            <a:r>
              <a:rPr lang="en-US" sz="3350" spc="155" dirty="0"/>
              <a:t>curriculum</a:t>
            </a:r>
            <a:r>
              <a:rPr lang="en-US" sz="3350" spc="-85" dirty="0"/>
              <a:t> </a:t>
            </a:r>
            <a:r>
              <a:rPr lang="en-US" sz="3350" spc="114" dirty="0"/>
              <a:t>internship,</a:t>
            </a:r>
            <a:r>
              <a:rPr lang="en-US" sz="3350" spc="-90" dirty="0"/>
              <a:t> </a:t>
            </a:r>
            <a:r>
              <a:rPr lang="en-US" sz="3350" spc="-310" dirty="0"/>
              <a:t>I</a:t>
            </a:r>
            <a:r>
              <a:rPr lang="en-US" sz="3350" spc="-90" dirty="0"/>
              <a:t> </a:t>
            </a:r>
            <a:r>
              <a:rPr lang="en-US" sz="3350" spc="114" dirty="0"/>
              <a:t>have</a:t>
            </a:r>
            <a:r>
              <a:rPr lang="en-US" sz="3350" spc="-90" dirty="0"/>
              <a:t> </a:t>
            </a:r>
            <a:r>
              <a:rPr lang="en-US" sz="3350" spc="160" dirty="0"/>
              <a:t>completed </a:t>
            </a:r>
            <a:r>
              <a:rPr lang="en-US" sz="3350" spc="-1030" dirty="0"/>
              <a:t> </a:t>
            </a:r>
            <a:r>
              <a:rPr lang="en-US" sz="3350" spc="114" dirty="0"/>
              <a:t>a</a:t>
            </a:r>
            <a:r>
              <a:rPr lang="en-US" sz="3350" spc="-170" dirty="0"/>
              <a:t> </a:t>
            </a:r>
            <a:r>
              <a:rPr lang="en-US" sz="3350" spc="140" dirty="0"/>
              <a:t>1-month</a:t>
            </a:r>
            <a:r>
              <a:rPr lang="en-US" sz="3350" spc="-170" dirty="0"/>
              <a:t> </a:t>
            </a:r>
            <a:r>
              <a:rPr lang="en-US" sz="3350" spc="145" dirty="0"/>
              <a:t>internship</a:t>
            </a:r>
            <a:r>
              <a:rPr lang="en-US" sz="3350" spc="-165" dirty="0"/>
              <a:t> </a:t>
            </a:r>
            <a:r>
              <a:rPr lang="en-US" sz="3350" spc="95" dirty="0"/>
              <a:t>at</a:t>
            </a:r>
            <a:r>
              <a:rPr lang="en-US" sz="3350" spc="-170" dirty="0"/>
              <a:t> </a:t>
            </a:r>
            <a:r>
              <a:rPr lang="en-US" sz="3350" spc="150" dirty="0" err="1"/>
              <a:t>InternPe</a:t>
            </a:r>
            <a:r>
              <a:rPr lang="en-US" sz="3350" spc="-170" dirty="0"/>
              <a:t> </a:t>
            </a:r>
            <a:r>
              <a:rPr lang="en-US" sz="3350" spc="90" dirty="0"/>
              <a:t>Pvt.</a:t>
            </a:r>
            <a:r>
              <a:rPr lang="en-US" sz="3350" spc="-165" dirty="0"/>
              <a:t> </a:t>
            </a:r>
            <a:r>
              <a:rPr lang="en-US" sz="3350" spc="60" dirty="0"/>
              <a:t>Ltd.</a:t>
            </a:r>
            <a:endParaRPr sz="3350" dirty="0"/>
          </a:p>
        </p:txBody>
      </p:sp>
      <p:sp>
        <p:nvSpPr>
          <p:cNvPr id="4" name="object 4"/>
          <p:cNvSpPr txBox="1"/>
          <p:nvPr/>
        </p:nvSpPr>
        <p:spPr>
          <a:xfrm>
            <a:off x="6270137" y="4508208"/>
            <a:ext cx="10461625" cy="4152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890">
              <a:lnSpc>
                <a:spcPct val="115500"/>
              </a:lnSpc>
              <a:spcBef>
                <a:spcPts val="90"/>
              </a:spcBef>
            </a:pPr>
            <a:r>
              <a:rPr lang="en-US" sz="3350" spc="80" dirty="0">
                <a:solidFill>
                  <a:srgbClr val="173453"/>
                </a:solidFill>
                <a:latin typeface="Tahoma"/>
                <a:cs typeface="Tahoma"/>
              </a:rPr>
              <a:t>The</a:t>
            </a:r>
            <a:r>
              <a:rPr lang="en-US" sz="3350" spc="-170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lang="en-US" sz="3350" spc="145" dirty="0">
                <a:solidFill>
                  <a:srgbClr val="173453"/>
                </a:solidFill>
                <a:latin typeface="Tahoma"/>
                <a:cs typeface="Tahoma"/>
              </a:rPr>
              <a:t>internship</a:t>
            </a:r>
            <a:r>
              <a:rPr lang="en-US" sz="3350" spc="-165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lang="en-US" sz="3350" spc="160" dirty="0">
                <a:solidFill>
                  <a:srgbClr val="173453"/>
                </a:solidFill>
                <a:latin typeface="Tahoma"/>
                <a:cs typeface="Tahoma"/>
              </a:rPr>
              <a:t>duration</a:t>
            </a:r>
            <a:r>
              <a:rPr lang="en-US" sz="3350" spc="-165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lang="en-US" sz="3350" spc="120" dirty="0">
                <a:solidFill>
                  <a:srgbClr val="173453"/>
                </a:solidFill>
                <a:latin typeface="Tahoma"/>
                <a:cs typeface="Tahoma"/>
              </a:rPr>
              <a:t>was</a:t>
            </a:r>
            <a:r>
              <a:rPr lang="en-US" sz="3350" spc="-165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lang="en-US" sz="3350" spc="195" dirty="0">
                <a:solidFill>
                  <a:srgbClr val="173453"/>
                </a:solidFill>
                <a:latin typeface="Tahoma"/>
                <a:cs typeface="Tahoma"/>
              </a:rPr>
              <a:t>from</a:t>
            </a:r>
            <a:r>
              <a:rPr lang="en-US" sz="3350" spc="-170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lang="en-US" sz="3350" spc="114" dirty="0">
                <a:solidFill>
                  <a:srgbClr val="173453"/>
                </a:solidFill>
                <a:latin typeface="Tahoma"/>
                <a:cs typeface="Tahoma"/>
              </a:rPr>
              <a:t>27th</a:t>
            </a:r>
            <a:r>
              <a:rPr lang="en-US" sz="3350" spc="-165" dirty="0">
                <a:solidFill>
                  <a:srgbClr val="173453"/>
                </a:solidFill>
                <a:latin typeface="Tahoma"/>
                <a:cs typeface="Tahoma"/>
              </a:rPr>
              <a:t> Feb </a:t>
            </a:r>
            <a:r>
              <a:rPr lang="en-US" sz="3350" spc="100" dirty="0">
                <a:solidFill>
                  <a:srgbClr val="173453"/>
                </a:solidFill>
                <a:latin typeface="Tahoma"/>
                <a:cs typeface="Tahoma"/>
              </a:rPr>
              <a:t>2023 </a:t>
            </a:r>
            <a:r>
              <a:rPr lang="en-US" sz="3350" spc="-1030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lang="en-US" sz="3350" spc="145" dirty="0">
                <a:solidFill>
                  <a:srgbClr val="173453"/>
                </a:solidFill>
                <a:latin typeface="Tahoma"/>
                <a:cs typeface="Tahoma"/>
              </a:rPr>
              <a:t>to</a:t>
            </a:r>
            <a:r>
              <a:rPr lang="en-US" sz="3350" spc="-175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lang="en-US" sz="3350" spc="114" dirty="0">
                <a:solidFill>
                  <a:srgbClr val="173453"/>
                </a:solidFill>
                <a:latin typeface="Tahoma"/>
                <a:cs typeface="Tahoma"/>
              </a:rPr>
              <a:t>26th</a:t>
            </a:r>
            <a:r>
              <a:rPr lang="en-US" sz="3350" spc="-170" dirty="0">
                <a:solidFill>
                  <a:srgbClr val="173453"/>
                </a:solidFill>
                <a:latin typeface="Tahoma"/>
                <a:cs typeface="Tahoma"/>
              </a:rPr>
              <a:t> March </a:t>
            </a:r>
            <a:r>
              <a:rPr lang="en-US" sz="3350" spc="55" dirty="0">
                <a:solidFill>
                  <a:srgbClr val="173453"/>
                </a:solidFill>
                <a:latin typeface="Tahoma"/>
                <a:cs typeface="Tahoma"/>
              </a:rPr>
              <a:t>2023.</a:t>
            </a:r>
            <a:endParaRPr lang="en-US" sz="33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3800" dirty="0">
              <a:latin typeface="Tahoma"/>
              <a:cs typeface="Tahoma"/>
            </a:endParaRPr>
          </a:p>
          <a:p>
            <a:pPr marL="12700" marR="5080">
              <a:lnSpc>
                <a:spcPct val="115500"/>
              </a:lnSpc>
              <a:tabLst>
                <a:tab pos="1008380" algn="l"/>
                <a:tab pos="2594610" algn="l"/>
                <a:tab pos="3253740" algn="l"/>
                <a:tab pos="5549265" algn="l"/>
                <a:tab pos="6581140" algn="l"/>
                <a:tab pos="8095615" algn="l"/>
                <a:tab pos="9469755" algn="l"/>
              </a:tabLst>
            </a:pPr>
            <a:r>
              <a:rPr lang="en-US" sz="3350" spc="80" dirty="0">
                <a:solidFill>
                  <a:srgbClr val="173453"/>
                </a:solidFill>
                <a:latin typeface="Tahoma"/>
                <a:cs typeface="Tahoma"/>
              </a:rPr>
              <a:t>The	</a:t>
            </a:r>
            <a:r>
              <a:rPr lang="en-US" sz="3350" spc="145" dirty="0">
                <a:solidFill>
                  <a:srgbClr val="173453"/>
                </a:solidFill>
                <a:latin typeface="Tahoma"/>
                <a:cs typeface="Tahoma"/>
              </a:rPr>
              <a:t>natu</a:t>
            </a:r>
            <a:r>
              <a:rPr lang="en-US" sz="3350" spc="150" dirty="0">
                <a:solidFill>
                  <a:srgbClr val="173453"/>
                </a:solidFill>
                <a:latin typeface="Tahoma"/>
                <a:cs typeface="Tahoma"/>
              </a:rPr>
              <a:t>re	</a:t>
            </a:r>
            <a:r>
              <a:rPr lang="en-US" sz="3350" spc="145" dirty="0">
                <a:solidFill>
                  <a:srgbClr val="173453"/>
                </a:solidFill>
                <a:latin typeface="Tahoma"/>
                <a:cs typeface="Tahoma"/>
              </a:rPr>
              <a:t>of	internship	</a:t>
            </a:r>
            <a:r>
              <a:rPr lang="en-US" sz="3350" spc="120" dirty="0">
                <a:solidFill>
                  <a:srgbClr val="173453"/>
                </a:solidFill>
                <a:latin typeface="Tahoma"/>
                <a:cs typeface="Tahoma"/>
              </a:rPr>
              <a:t>was	</a:t>
            </a:r>
            <a:r>
              <a:rPr lang="en-US" sz="3350" spc="105" dirty="0">
                <a:solidFill>
                  <a:srgbClr val="173453"/>
                </a:solidFill>
                <a:latin typeface="Tahoma"/>
                <a:cs typeface="Tahoma"/>
              </a:rPr>
              <a:t>virtual	</a:t>
            </a:r>
            <a:r>
              <a:rPr lang="en-US" sz="3350" spc="70" dirty="0">
                <a:solidFill>
                  <a:srgbClr val="173453"/>
                </a:solidFill>
                <a:latin typeface="Tahoma"/>
                <a:cs typeface="Tahoma"/>
              </a:rPr>
              <a:t>(work	</a:t>
            </a:r>
            <a:r>
              <a:rPr lang="en-US" sz="3350" spc="170" dirty="0">
                <a:solidFill>
                  <a:srgbClr val="173453"/>
                </a:solidFill>
                <a:latin typeface="Tahoma"/>
                <a:cs typeface="Tahoma"/>
              </a:rPr>
              <a:t>from  </a:t>
            </a:r>
            <a:r>
              <a:rPr lang="en-US" sz="3350" spc="80" dirty="0">
                <a:solidFill>
                  <a:srgbClr val="173453"/>
                </a:solidFill>
                <a:latin typeface="Tahoma"/>
                <a:cs typeface="Tahoma"/>
              </a:rPr>
              <a:t>home).</a:t>
            </a:r>
            <a:endParaRPr lang="en-US" sz="33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43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3350" spc="80" dirty="0">
                <a:solidFill>
                  <a:srgbClr val="173453"/>
                </a:solidFill>
                <a:latin typeface="Tahoma"/>
                <a:cs typeface="Tahoma"/>
              </a:rPr>
              <a:t>The</a:t>
            </a:r>
            <a:r>
              <a:rPr lang="en-US" sz="3350" spc="-175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lang="en-US" sz="3350" spc="150" dirty="0">
                <a:solidFill>
                  <a:srgbClr val="173453"/>
                </a:solidFill>
                <a:latin typeface="Tahoma"/>
                <a:cs typeface="Tahoma"/>
              </a:rPr>
              <a:t>role</a:t>
            </a:r>
            <a:r>
              <a:rPr lang="en-US" sz="3350" spc="-175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lang="en-US" sz="3350" spc="120" dirty="0">
                <a:solidFill>
                  <a:srgbClr val="173453"/>
                </a:solidFill>
                <a:latin typeface="Tahoma"/>
                <a:cs typeface="Tahoma"/>
              </a:rPr>
              <a:t>assigned</a:t>
            </a:r>
            <a:r>
              <a:rPr lang="en-US" sz="3350" spc="-170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lang="en-US" sz="3350" spc="120" dirty="0">
                <a:solidFill>
                  <a:srgbClr val="173453"/>
                </a:solidFill>
                <a:latin typeface="Tahoma"/>
                <a:cs typeface="Tahoma"/>
              </a:rPr>
              <a:t>was</a:t>
            </a:r>
            <a:r>
              <a:rPr lang="en-US" sz="3350" spc="-175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lang="en-US" sz="3350" spc="150" dirty="0">
                <a:solidFill>
                  <a:srgbClr val="173453"/>
                </a:solidFill>
                <a:latin typeface="Tahoma"/>
                <a:cs typeface="Tahoma"/>
              </a:rPr>
              <a:t>Web</a:t>
            </a:r>
            <a:r>
              <a:rPr lang="en-US" sz="3350" spc="-170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lang="en-US" sz="3350" spc="160" dirty="0">
                <a:solidFill>
                  <a:srgbClr val="173453"/>
                </a:solidFill>
                <a:latin typeface="Tahoma"/>
                <a:cs typeface="Tahoma"/>
              </a:rPr>
              <a:t>development</a:t>
            </a:r>
            <a:r>
              <a:rPr lang="en-US" sz="3350" spc="-175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lang="en-US" sz="3350" spc="105" dirty="0">
                <a:solidFill>
                  <a:srgbClr val="173453"/>
                </a:solidFill>
                <a:latin typeface="Tahoma"/>
                <a:cs typeface="Tahoma"/>
              </a:rPr>
              <a:t>intern.</a:t>
            </a:r>
            <a:endParaRPr lang="en-US" sz="33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6285" y="1061971"/>
            <a:ext cx="15719531" cy="8403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32991" y="1620624"/>
            <a:ext cx="6445885" cy="1121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200" spc="80" dirty="0"/>
              <a:t>About</a:t>
            </a:r>
            <a:r>
              <a:rPr sz="7200" spc="-300" dirty="0"/>
              <a:t> </a:t>
            </a:r>
            <a:r>
              <a:rPr sz="7200" spc="-25" dirty="0"/>
              <a:t>Company</a:t>
            </a:r>
            <a:endParaRPr sz="7200"/>
          </a:p>
        </p:txBody>
      </p:sp>
      <p:sp>
        <p:nvSpPr>
          <p:cNvPr id="4" name="object 4"/>
          <p:cNvSpPr txBox="1"/>
          <p:nvPr/>
        </p:nvSpPr>
        <p:spPr>
          <a:xfrm>
            <a:off x="6270137" y="3329132"/>
            <a:ext cx="10463530" cy="4152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5500"/>
              </a:lnSpc>
              <a:spcBef>
                <a:spcPts val="90"/>
              </a:spcBef>
            </a:pPr>
            <a:r>
              <a:rPr lang="en-US" sz="3350" spc="90" dirty="0" err="1">
                <a:solidFill>
                  <a:srgbClr val="173453"/>
                </a:solidFill>
                <a:latin typeface="Tahoma"/>
                <a:cs typeface="Tahoma"/>
                <a:hlinkClick r:id="rId3"/>
              </a:rPr>
              <a:t>InternPe</a:t>
            </a:r>
            <a:r>
              <a:rPr lang="en-US" sz="3350" spc="65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sz="3350" spc="120" dirty="0">
                <a:solidFill>
                  <a:srgbClr val="173453"/>
                </a:solidFill>
                <a:latin typeface="Tahoma"/>
                <a:cs typeface="Tahoma"/>
              </a:rPr>
              <a:t>Ltd</a:t>
            </a:r>
            <a:r>
              <a:rPr sz="3350" spc="60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sz="3350" spc="100" dirty="0">
                <a:solidFill>
                  <a:srgbClr val="173453"/>
                </a:solidFill>
                <a:latin typeface="Tahoma"/>
                <a:cs typeface="Tahoma"/>
              </a:rPr>
              <a:t>is</a:t>
            </a:r>
            <a:r>
              <a:rPr sz="3350" spc="60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sz="3350" spc="114" dirty="0">
                <a:solidFill>
                  <a:srgbClr val="173453"/>
                </a:solidFill>
                <a:latin typeface="Tahoma"/>
                <a:cs typeface="Tahoma"/>
              </a:rPr>
              <a:t>a</a:t>
            </a:r>
            <a:r>
              <a:rPr sz="3350" spc="65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sz="3350" spc="130" dirty="0">
                <a:solidFill>
                  <a:srgbClr val="173453"/>
                </a:solidFill>
                <a:latin typeface="Tahoma"/>
                <a:cs typeface="Tahoma"/>
              </a:rPr>
              <a:t>software</a:t>
            </a:r>
            <a:r>
              <a:rPr sz="3350" spc="60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sz="3350" spc="180" dirty="0">
                <a:solidFill>
                  <a:srgbClr val="173453"/>
                </a:solidFill>
                <a:latin typeface="Tahoma"/>
                <a:cs typeface="Tahoma"/>
              </a:rPr>
              <a:t>and</a:t>
            </a:r>
            <a:r>
              <a:rPr sz="3350" spc="65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sz="3350" spc="165" dirty="0">
                <a:solidFill>
                  <a:srgbClr val="173453"/>
                </a:solidFill>
                <a:latin typeface="Tahoma"/>
                <a:cs typeface="Tahoma"/>
              </a:rPr>
              <a:t>product </a:t>
            </a:r>
            <a:r>
              <a:rPr sz="3350" spc="-1035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sz="3350" spc="160" dirty="0">
                <a:solidFill>
                  <a:srgbClr val="173453"/>
                </a:solidFill>
                <a:latin typeface="Tahoma"/>
                <a:cs typeface="Tahoma"/>
              </a:rPr>
              <a:t>development</a:t>
            </a:r>
            <a:r>
              <a:rPr sz="3350" spc="165" dirty="0">
                <a:solidFill>
                  <a:srgbClr val="173453"/>
                </a:solidFill>
                <a:latin typeface="Tahoma"/>
                <a:cs typeface="Tahoma"/>
              </a:rPr>
              <a:t> company</a:t>
            </a:r>
            <a:r>
              <a:rPr sz="3350" spc="170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sz="3350" spc="110" dirty="0">
                <a:solidFill>
                  <a:srgbClr val="173453"/>
                </a:solidFill>
                <a:latin typeface="Tahoma"/>
                <a:cs typeface="Tahoma"/>
              </a:rPr>
              <a:t>delivering</a:t>
            </a:r>
            <a:r>
              <a:rPr sz="3350" spc="114" dirty="0">
                <a:solidFill>
                  <a:srgbClr val="173453"/>
                </a:solidFill>
                <a:latin typeface="Tahoma"/>
                <a:cs typeface="Tahoma"/>
              </a:rPr>
              <a:t> innovative </a:t>
            </a:r>
            <a:r>
              <a:rPr sz="3350" spc="-1035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sz="3350" spc="145" dirty="0">
                <a:solidFill>
                  <a:srgbClr val="173453"/>
                </a:solidFill>
                <a:latin typeface="Tahoma"/>
                <a:cs typeface="Tahoma"/>
              </a:rPr>
              <a:t>business</a:t>
            </a:r>
            <a:r>
              <a:rPr sz="3350" spc="150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sz="3350" spc="-200" dirty="0">
                <a:solidFill>
                  <a:srgbClr val="173453"/>
                </a:solidFill>
                <a:latin typeface="Tahoma"/>
                <a:cs typeface="Tahoma"/>
              </a:rPr>
              <a:t>IT</a:t>
            </a:r>
            <a:r>
              <a:rPr sz="3350" spc="-195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sz="3350" spc="145" dirty="0">
                <a:solidFill>
                  <a:srgbClr val="173453"/>
                </a:solidFill>
                <a:latin typeface="Tahoma"/>
                <a:cs typeface="Tahoma"/>
              </a:rPr>
              <a:t>solutions</a:t>
            </a:r>
            <a:r>
              <a:rPr sz="3350" spc="150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sz="3350" spc="180" dirty="0">
                <a:solidFill>
                  <a:srgbClr val="173453"/>
                </a:solidFill>
                <a:latin typeface="Tahoma"/>
                <a:cs typeface="Tahoma"/>
              </a:rPr>
              <a:t>and</a:t>
            </a:r>
            <a:r>
              <a:rPr sz="3350" spc="185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lang="en-US" sz="3350" spc="130" dirty="0">
                <a:solidFill>
                  <a:srgbClr val="173453"/>
                </a:solidFill>
                <a:latin typeface="Tahoma"/>
                <a:cs typeface="Tahoma"/>
              </a:rPr>
              <a:t>mainly web design solution</a:t>
            </a:r>
            <a:r>
              <a:rPr sz="3350" spc="105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sz="3350" spc="145" dirty="0">
                <a:solidFill>
                  <a:srgbClr val="173453"/>
                </a:solidFill>
                <a:latin typeface="Tahoma"/>
                <a:cs typeface="Tahoma"/>
              </a:rPr>
              <a:t>to </a:t>
            </a:r>
            <a:r>
              <a:rPr sz="3350" spc="150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sz="3350" spc="155" dirty="0">
                <a:solidFill>
                  <a:srgbClr val="173453"/>
                </a:solidFill>
                <a:latin typeface="Tahoma"/>
                <a:cs typeface="Tahoma"/>
              </a:rPr>
              <a:t>customers</a:t>
            </a:r>
            <a:r>
              <a:rPr sz="3350" spc="-175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sz="3350" spc="130" dirty="0">
                <a:solidFill>
                  <a:srgbClr val="173453"/>
                </a:solidFill>
                <a:latin typeface="Tahoma"/>
                <a:cs typeface="Tahoma"/>
              </a:rPr>
              <a:t>across</a:t>
            </a:r>
            <a:r>
              <a:rPr sz="3350" spc="-170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sz="3350" spc="135" dirty="0">
                <a:solidFill>
                  <a:srgbClr val="173453"/>
                </a:solidFill>
                <a:latin typeface="Tahoma"/>
                <a:cs typeface="Tahoma"/>
              </a:rPr>
              <a:t>the</a:t>
            </a:r>
            <a:r>
              <a:rPr sz="3350" spc="-170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sz="3350" spc="85" dirty="0">
                <a:solidFill>
                  <a:srgbClr val="173453"/>
                </a:solidFill>
                <a:latin typeface="Tahoma"/>
                <a:cs typeface="Tahoma"/>
              </a:rPr>
              <a:t>globe.</a:t>
            </a:r>
            <a:endParaRPr sz="3350" dirty="0">
              <a:latin typeface="Tahoma"/>
              <a:cs typeface="Tahoma"/>
            </a:endParaRPr>
          </a:p>
          <a:p>
            <a:pPr marL="12700" marR="12065" algn="just">
              <a:lnSpc>
                <a:spcPts val="4640"/>
              </a:lnSpc>
              <a:spcBef>
                <a:spcPts val="114"/>
              </a:spcBef>
            </a:pPr>
            <a:r>
              <a:rPr sz="3350" spc="-120" dirty="0">
                <a:solidFill>
                  <a:srgbClr val="173453"/>
                </a:solidFill>
                <a:latin typeface="Tahoma"/>
                <a:cs typeface="Tahoma"/>
              </a:rPr>
              <a:t>It </a:t>
            </a:r>
            <a:r>
              <a:rPr sz="3350" spc="100" dirty="0">
                <a:solidFill>
                  <a:srgbClr val="173453"/>
                </a:solidFill>
                <a:latin typeface="Tahoma"/>
                <a:cs typeface="Tahoma"/>
              </a:rPr>
              <a:t>is </a:t>
            </a:r>
            <a:r>
              <a:rPr sz="3350" spc="170" dirty="0">
                <a:solidFill>
                  <a:srgbClr val="173453"/>
                </a:solidFill>
                <a:latin typeface="Tahoma"/>
                <a:cs typeface="Tahoma"/>
              </a:rPr>
              <a:t>known </a:t>
            </a:r>
            <a:r>
              <a:rPr sz="3350" spc="155" dirty="0">
                <a:solidFill>
                  <a:srgbClr val="173453"/>
                </a:solidFill>
                <a:latin typeface="Tahoma"/>
                <a:cs typeface="Tahoma"/>
              </a:rPr>
              <a:t>for </a:t>
            </a:r>
            <a:r>
              <a:rPr sz="3350" spc="150" dirty="0">
                <a:solidFill>
                  <a:srgbClr val="173453"/>
                </a:solidFill>
                <a:latin typeface="Tahoma"/>
                <a:cs typeface="Tahoma"/>
              </a:rPr>
              <a:t>maintenance </a:t>
            </a:r>
            <a:r>
              <a:rPr sz="3350" spc="145" dirty="0">
                <a:solidFill>
                  <a:srgbClr val="173453"/>
                </a:solidFill>
                <a:latin typeface="Tahoma"/>
                <a:cs typeface="Tahoma"/>
              </a:rPr>
              <a:t>of </a:t>
            </a:r>
            <a:r>
              <a:rPr sz="3350" spc="125" dirty="0">
                <a:solidFill>
                  <a:srgbClr val="173453"/>
                </a:solidFill>
                <a:latin typeface="Tahoma"/>
                <a:cs typeface="Tahoma"/>
              </a:rPr>
              <a:t>websites </a:t>
            </a:r>
            <a:r>
              <a:rPr sz="3350" spc="145" dirty="0">
                <a:solidFill>
                  <a:srgbClr val="173453"/>
                </a:solidFill>
                <a:latin typeface="Tahoma"/>
                <a:cs typeface="Tahoma"/>
              </a:rPr>
              <a:t>of </a:t>
            </a:r>
            <a:r>
              <a:rPr sz="3350" spc="155" dirty="0">
                <a:solidFill>
                  <a:srgbClr val="173453"/>
                </a:solidFill>
                <a:latin typeface="Tahoma"/>
                <a:cs typeface="Tahoma"/>
              </a:rPr>
              <a:t>other </a:t>
            </a:r>
            <a:r>
              <a:rPr sz="3350" spc="160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sz="3350" spc="120" dirty="0">
                <a:solidFill>
                  <a:srgbClr val="173453"/>
                </a:solidFill>
                <a:latin typeface="Tahoma"/>
                <a:cs typeface="Tahoma"/>
              </a:rPr>
              <a:t>firms</a:t>
            </a:r>
            <a:r>
              <a:rPr lang="en-US" sz="3350" spc="120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sz="3350" spc="120" dirty="0">
                <a:solidFill>
                  <a:srgbClr val="173453"/>
                </a:solidFill>
                <a:latin typeface="Tahoma"/>
                <a:cs typeface="Tahoma"/>
              </a:rPr>
              <a:t>/</a:t>
            </a:r>
            <a:r>
              <a:rPr sz="3350" spc="125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sz="3350" spc="130" dirty="0">
                <a:solidFill>
                  <a:srgbClr val="173453"/>
                </a:solidFill>
                <a:latin typeface="Tahoma"/>
                <a:cs typeface="Tahoma"/>
              </a:rPr>
              <a:t>creation</a:t>
            </a:r>
            <a:r>
              <a:rPr sz="3350" spc="135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sz="3350" spc="145" dirty="0">
                <a:solidFill>
                  <a:srgbClr val="173453"/>
                </a:solidFill>
                <a:latin typeface="Tahoma"/>
                <a:cs typeface="Tahoma"/>
              </a:rPr>
              <a:t>of</a:t>
            </a:r>
            <a:r>
              <a:rPr sz="3350" spc="150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sz="3350" spc="165" dirty="0">
                <a:solidFill>
                  <a:srgbClr val="173453"/>
                </a:solidFill>
                <a:latin typeface="Tahoma"/>
                <a:cs typeface="Tahoma"/>
              </a:rPr>
              <a:t>multimedia</a:t>
            </a:r>
            <a:r>
              <a:rPr sz="3350" spc="170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sz="3350" spc="140" dirty="0">
                <a:solidFill>
                  <a:srgbClr val="173453"/>
                </a:solidFill>
                <a:latin typeface="Tahoma"/>
                <a:cs typeface="Tahoma"/>
              </a:rPr>
              <a:t>presentations</a:t>
            </a:r>
            <a:r>
              <a:rPr sz="3350" spc="145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sz="3350" spc="155" dirty="0">
                <a:solidFill>
                  <a:srgbClr val="173453"/>
                </a:solidFill>
                <a:latin typeface="Tahoma"/>
                <a:cs typeface="Tahoma"/>
              </a:rPr>
              <a:t>for </a:t>
            </a:r>
            <a:r>
              <a:rPr sz="3350" spc="-1035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sz="3350" spc="155" dirty="0">
                <a:solidFill>
                  <a:srgbClr val="173453"/>
                </a:solidFill>
                <a:latin typeface="Tahoma"/>
                <a:cs typeface="Tahoma"/>
              </a:rPr>
              <a:t>other</a:t>
            </a:r>
            <a:r>
              <a:rPr sz="3350" spc="-175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sz="3350" spc="155" dirty="0">
                <a:solidFill>
                  <a:srgbClr val="173453"/>
                </a:solidFill>
                <a:latin typeface="Tahoma"/>
                <a:cs typeface="Tahoma"/>
              </a:rPr>
              <a:t>firms</a:t>
            </a:r>
            <a:r>
              <a:rPr sz="3350" spc="-170" dirty="0">
                <a:solidFill>
                  <a:srgbClr val="173453"/>
                </a:solidFill>
                <a:latin typeface="Tahoma"/>
                <a:cs typeface="Tahoma"/>
              </a:rPr>
              <a:t> </a:t>
            </a:r>
            <a:r>
              <a:rPr sz="3350" spc="35" dirty="0">
                <a:solidFill>
                  <a:srgbClr val="173453"/>
                </a:solidFill>
                <a:latin typeface="Tahoma"/>
                <a:cs typeface="Tahoma"/>
              </a:rPr>
              <a:t>etc.</a:t>
            </a:r>
            <a:endParaRPr sz="33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7035" y="625832"/>
            <a:ext cx="539432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O</a:t>
            </a:r>
            <a:r>
              <a:rPr spc="15" dirty="0"/>
              <a:t>b</a:t>
            </a:r>
            <a:r>
              <a:rPr spc="-509" dirty="0"/>
              <a:t>j</a:t>
            </a:r>
            <a:r>
              <a:rPr spc="295" dirty="0"/>
              <a:t>e</a:t>
            </a:r>
            <a:r>
              <a:rPr spc="130" dirty="0"/>
              <a:t>c</a:t>
            </a:r>
            <a:r>
              <a:rPr spc="520" dirty="0"/>
              <a:t>t</a:t>
            </a:r>
            <a:r>
              <a:rPr spc="-30" dirty="0"/>
              <a:t>i</a:t>
            </a:r>
            <a:r>
              <a:rPr spc="-180" dirty="0"/>
              <a:t>v</a:t>
            </a:r>
            <a:r>
              <a:rPr spc="295" dirty="0"/>
              <a:t>e</a:t>
            </a:r>
            <a:r>
              <a:rPr spc="490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66800" y="2552700"/>
            <a:ext cx="15621000" cy="6838950"/>
            <a:chOff x="1333617" y="2830835"/>
            <a:chExt cx="15621000" cy="6838950"/>
          </a:xfrm>
        </p:grpSpPr>
        <p:sp>
          <p:nvSpPr>
            <p:cNvPr id="4" name="object 4"/>
            <p:cNvSpPr/>
            <p:nvPr/>
          </p:nvSpPr>
          <p:spPr>
            <a:xfrm>
              <a:off x="1464138" y="2980925"/>
              <a:ext cx="15474315" cy="6671309"/>
            </a:xfrm>
            <a:custGeom>
              <a:avLst/>
              <a:gdLst/>
              <a:ahLst/>
              <a:cxnLst/>
              <a:rect l="l" t="t" r="r" b="b"/>
              <a:pathLst>
                <a:path w="15474315" h="6671309">
                  <a:moveTo>
                    <a:pt x="15268536" y="6670991"/>
                  </a:moveTo>
                  <a:lnTo>
                    <a:pt x="231142" y="6670991"/>
                  </a:lnTo>
                  <a:lnTo>
                    <a:pt x="156278" y="6668261"/>
                  </a:lnTo>
                  <a:lnTo>
                    <a:pt x="99360" y="6660299"/>
                  </a:lnTo>
                  <a:lnTo>
                    <a:pt x="56759" y="6647449"/>
                  </a:lnTo>
                  <a:lnTo>
                    <a:pt x="24849" y="6630053"/>
                  </a:lnTo>
                  <a:lnTo>
                    <a:pt x="0" y="6608454"/>
                  </a:lnTo>
                  <a:lnTo>
                    <a:pt x="22070" y="6616802"/>
                  </a:lnTo>
                  <a:lnTo>
                    <a:pt x="45145" y="6622972"/>
                  </a:lnTo>
                  <a:lnTo>
                    <a:pt x="68891" y="6626796"/>
                  </a:lnTo>
                  <a:lnTo>
                    <a:pt x="92973" y="6628109"/>
                  </a:lnTo>
                  <a:lnTo>
                    <a:pt x="15214897" y="6628109"/>
                  </a:lnTo>
                  <a:lnTo>
                    <a:pt x="15257278" y="6623568"/>
                  </a:lnTo>
                  <a:lnTo>
                    <a:pt x="15297814" y="6610548"/>
                  </a:lnTo>
                  <a:lnTo>
                    <a:pt x="15335333" y="6589947"/>
                  </a:lnTo>
                  <a:lnTo>
                    <a:pt x="15368662" y="6562668"/>
                  </a:lnTo>
                  <a:lnTo>
                    <a:pt x="15396626" y="6529609"/>
                  </a:lnTo>
                  <a:lnTo>
                    <a:pt x="15418054" y="6491671"/>
                  </a:lnTo>
                  <a:lnTo>
                    <a:pt x="15431771" y="6449755"/>
                  </a:lnTo>
                  <a:lnTo>
                    <a:pt x="15436604" y="6404761"/>
                  </a:lnTo>
                  <a:lnTo>
                    <a:pt x="15436604" y="73258"/>
                  </a:lnTo>
                  <a:lnTo>
                    <a:pt x="15435905" y="54524"/>
                  </a:lnTo>
                  <a:lnTo>
                    <a:pt x="15433698" y="35959"/>
                  </a:lnTo>
                  <a:lnTo>
                    <a:pt x="15429815" y="17728"/>
                  </a:lnTo>
                  <a:lnTo>
                    <a:pt x="15424088" y="0"/>
                  </a:lnTo>
                  <a:lnTo>
                    <a:pt x="15444733" y="28728"/>
                  </a:lnTo>
                  <a:lnTo>
                    <a:pt x="15460517" y="60974"/>
                  </a:lnTo>
                  <a:lnTo>
                    <a:pt x="15470602" y="96235"/>
                  </a:lnTo>
                  <a:lnTo>
                    <a:pt x="15474150" y="134008"/>
                  </a:lnTo>
                  <a:lnTo>
                    <a:pt x="15474150" y="6465511"/>
                  </a:lnTo>
                  <a:lnTo>
                    <a:pt x="15468672" y="6512337"/>
                  </a:lnTo>
                  <a:lnTo>
                    <a:pt x="15453091" y="6555475"/>
                  </a:lnTo>
                  <a:lnTo>
                    <a:pt x="15428690" y="6593644"/>
                  </a:lnTo>
                  <a:lnTo>
                    <a:pt x="15396752" y="6625561"/>
                  </a:lnTo>
                  <a:lnTo>
                    <a:pt x="15358559" y="6649946"/>
                  </a:lnTo>
                  <a:lnTo>
                    <a:pt x="15315393" y="6665516"/>
                  </a:lnTo>
                  <a:lnTo>
                    <a:pt x="15268536" y="6670991"/>
                  </a:lnTo>
                  <a:close/>
                </a:path>
              </a:pathLst>
            </a:custGeom>
            <a:solidFill>
              <a:srgbClr val="173453"/>
            </a:solidFill>
          </p:spPr>
          <p:txBody>
            <a:bodyPr wrap="square" lIns="0" tIns="0" rIns="0" bIns="0" rtlCol="0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49637" y="2878777"/>
              <a:ext cx="15530194" cy="6743065"/>
            </a:xfrm>
            <a:custGeom>
              <a:avLst/>
              <a:gdLst/>
              <a:ahLst/>
              <a:cxnLst/>
              <a:rect l="l" t="t" r="r" b="b"/>
              <a:pathLst>
                <a:path w="15530194" h="6743065">
                  <a:moveTo>
                    <a:pt x="15323962" y="6742463"/>
                  </a:moveTo>
                  <a:lnTo>
                    <a:pt x="205614" y="6742463"/>
                  </a:lnTo>
                  <a:lnTo>
                    <a:pt x="158757" y="6737082"/>
                  </a:lnTo>
                  <a:lnTo>
                    <a:pt x="115591" y="6721730"/>
                  </a:lnTo>
                  <a:lnTo>
                    <a:pt x="77397" y="6697595"/>
                  </a:lnTo>
                  <a:lnTo>
                    <a:pt x="45459" y="6665865"/>
                  </a:lnTo>
                  <a:lnTo>
                    <a:pt x="21059" y="6627728"/>
                  </a:lnTo>
                  <a:lnTo>
                    <a:pt x="5478" y="6584371"/>
                  </a:lnTo>
                  <a:lnTo>
                    <a:pt x="0" y="6536983"/>
                  </a:lnTo>
                  <a:lnTo>
                    <a:pt x="0" y="205480"/>
                  </a:lnTo>
                  <a:lnTo>
                    <a:pt x="5478" y="158653"/>
                  </a:lnTo>
                  <a:lnTo>
                    <a:pt x="21059" y="115515"/>
                  </a:lnTo>
                  <a:lnTo>
                    <a:pt x="45459" y="77347"/>
                  </a:lnTo>
                  <a:lnTo>
                    <a:pt x="77397" y="45430"/>
                  </a:lnTo>
                  <a:lnTo>
                    <a:pt x="115591" y="21045"/>
                  </a:lnTo>
                  <a:lnTo>
                    <a:pt x="158757" y="5474"/>
                  </a:lnTo>
                  <a:lnTo>
                    <a:pt x="205614" y="0"/>
                  </a:lnTo>
                  <a:lnTo>
                    <a:pt x="15323962" y="0"/>
                  </a:lnTo>
                  <a:lnTo>
                    <a:pt x="15370819" y="5474"/>
                  </a:lnTo>
                  <a:lnTo>
                    <a:pt x="15413986" y="21045"/>
                  </a:lnTo>
                  <a:lnTo>
                    <a:pt x="15452179" y="45430"/>
                  </a:lnTo>
                  <a:lnTo>
                    <a:pt x="15484117" y="77347"/>
                  </a:lnTo>
                  <a:lnTo>
                    <a:pt x="15508517" y="115515"/>
                  </a:lnTo>
                  <a:lnTo>
                    <a:pt x="15524098" y="158653"/>
                  </a:lnTo>
                  <a:lnTo>
                    <a:pt x="15529576" y="205480"/>
                  </a:lnTo>
                  <a:lnTo>
                    <a:pt x="15529576" y="6536983"/>
                  </a:lnTo>
                  <a:lnTo>
                    <a:pt x="15524098" y="6583809"/>
                  </a:lnTo>
                  <a:lnTo>
                    <a:pt x="15508517" y="6626947"/>
                  </a:lnTo>
                  <a:lnTo>
                    <a:pt x="15484117" y="6665115"/>
                  </a:lnTo>
                  <a:lnTo>
                    <a:pt x="15452179" y="6697033"/>
                  </a:lnTo>
                  <a:lnTo>
                    <a:pt x="15413986" y="6721417"/>
                  </a:lnTo>
                  <a:lnTo>
                    <a:pt x="15370819" y="6736988"/>
                  </a:lnTo>
                  <a:lnTo>
                    <a:pt x="15323962" y="67424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333617" y="2830835"/>
              <a:ext cx="15621000" cy="6838950"/>
            </a:xfrm>
            <a:custGeom>
              <a:avLst/>
              <a:gdLst/>
              <a:ahLst/>
              <a:cxnLst/>
              <a:rect l="l" t="t" r="r" b="b"/>
              <a:pathLst>
                <a:path w="15621000" h="6838950">
                  <a:moveTo>
                    <a:pt x="15397269" y="6838949"/>
                  </a:moveTo>
                  <a:lnTo>
                    <a:pt x="376640" y="6838949"/>
                  </a:lnTo>
                  <a:lnTo>
                    <a:pt x="306690" y="6836391"/>
                  </a:lnTo>
                  <a:lnTo>
                    <a:pt x="248654" y="6828989"/>
                  </a:lnTo>
                  <a:lnTo>
                    <a:pt x="201167" y="6817148"/>
                  </a:lnTo>
                  <a:lnTo>
                    <a:pt x="162863" y="6801276"/>
                  </a:lnTo>
                  <a:lnTo>
                    <a:pt x="108343" y="6759060"/>
                  </a:lnTo>
                  <a:lnTo>
                    <a:pt x="89397" y="6733529"/>
                  </a:lnTo>
                  <a:lnTo>
                    <a:pt x="52800" y="6698575"/>
                  </a:lnTo>
                  <a:lnTo>
                    <a:pt x="24584" y="6656250"/>
                  </a:lnTo>
                  <a:lnTo>
                    <a:pt x="6425" y="6607896"/>
                  </a:lnTo>
                  <a:lnTo>
                    <a:pt x="0" y="6554851"/>
                  </a:lnTo>
                  <a:lnTo>
                    <a:pt x="0" y="223348"/>
                  </a:lnTo>
                  <a:lnTo>
                    <a:pt x="4543" y="178353"/>
                  </a:lnTo>
                  <a:lnTo>
                    <a:pt x="17572" y="136437"/>
                  </a:lnTo>
                  <a:lnTo>
                    <a:pt x="38186" y="98499"/>
                  </a:lnTo>
                  <a:lnTo>
                    <a:pt x="65483" y="65440"/>
                  </a:lnTo>
                  <a:lnTo>
                    <a:pt x="98564" y="38161"/>
                  </a:lnTo>
                  <a:lnTo>
                    <a:pt x="136526" y="17560"/>
                  </a:lnTo>
                  <a:lnTo>
                    <a:pt x="178470" y="4540"/>
                  </a:lnTo>
                  <a:lnTo>
                    <a:pt x="223493" y="0"/>
                  </a:lnTo>
                  <a:lnTo>
                    <a:pt x="15341842" y="0"/>
                  </a:lnTo>
                  <a:lnTo>
                    <a:pt x="15388672" y="4960"/>
                  </a:lnTo>
                  <a:lnTo>
                    <a:pt x="15428217" y="17867"/>
                  </a:lnTo>
                  <a:lnTo>
                    <a:pt x="223493" y="17867"/>
                  </a:lnTo>
                  <a:lnTo>
                    <a:pt x="176637" y="23342"/>
                  </a:lnTo>
                  <a:lnTo>
                    <a:pt x="133470" y="38913"/>
                  </a:lnTo>
                  <a:lnTo>
                    <a:pt x="95277" y="63298"/>
                  </a:lnTo>
                  <a:lnTo>
                    <a:pt x="63339" y="95215"/>
                  </a:lnTo>
                  <a:lnTo>
                    <a:pt x="38938" y="133383"/>
                  </a:lnTo>
                  <a:lnTo>
                    <a:pt x="23358" y="176521"/>
                  </a:lnTo>
                  <a:lnTo>
                    <a:pt x="17879" y="223348"/>
                  </a:lnTo>
                  <a:lnTo>
                    <a:pt x="17879" y="6554851"/>
                  </a:lnTo>
                  <a:lnTo>
                    <a:pt x="23358" y="6602239"/>
                  </a:lnTo>
                  <a:lnTo>
                    <a:pt x="38938" y="6645596"/>
                  </a:lnTo>
                  <a:lnTo>
                    <a:pt x="63339" y="6683733"/>
                  </a:lnTo>
                  <a:lnTo>
                    <a:pt x="95277" y="6715463"/>
                  </a:lnTo>
                  <a:lnTo>
                    <a:pt x="133470" y="6739598"/>
                  </a:lnTo>
                  <a:lnTo>
                    <a:pt x="176637" y="6754950"/>
                  </a:lnTo>
                  <a:lnTo>
                    <a:pt x="207933" y="6758544"/>
                  </a:lnTo>
                  <a:lnTo>
                    <a:pt x="132308" y="6758544"/>
                  </a:lnTo>
                  <a:lnTo>
                    <a:pt x="189912" y="6797539"/>
                  </a:lnTo>
                  <a:lnTo>
                    <a:pt x="234517" y="6810389"/>
                  </a:lnTo>
                  <a:lnTo>
                    <a:pt x="295339" y="6818351"/>
                  </a:lnTo>
                  <a:lnTo>
                    <a:pt x="376640" y="6821081"/>
                  </a:lnTo>
                  <a:lnTo>
                    <a:pt x="15484802" y="6821081"/>
                  </a:lnTo>
                  <a:lnTo>
                    <a:pt x="15484236" y="6821388"/>
                  </a:lnTo>
                  <a:lnTo>
                    <a:pt x="15442292" y="6834409"/>
                  </a:lnTo>
                  <a:lnTo>
                    <a:pt x="15397269" y="6838949"/>
                  </a:lnTo>
                  <a:close/>
                </a:path>
                <a:path w="15621000" h="6838950">
                  <a:moveTo>
                    <a:pt x="15431163" y="6760331"/>
                  </a:moveTo>
                  <a:lnTo>
                    <a:pt x="15341842" y="6760331"/>
                  </a:lnTo>
                  <a:lnTo>
                    <a:pt x="15388699" y="6754856"/>
                  </a:lnTo>
                  <a:lnTo>
                    <a:pt x="15431865" y="6739285"/>
                  </a:lnTo>
                  <a:lnTo>
                    <a:pt x="15470059" y="6714900"/>
                  </a:lnTo>
                  <a:lnTo>
                    <a:pt x="15501997" y="6682983"/>
                  </a:lnTo>
                  <a:lnTo>
                    <a:pt x="15526397" y="6644815"/>
                  </a:lnTo>
                  <a:lnTo>
                    <a:pt x="15541978" y="6601677"/>
                  </a:lnTo>
                  <a:lnTo>
                    <a:pt x="15547456" y="6554851"/>
                  </a:lnTo>
                  <a:lnTo>
                    <a:pt x="15547456" y="223348"/>
                  </a:lnTo>
                  <a:lnTo>
                    <a:pt x="15541978" y="176521"/>
                  </a:lnTo>
                  <a:lnTo>
                    <a:pt x="15526397" y="133383"/>
                  </a:lnTo>
                  <a:lnTo>
                    <a:pt x="15501997" y="95215"/>
                  </a:lnTo>
                  <a:lnTo>
                    <a:pt x="15470059" y="63298"/>
                  </a:lnTo>
                  <a:lnTo>
                    <a:pt x="15431865" y="38913"/>
                  </a:lnTo>
                  <a:lnTo>
                    <a:pt x="15388699" y="23342"/>
                  </a:lnTo>
                  <a:lnTo>
                    <a:pt x="15341842" y="17867"/>
                  </a:lnTo>
                  <a:lnTo>
                    <a:pt x="15428217" y="17867"/>
                  </a:lnTo>
                  <a:lnTo>
                    <a:pt x="15431983" y="19097"/>
                  </a:lnTo>
                  <a:lnTo>
                    <a:pt x="15470832" y="41296"/>
                  </a:lnTo>
                  <a:lnTo>
                    <a:pt x="15504274" y="70442"/>
                  </a:lnTo>
                  <a:lnTo>
                    <a:pt x="15531365" y="105420"/>
                  </a:lnTo>
                  <a:lnTo>
                    <a:pt x="15567963" y="140374"/>
                  </a:lnTo>
                  <a:lnTo>
                    <a:pt x="15574440" y="150089"/>
                  </a:lnTo>
                  <a:lnTo>
                    <a:pt x="15554608" y="150089"/>
                  </a:lnTo>
                  <a:lnTo>
                    <a:pt x="15559581" y="167818"/>
                  </a:lnTo>
                  <a:lnTo>
                    <a:pt x="15563549" y="186048"/>
                  </a:lnTo>
                  <a:lnTo>
                    <a:pt x="15566175" y="204614"/>
                  </a:lnTo>
                  <a:lnTo>
                    <a:pt x="15567124" y="223348"/>
                  </a:lnTo>
                  <a:lnTo>
                    <a:pt x="15567124" y="6554851"/>
                  </a:lnTo>
                  <a:lnTo>
                    <a:pt x="15562581" y="6599845"/>
                  </a:lnTo>
                  <a:lnTo>
                    <a:pt x="15549552" y="6641761"/>
                  </a:lnTo>
                  <a:lnTo>
                    <a:pt x="15528938" y="6679699"/>
                  </a:lnTo>
                  <a:lnTo>
                    <a:pt x="15501640" y="6712758"/>
                  </a:lnTo>
                  <a:lnTo>
                    <a:pt x="15468560" y="6740037"/>
                  </a:lnTo>
                  <a:lnTo>
                    <a:pt x="15431163" y="6760331"/>
                  </a:lnTo>
                  <a:close/>
                </a:path>
                <a:path w="15621000" h="6838950">
                  <a:moveTo>
                    <a:pt x="15484802" y="6821081"/>
                  </a:moveTo>
                  <a:lnTo>
                    <a:pt x="15397269" y="6821081"/>
                  </a:lnTo>
                  <a:lnTo>
                    <a:pt x="15444225" y="6815606"/>
                  </a:lnTo>
                  <a:lnTo>
                    <a:pt x="15487646" y="6800036"/>
                  </a:lnTo>
                  <a:lnTo>
                    <a:pt x="15526189" y="6775651"/>
                  </a:lnTo>
                  <a:lnTo>
                    <a:pt x="15558507" y="6743734"/>
                  </a:lnTo>
                  <a:lnTo>
                    <a:pt x="15583257" y="6705565"/>
                  </a:lnTo>
                  <a:lnTo>
                    <a:pt x="15599093" y="6662427"/>
                  </a:lnTo>
                  <a:lnTo>
                    <a:pt x="15604671" y="6615601"/>
                  </a:lnTo>
                  <a:lnTo>
                    <a:pt x="15604671" y="284098"/>
                  </a:lnTo>
                  <a:lnTo>
                    <a:pt x="15601123" y="246324"/>
                  </a:lnTo>
                  <a:lnTo>
                    <a:pt x="15591038" y="211063"/>
                  </a:lnTo>
                  <a:lnTo>
                    <a:pt x="15575254" y="178818"/>
                  </a:lnTo>
                  <a:lnTo>
                    <a:pt x="15554608" y="150089"/>
                  </a:lnTo>
                  <a:lnTo>
                    <a:pt x="15574440" y="150089"/>
                  </a:lnTo>
                  <a:lnTo>
                    <a:pt x="15596179" y="182698"/>
                  </a:lnTo>
                  <a:lnTo>
                    <a:pt x="15614338" y="231053"/>
                  </a:lnTo>
                  <a:lnTo>
                    <a:pt x="15620763" y="284098"/>
                  </a:lnTo>
                  <a:lnTo>
                    <a:pt x="15620763" y="6615601"/>
                  </a:lnTo>
                  <a:lnTo>
                    <a:pt x="15616220" y="6660595"/>
                  </a:lnTo>
                  <a:lnTo>
                    <a:pt x="15603191" y="6702511"/>
                  </a:lnTo>
                  <a:lnTo>
                    <a:pt x="15582577" y="6740449"/>
                  </a:lnTo>
                  <a:lnTo>
                    <a:pt x="15555279" y="6773508"/>
                  </a:lnTo>
                  <a:lnTo>
                    <a:pt x="15522198" y="6800788"/>
                  </a:lnTo>
                  <a:lnTo>
                    <a:pt x="15484802" y="6821081"/>
                  </a:lnTo>
                  <a:close/>
                </a:path>
                <a:path w="15621000" h="6838950">
                  <a:moveTo>
                    <a:pt x="15343631" y="6778199"/>
                  </a:moveTo>
                  <a:lnTo>
                    <a:pt x="225281" y="6778199"/>
                  </a:lnTo>
                  <a:lnTo>
                    <a:pt x="200446" y="6776886"/>
                  </a:lnTo>
                  <a:lnTo>
                    <a:pt x="176783" y="6773062"/>
                  </a:lnTo>
                  <a:lnTo>
                    <a:pt x="154126" y="6766892"/>
                  </a:lnTo>
                  <a:lnTo>
                    <a:pt x="132308" y="6758544"/>
                  </a:lnTo>
                  <a:lnTo>
                    <a:pt x="207933" y="6758544"/>
                  </a:lnTo>
                  <a:lnTo>
                    <a:pt x="223493" y="6760331"/>
                  </a:lnTo>
                  <a:lnTo>
                    <a:pt x="15431163" y="6760331"/>
                  </a:lnTo>
                  <a:lnTo>
                    <a:pt x="15430597" y="6760638"/>
                  </a:lnTo>
                  <a:lnTo>
                    <a:pt x="15388654" y="6773658"/>
                  </a:lnTo>
                  <a:lnTo>
                    <a:pt x="15343631" y="6778199"/>
                  </a:lnTo>
                  <a:close/>
                </a:path>
              </a:pathLst>
            </a:custGeom>
            <a:solidFill>
              <a:srgbClr val="173453"/>
            </a:solidFill>
          </p:spPr>
          <p:txBody>
            <a:bodyPr wrap="square" lIns="0" tIns="0" rIns="0" bIns="0" rtlCol="0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CB400E8-42C1-B31B-4612-10B971AB606D}"/>
              </a:ext>
            </a:extLst>
          </p:cNvPr>
          <p:cNvSpPr txBox="1"/>
          <p:nvPr/>
        </p:nvSpPr>
        <p:spPr>
          <a:xfrm>
            <a:off x="2286000" y="3314700"/>
            <a:ext cx="1295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understand the basic foundations for building a web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design and develop a system with enhanced features and scalability.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learn about MERN stack and how to build projects using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understand how frontend and backend are integrated with each other.</a:t>
            </a:r>
            <a:endParaRPr lang="en-IN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</a:t>
            </a:r>
            <a:r>
              <a:rPr spc="130" dirty="0"/>
              <a:t>c</a:t>
            </a:r>
            <a:r>
              <a:rPr spc="145" dirty="0"/>
              <a:t>o</a:t>
            </a:r>
            <a:r>
              <a:rPr spc="40" dirty="0"/>
              <a:t>p</a:t>
            </a:r>
            <a:r>
              <a:rPr spc="520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3617" y="2830835"/>
            <a:ext cx="15621000" cy="6838950"/>
            <a:chOff x="1333617" y="2830835"/>
            <a:chExt cx="15621000" cy="6838950"/>
          </a:xfrm>
        </p:grpSpPr>
        <p:sp>
          <p:nvSpPr>
            <p:cNvPr id="4" name="object 4"/>
            <p:cNvSpPr/>
            <p:nvPr/>
          </p:nvSpPr>
          <p:spPr>
            <a:xfrm>
              <a:off x="1464138" y="2980925"/>
              <a:ext cx="15474315" cy="6671309"/>
            </a:xfrm>
            <a:custGeom>
              <a:avLst/>
              <a:gdLst/>
              <a:ahLst/>
              <a:cxnLst/>
              <a:rect l="l" t="t" r="r" b="b"/>
              <a:pathLst>
                <a:path w="15474315" h="6671309">
                  <a:moveTo>
                    <a:pt x="15268536" y="6670991"/>
                  </a:moveTo>
                  <a:lnTo>
                    <a:pt x="231142" y="6670991"/>
                  </a:lnTo>
                  <a:lnTo>
                    <a:pt x="156278" y="6668261"/>
                  </a:lnTo>
                  <a:lnTo>
                    <a:pt x="99360" y="6660299"/>
                  </a:lnTo>
                  <a:lnTo>
                    <a:pt x="56759" y="6647449"/>
                  </a:lnTo>
                  <a:lnTo>
                    <a:pt x="24849" y="6630053"/>
                  </a:lnTo>
                  <a:lnTo>
                    <a:pt x="0" y="6608454"/>
                  </a:lnTo>
                  <a:lnTo>
                    <a:pt x="22070" y="6616802"/>
                  </a:lnTo>
                  <a:lnTo>
                    <a:pt x="45145" y="6622972"/>
                  </a:lnTo>
                  <a:lnTo>
                    <a:pt x="68891" y="6626796"/>
                  </a:lnTo>
                  <a:lnTo>
                    <a:pt x="92973" y="6628109"/>
                  </a:lnTo>
                  <a:lnTo>
                    <a:pt x="15214897" y="6628109"/>
                  </a:lnTo>
                  <a:lnTo>
                    <a:pt x="15257278" y="6623568"/>
                  </a:lnTo>
                  <a:lnTo>
                    <a:pt x="15297814" y="6610548"/>
                  </a:lnTo>
                  <a:lnTo>
                    <a:pt x="15335333" y="6589947"/>
                  </a:lnTo>
                  <a:lnTo>
                    <a:pt x="15368662" y="6562668"/>
                  </a:lnTo>
                  <a:lnTo>
                    <a:pt x="15396626" y="6529609"/>
                  </a:lnTo>
                  <a:lnTo>
                    <a:pt x="15418054" y="6491671"/>
                  </a:lnTo>
                  <a:lnTo>
                    <a:pt x="15431771" y="6449755"/>
                  </a:lnTo>
                  <a:lnTo>
                    <a:pt x="15436604" y="6404761"/>
                  </a:lnTo>
                  <a:lnTo>
                    <a:pt x="15436604" y="73258"/>
                  </a:lnTo>
                  <a:lnTo>
                    <a:pt x="15435905" y="54524"/>
                  </a:lnTo>
                  <a:lnTo>
                    <a:pt x="15433698" y="35959"/>
                  </a:lnTo>
                  <a:lnTo>
                    <a:pt x="15429815" y="17728"/>
                  </a:lnTo>
                  <a:lnTo>
                    <a:pt x="15424088" y="0"/>
                  </a:lnTo>
                  <a:lnTo>
                    <a:pt x="15444733" y="28728"/>
                  </a:lnTo>
                  <a:lnTo>
                    <a:pt x="15460517" y="60974"/>
                  </a:lnTo>
                  <a:lnTo>
                    <a:pt x="15470602" y="96235"/>
                  </a:lnTo>
                  <a:lnTo>
                    <a:pt x="15474150" y="134008"/>
                  </a:lnTo>
                  <a:lnTo>
                    <a:pt x="15474150" y="6465511"/>
                  </a:lnTo>
                  <a:lnTo>
                    <a:pt x="15468672" y="6512337"/>
                  </a:lnTo>
                  <a:lnTo>
                    <a:pt x="15453091" y="6555475"/>
                  </a:lnTo>
                  <a:lnTo>
                    <a:pt x="15428690" y="6593644"/>
                  </a:lnTo>
                  <a:lnTo>
                    <a:pt x="15396752" y="6625561"/>
                  </a:lnTo>
                  <a:lnTo>
                    <a:pt x="15358559" y="6649946"/>
                  </a:lnTo>
                  <a:lnTo>
                    <a:pt x="15315393" y="6665516"/>
                  </a:lnTo>
                  <a:lnTo>
                    <a:pt x="15268536" y="6670991"/>
                  </a:lnTo>
                  <a:close/>
                </a:path>
              </a:pathLst>
            </a:custGeom>
            <a:solidFill>
              <a:srgbClr val="1734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1497" y="2848703"/>
              <a:ext cx="15530194" cy="6743065"/>
            </a:xfrm>
            <a:custGeom>
              <a:avLst/>
              <a:gdLst/>
              <a:ahLst/>
              <a:cxnLst/>
              <a:rect l="l" t="t" r="r" b="b"/>
              <a:pathLst>
                <a:path w="15530194" h="6743065">
                  <a:moveTo>
                    <a:pt x="15323962" y="6742463"/>
                  </a:moveTo>
                  <a:lnTo>
                    <a:pt x="205614" y="6742463"/>
                  </a:lnTo>
                  <a:lnTo>
                    <a:pt x="158757" y="6737082"/>
                  </a:lnTo>
                  <a:lnTo>
                    <a:pt x="115591" y="6721730"/>
                  </a:lnTo>
                  <a:lnTo>
                    <a:pt x="77397" y="6697595"/>
                  </a:lnTo>
                  <a:lnTo>
                    <a:pt x="45459" y="6665865"/>
                  </a:lnTo>
                  <a:lnTo>
                    <a:pt x="21059" y="6627728"/>
                  </a:lnTo>
                  <a:lnTo>
                    <a:pt x="5478" y="6584371"/>
                  </a:lnTo>
                  <a:lnTo>
                    <a:pt x="0" y="6536983"/>
                  </a:lnTo>
                  <a:lnTo>
                    <a:pt x="0" y="205480"/>
                  </a:lnTo>
                  <a:lnTo>
                    <a:pt x="5478" y="158653"/>
                  </a:lnTo>
                  <a:lnTo>
                    <a:pt x="21059" y="115515"/>
                  </a:lnTo>
                  <a:lnTo>
                    <a:pt x="45459" y="77347"/>
                  </a:lnTo>
                  <a:lnTo>
                    <a:pt x="77397" y="45430"/>
                  </a:lnTo>
                  <a:lnTo>
                    <a:pt x="115591" y="21045"/>
                  </a:lnTo>
                  <a:lnTo>
                    <a:pt x="158757" y="5474"/>
                  </a:lnTo>
                  <a:lnTo>
                    <a:pt x="205614" y="0"/>
                  </a:lnTo>
                  <a:lnTo>
                    <a:pt x="15323962" y="0"/>
                  </a:lnTo>
                  <a:lnTo>
                    <a:pt x="15370819" y="5474"/>
                  </a:lnTo>
                  <a:lnTo>
                    <a:pt x="15413986" y="21045"/>
                  </a:lnTo>
                  <a:lnTo>
                    <a:pt x="15452179" y="45430"/>
                  </a:lnTo>
                  <a:lnTo>
                    <a:pt x="15484117" y="77347"/>
                  </a:lnTo>
                  <a:lnTo>
                    <a:pt x="15508517" y="115515"/>
                  </a:lnTo>
                  <a:lnTo>
                    <a:pt x="15524098" y="158653"/>
                  </a:lnTo>
                  <a:lnTo>
                    <a:pt x="15529576" y="205480"/>
                  </a:lnTo>
                  <a:lnTo>
                    <a:pt x="15529576" y="6536983"/>
                  </a:lnTo>
                  <a:lnTo>
                    <a:pt x="15524098" y="6583809"/>
                  </a:lnTo>
                  <a:lnTo>
                    <a:pt x="15508517" y="6626947"/>
                  </a:lnTo>
                  <a:lnTo>
                    <a:pt x="15484117" y="6665115"/>
                  </a:lnTo>
                  <a:lnTo>
                    <a:pt x="15452179" y="6697033"/>
                  </a:lnTo>
                  <a:lnTo>
                    <a:pt x="15413986" y="6721417"/>
                  </a:lnTo>
                  <a:lnTo>
                    <a:pt x="15370819" y="6736988"/>
                  </a:lnTo>
                  <a:lnTo>
                    <a:pt x="15323962" y="67424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3617" y="2830835"/>
              <a:ext cx="15621000" cy="6838950"/>
            </a:xfrm>
            <a:custGeom>
              <a:avLst/>
              <a:gdLst/>
              <a:ahLst/>
              <a:cxnLst/>
              <a:rect l="l" t="t" r="r" b="b"/>
              <a:pathLst>
                <a:path w="15621000" h="6838950">
                  <a:moveTo>
                    <a:pt x="15397269" y="6838949"/>
                  </a:moveTo>
                  <a:lnTo>
                    <a:pt x="376640" y="6838949"/>
                  </a:lnTo>
                  <a:lnTo>
                    <a:pt x="306690" y="6836391"/>
                  </a:lnTo>
                  <a:lnTo>
                    <a:pt x="248654" y="6828989"/>
                  </a:lnTo>
                  <a:lnTo>
                    <a:pt x="201167" y="6817148"/>
                  </a:lnTo>
                  <a:lnTo>
                    <a:pt x="162863" y="6801276"/>
                  </a:lnTo>
                  <a:lnTo>
                    <a:pt x="108343" y="6759060"/>
                  </a:lnTo>
                  <a:lnTo>
                    <a:pt x="89397" y="6733529"/>
                  </a:lnTo>
                  <a:lnTo>
                    <a:pt x="52800" y="6698575"/>
                  </a:lnTo>
                  <a:lnTo>
                    <a:pt x="24584" y="6656250"/>
                  </a:lnTo>
                  <a:lnTo>
                    <a:pt x="6425" y="6607896"/>
                  </a:lnTo>
                  <a:lnTo>
                    <a:pt x="0" y="6554851"/>
                  </a:lnTo>
                  <a:lnTo>
                    <a:pt x="0" y="223348"/>
                  </a:lnTo>
                  <a:lnTo>
                    <a:pt x="4543" y="178353"/>
                  </a:lnTo>
                  <a:lnTo>
                    <a:pt x="17572" y="136437"/>
                  </a:lnTo>
                  <a:lnTo>
                    <a:pt x="38186" y="98499"/>
                  </a:lnTo>
                  <a:lnTo>
                    <a:pt x="65483" y="65440"/>
                  </a:lnTo>
                  <a:lnTo>
                    <a:pt x="98564" y="38161"/>
                  </a:lnTo>
                  <a:lnTo>
                    <a:pt x="136526" y="17560"/>
                  </a:lnTo>
                  <a:lnTo>
                    <a:pt x="178470" y="4540"/>
                  </a:lnTo>
                  <a:lnTo>
                    <a:pt x="223493" y="0"/>
                  </a:lnTo>
                  <a:lnTo>
                    <a:pt x="15341842" y="0"/>
                  </a:lnTo>
                  <a:lnTo>
                    <a:pt x="15388672" y="4960"/>
                  </a:lnTo>
                  <a:lnTo>
                    <a:pt x="15428217" y="17867"/>
                  </a:lnTo>
                  <a:lnTo>
                    <a:pt x="223493" y="17867"/>
                  </a:lnTo>
                  <a:lnTo>
                    <a:pt x="176637" y="23342"/>
                  </a:lnTo>
                  <a:lnTo>
                    <a:pt x="133470" y="38913"/>
                  </a:lnTo>
                  <a:lnTo>
                    <a:pt x="95277" y="63298"/>
                  </a:lnTo>
                  <a:lnTo>
                    <a:pt x="63339" y="95215"/>
                  </a:lnTo>
                  <a:lnTo>
                    <a:pt x="38938" y="133383"/>
                  </a:lnTo>
                  <a:lnTo>
                    <a:pt x="23358" y="176521"/>
                  </a:lnTo>
                  <a:lnTo>
                    <a:pt x="17879" y="223348"/>
                  </a:lnTo>
                  <a:lnTo>
                    <a:pt x="17879" y="6554851"/>
                  </a:lnTo>
                  <a:lnTo>
                    <a:pt x="23358" y="6602239"/>
                  </a:lnTo>
                  <a:lnTo>
                    <a:pt x="38938" y="6645596"/>
                  </a:lnTo>
                  <a:lnTo>
                    <a:pt x="63339" y="6683733"/>
                  </a:lnTo>
                  <a:lnTo>
                    <a:pt x="95277" y="6715463"/>
                  </a:lnTo>
                  <a:lnTo>
                    <a:pt x="133470" y="6739598"/>
                  </a:lnTo>
                  <a:lnTo>
                    <a:pt x="176637" y="6754950"/>
                  </a:lnTo>
                  <a:lnTo>
                    <a:pt x="207933" y="6758544"/>
                  </a:lnTo>
                  <a:lnTo>
                    <a:pt x="132308" y="6758544"/>
                  </a:lnTo>
                  <a:lnTo>
                    <a:pt x="189912" y="6797539"/>
                  </a:lnTo>
                  <a:lnTo>
                    <a:pt x="234517" y="6810389"/>
                  </a:lnTo>
                  <a:lnTo>
                    <a:pt x="295339" y="6818351"/>
                  </a:lnTo>
                  <a:lnTo>
                    <a:pt x="376640" y="6821081"/>
                  </a:lnTo>
                  <a:lnTo>
                    <a:pt x="15484802" y="6821081"/>
                  </a:lnTo>
                  <a:lnTo>
                    <a:pt x="15484236" y="6821388"/>
                  </a:lnTo>
                  <a:lnTo>
                    <a:pt x="15442292" y="6834409"/>
                  </a:lnTo>
                  <a:lnTo>
                    <a:pt x="15397269" y="6838949"/>
                  </a:lnTo>
                  <a:close/>
                </a:path>
                <a:path w="15621000" h="6838950">
                  <a:moveTo>
                    <a:pt x="15431163" y="6760331"/>
                  </a:moveTo>
                  <a:lnTo>
                    <a:pt x="15341842" y="6760331"/>
                  </a:lnTo>
                  <a:lnTo>
                    <a:pt x="15388699" y="6754856"/>
                  </a:lnTo>
                  <a:lnTo>
                    <a:pt x="15431865" y="6739285"/>
                  </a:lnTo>
                  <a:lnTo>
                    <a:pt x="15470059" y="6714900"/>
                  </a:lnTo>
                  <a:lnTo>
                    <a:pt x="15501997" y="6682983"/>
                  </a:lnTo>
                  <a:lnTo>
                    <a:pt x="15526397" y="6644815"/>
                  </a:lnTo>
                  <a:lnTo>
                    <a:pt x="15541978" y="6601677"/>
                  </a:lnTo>
                  <a:lnTo>
                    <a:pt x="15547456" y="6554851"/>
                  </a:lnTo>
                  <a:lnTo>
                    <a:pt x="15547456" y="223348"/>
                  </a:lnTo>
                  <a:lnTo>
                    <a:pt x="15541978" y="176521"/>
                  </a:lnTo>
                  <a:lnTo>
                    <a:pt x="15526397" y="133383"/>
                  </a:lnTo>
                  <a:lnTo>
                    <a:pt x="15501997" y="95215"/>
                  </a:lnTo>
                  <a:lnTo>
                    <a:pt x="15470059" y="63298"/>
                  </a:lnTo>
                  <a:lnTo>
                    <a:pt x="15431865" y="38913"/>
                  </a:lnTo>
                  <a:lnTo>
                    <a:pt x="15388699" y="23342"/>
                  </a:lnTo>
                  <a:lnTo>
                    <a:pt x="15341842" y="17867"/>
                  </a:lnTo>
                  <a:lnTo>
                    <a:pt x="15428217" y="17867"/>
                  </a:lnTo>
                  <a:lnTo>
                    <a:pt x="15431983" y="19097"/>
                  </a:lnTo>
                  <a:lnTo>
                    <a:pt x="15470832" y="41296"/>
                  </a:lnTo>
                  <a:lnTo>
                    <a:pt x="15504274" y="70442"/>
                  </a:lnTo>
                  <a:lnTo>
                    <a:pt x="15531365" y="105420"/>
                  </a:lnTo>
                  <a:lnTo>
                    <a:pt x="15567963" y="140374"/>
                  </a:lnTo>
                  <a:lnTo>
                    <a:pt x="15574440" y="150089"/>
                  </a:lnTo>
                  <a:lnTo>
                    <a:pt x="15554608" y="150089"/>
                  </a:lnTo>
                  <a:lnTo>
                    <a:pt x="15559581" y="167818"/>
                  </a:lnTo>
                  <a:lnTo>
                    <a:pt x="15563549" y="186048"/>
                  </a:lnTo>
                  <a:lnTo>
                    <a:pt x="15566175" y="204614"/>
                  </a:lnTo>
                  <a:lnTo>
                    <a:pt x="15567124" y="223348"/>
                  </a:lnTo>
                  <a:lnTo>
                    <a:pt x="15567124" y="6554851"/>
                  </a:lnTo>
                  <a:lnTo>
                    <a:pt x="15562581" y="6599845"/>
                  </a:lnTo>
                  <a:lnTo>
                    <a:pt x="15549552" y="6641761"/>
                  </a:lnTo>
                  <a:lnTo>
                    <a:pt x="15528938" y="6679699"/>
                  </a:lnTo>
                  <a:lnTo>
                    <a:pt x="15501640" y="6712758"/>
                  </a:lnTo>
                  <a:lnTo>
                    <a:pt x="15468560" y="6740037"/>
                  </a:lnTo>
                  <a:lnTo>
                    <a:pt x="15431163" y="6760331"/>
                  </a:lnTo>
                  <a:close/>
                </a:path>
                <a:path w="15621000" h="6838950">
                  <a:moveTo>
                    <a:pt x="15484802" y="6821081"/>
                  </a:moveTo>
                  <a:lnTo>
                    <a:pt x="15397269" y="6821081"/>
                  </a:lnTo>
                  <a:lnTo>
                    <a:pt x="15444225" y="6815606"/>
                  </a:lnTo>
                  <a:lnTo>
                    <a:pt x="15487646" y="6800036"/>
                  </a:lnTo>
                  <a:lnTo>
                    <a:pt x="15526189" y="6775651"/>
                  </a:lnTo>
                  <a:lnTo>
                    <a:pt x="15558507" y="6743734"/>
                  </a:lnTo>
                  <a:lnTo>
                    <a:pt x="15583257" y="6705565"/>
                  </a:lnTo>
                  <a:lnTo>
                    <a:pt x="15599093" y="6662427"/>
                  </a:lnTo>
                  <a:lnTo>
                    <a:pt x="15604671" y="6615601"/>
                  </a:lnTo>
                  <a:lnTo>
                    <a:pt x="15604671" y="284098"/>
                  </a:lnTo>
                  <a:lnTo>
                    <a:pt x="15601123" y="246324"/>
                  </a:lnTo>
                  <a:lnTo>
                    <a:pt x="15591038" y="211063"/>
                  </a:lnTo>
                  <a:lnTo>
                    <a:pt x="15575254" y="178818"/>
                  </a:lnTo>
                  <a:lnTo>
                    <a:pt x="15554608" y="150089"/>
                  </a:lnTo>
                  <a:lnTo>
                    <a:pt x="15574440" y="150089"/>
                  </a:lnTo>
                  <a:lnTo>
                    <a:pt x="15596179" y="182698"/>
                  </a:lnTo>
                  <a:lnTo>
                    <a:pt x="15614338" y="231053"/>
                  </a:lnTo>
                  <a:lnTo>
                    <a:pt x="15620763" y="284098"/>
                  </a:lnTo>
                  <a:lnTo>
                    <a:pt x="15620763" y="6615601"/>
                  </a:lnTo>
                  <a:lnTo>
                    <a:pt x="15616220" y="6660595"/>
                  </a:lnTo>
                  <a:lnTo>
                    <a:pt x="15603191" y="6702511"/>
                  </a:lnTo>
                  <a:lnTo>
                    <a:pt x="15582577" y="6740449"/>
                  </a:lnTo>
                  <a:lnTo>
                    <a:pt x="15555279" y="6773508"/>
                  </a:lnTo>
                  <a:lnTo>
                    <a:pt x="15522198" y="6800788"/>
                  </a:lnTo>
                  <a:lnTo>
                    <a:pt x="15484802" y="6821081"/>
                  </a:lnTo>
                  <a:close/>
                </a:path>
                <a:path w="15621000" h="6838950">
                  <a:moveTo>
                    <a:pt x="15343631" y="6778199"/>
                  </a:moveTo>
                  <a:lnTo>
                    <a:pt x="225281" y="6778199"/>
                  </a:lnTo>
                  <a:lnTo>
                    <a:pt x="200446" y="6776886"/>
                  </a:lnTo>
                  <a:lnTo>
                    <a:pt x="176783" y="6773062"/>
                  </a:lnTo>
                  <a:lnTo>
                    <a:pt x="154126" y="6766892"/>
                  </a:lnTo>
                  <a:lnTo>
                    <a:pt x="132308" y="6758544"/>
                  </a:lnTo>
                  <a:lnTo>
                    <a:pt x="207933" y="6758544"/>
                  </a:lnTo>
                  <a:lnTo>
                    <a:pt x="223493" y="6760331"/>
                  </a:lnTo>
                  <a:lnTo>
                    <a:pt x="15431163" y="6760331"/>
                  </a:lnTo>
                  <a:lnTo>
                    <a:pt x="15430597" y="6760638"/>
                  </a:lnTo>
                  <a:lnTo>
                    <a:pt x="15388654" y="6773658"/>
                  </a:lnTo>
                  <a:lnTo>
                    <a:pt x="15343631" y="6778199"/>
                  </a:lnTo>
                  <a:close/>
                </a:path>
              </a:pathLst>
            </a:custGeom>
            <a:solidFill>
              <a:srgbClr val="1734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90" y="3623696"/>
              <a:ext cx="142875" cy="1428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90" y="4766696"/>
              <a:ext cx="142875" cy="14287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625964" y="3330866"/>
            <a:ext cx="13730605" cy="2289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95"/>
              </a:spcBef>
              <a:tabLst>
                <a:tab pos="1367790" algn="l"/>
                <a:tab pos="1962785" algn="l"/>
                <a:tab pos="2797175" algn="l"/>
                <a:tab pos="4342765" algn="l"/>
                <a:tab pos="5292725" algn="l"/>
                <a:tab pos="6817359" algn="l"/>
                <a:tab pos="7418070" algn="l"/>
                <a:tab pos="9164955" algn="l"/>
                <a:tab pos="10216515" algn="l"/>
                <a:tab pos="11565890" algn="l"/>
                <a:tab pos="12504420" algn="l"/>
              </a:tabLst>
            </a:pPr>
            <a:r>
              <a:rPr lang="en-US" sz="3200" dirty="0"/>
              <a:t>Exploring different web technologies. Also using them to solve real world problems and to gain knowledge of MERN stack.</a:t>
            </a:r>
          </a:p>
          <a:p>
            <a:pPr marL="12700" marR="5080">
              <a:lnSpc>
                <a:spcPct val="117200"/>
              </a:lnSpc>
              <a:spcBef>
                <a:spcPts val="95"/>
              </a:spcBef>
              <a:tabLst>
                <a:tab pos="1367790" algn="l"/>
                <a:tab pos="1962785" algn="l"/>
                <a:tab pos="2797175" algn="l"/>
                <a:tab pos="4342765" algn="l"/>
                <a:tab pos="5292725" algn="l"/>
                <a:tab pos="6817359" algn="l"/>
                <a:tab pos="7418070" algn="l"/>
                <a:tab pos="9164955" algn="l"/>
                <a:tab pos="10216515" algn="l"/>
                <a:tab pos="11565890" algn="l"/>
                <a:tab pos="12504420" algn="l"/>
              </a:tabLst>
            </a:pPr>
            <a:r>
              <a:rPr lang="en-US" sz="3200" dirty="0"/>
              <a:t>Understand how to integrate Front-end with Back-end. Also to learn about API’s and how data fetching is done on the server side</a:t>
            </a:r>
            <a:endParaRPr sz="3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042987" y="1728787"/>
            <a:ext cx="16202025" cy="0"/>
          </a:xfrm>
          <a:custGeom>
            <a:avLst/>
            <a:gdLst/>
            <a:ahLst/>
            <a:cxnLst/>
            <a:rect l="l" t="t" r="r" b="b"/>
            <a:pathLst>
              <a:path w="16202025">
                <a:moveTo>
                  <a:pt x="0" y="0"/>
                </a:moveTo>
                <a:lnTo>
                  <a:pt x="16202025" y="0"/>
                </a:lnTo>
              </a:path>
            </a:pathLst>
          </a:custGeom>
          <a:ln w="28575">
            <a:solidFill>
              <a:srgbClr val="1734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1016000" y="187325"/>
            <a:ext cx="567372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Tech</a:t>
            </a:r>
            <a:r>
              <a:rPr spc="-370" dirty="0"/>
              <a:t> </a:t>
            </a:r>
            <a:r>
              <a:rPr spc="340" dirty="0"/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87F2E3-F4CA-246F-0A10-FDD057EA7FA2}"/>
              </a:ext>
            </a:extLst>
          </p:cNvPr>
          <p:cNvSpPr txBox="1"/>
          <p:nvPr/>
        </p:nvSpPr>
        <p:spPr>
          <a:xfrm>
            <a:off x="1042987" y="2552700"/>
            <a:ext cx="16202025" cy="590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MONGODB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EXPRESS 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SOCKET IO</a:t>
            </a:r>
            <a:endParaRPr lang="en-I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667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C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61484" y="5745950"/>
            <a:ext cx="14507210" cy="0"/>
          </a:xfrm>
          <a:custGeom>
            <a:avLst/>
            <a:gdLst/>
            <a:ahLst/>
            <a:cxnLst/>
            <a:rect l="l" t="t" r="r" b="b"/>
            <a:pathLst>
              <a:path w="14507210">
                <a:moveTo>
                  <a:pt x="0" y="0"/>
                </a:moveTo>
                <a:lnTo>
                  <a:pt x="14506613" y="0"/>
                </a:lnTo>
              </a:path>
            </a:pathLst>
          </a:custGeom>
          <a:ln w="28575">
            <a:solidFill>
              <a:srgbClr val="1734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29444" y="3740155"/>
            <a:ext cx="1357312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405" dirty="0">
                <a:latin typeface="Arial"/>
                <a:cs typeface="Arial"/>
              </a:rPr>
              <a:t>RESULT</a:t>
            </a:r>
            <a:r>
              <a:rPr b="1" spc="-165" dirty="0">
                <a:latin typeface="Arial"/>
                <a:cs typeface="Arial"/>
              </a:rPr>
              <a:t> </a:t>
            </a:r>
            <a:r>
              <a:rPr b="1" spc="-290" dirty="0">
                <a:latin typeface="Arial"/>
                <a:cs typeface="Arial"/>
              </a:rPr>
              <a:t>(SCREENSHOTS)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5296C4-6090-31A4-18FE-429E6D462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143500"/>
            <a:ext cx="18285714" cy="100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320</Words>
  <Application>Microsoft Office PowerPoint</Application>
  <PresentationFormat>Custom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Lucida Sans Unicode</vt:lpstr>
      <vt:lpstr>Tahoma</vt:lpstr>
      <vt:lpstr>Wingdings</vt:lpstr>
      <vt:lpstr>Office Theme</vt:lpstr>
      <vt:lpstr>WEB DEVELOPMENT INTERN AT  InternPe Pvt. Ltd.</vt:lpstr>
      <vt:lpstr>Contents</vt:lpstr>
      <vt:lpstr>Introduction As a part of curriculum internship, I have completed  a 1-month internship at InternPe Pvt. Ltd.</vt:lpstr>
      <vt:lpstr>About Company</vt:lpstr>
      <vt:lpstr>Objectives</vt:lpstr>
      <vt:lpstr>Scope</vt:lpstr>
      <vt:lpstr>Tech Stack</vt:lpstr>
      <vt:lpstr>RESULT (SCREENSHOTS)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Internship_Presentation</dc:title>
  <dc:creator>Pratik Gadhave</dc:creator>
  <cp:keywords>DAFAORtDi2c,BAEO9xz5XQg</cp:keywords>
  <cp:lastModifiedBy>Maitreya Awad</cp:lastModifiedBy>
  <cp:revision>11</cp:revision>
  <dcterms:created xsi:type="dcterms:W3CDTF">2023-05-09T05:40:48Z</dcterms:created>
  <dcterms:modified xsi:type="dcterms:W3CDTF">2023-05-10T00:03:48Z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2022-05-11T00:00:00Z</vt:filetime>
  </property>
  <property fmtid="{D5CDD505-2E9C-101B-9397-08002B2CF9AE}" pid="3" name="Creator">
    <vt:lpwstr>Canva</vt:lpwstr>
  </property>
  <property fmtid="{D5CDD505-2E9C-101B-9397-08002B2CF9AE}" pid="4" name="LastSaved">
    <vt:filetime>2022-05-11T00:00:00Z</vt:filetime>
  </property>
</Properties>
</file>