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 id="2147483690" r:id="rId4"/>
  </p:sldMasterIdLst>
  <p:notesMasterIdLst>
    <p:notesMasterId r:id="rId15"/>
  </p:notesMasterIdLst>
  <p:sldIdLst>
    <p:sldId id="357" r:id="rId5"/>
    <p:sldId id="363" r:id="rId6"/>
    <p:sldId id="364" r:id="rId7"/>
    <p:sldId id="365" r:id="rId8"/>
    <p:sldId id="362" r:id="rId9"/>
    <p:sldId id="309" r:id="rId10"/>
    <p:sldId id="366" r:id="rId11"/>
    <p:sldId id="360" r:id="rId12"/>
    <p:sldId id="361" r:id="rId13"/>
    <p:sldId id="34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20" autoAdjust="0"/>
  </p:normalViewPr>
  <p:slideViewPr>
    <p:cSldViewPr snapToGrid="0" showGuides="1">
      <p:cViewPr varScale="1">
        <p:scale>
          <a:sx n="97" d="100"/>
          <a:sy n="97" d="100"/>
        </p:scale>
        <p:origin x="144" y="67"/>
      </p:cViewPr>
      <p:guideLst>
        <p:guide orient="horz" pos="2184"/>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408610EC-D04E-4AFE-B17A-580404417A56}"/>
              </a:ext>
            </a:extLst>
          </p:cNvPr>
          <p:cNvGrpSpPr/>
          <p:nvPr userDrawn="1"/>
        </p:nvGrpSpPr>
        <p:grpSpPr>
          <a:xfrm>
            <a:off x="430258" y="655456"/>
            <a:ext cx="6372712" cy="5822001"/>
            <a:chOff x="7192629" y="1828167"/>
            <a:chExt cx="3658514" cy="3342357"/>
          </a:xfrm>
          <a:solidFill>
            <a:schemeClr val="accent1">
              <a:alpha val="40000"/>
            </a:schemeClr>
          </a:solidFill>
        </p:grpSpPr>
        <p:sp>
          <p:nvSpPr>
            <p:cNvPr id="3" name="Freeform 16">
              <a:extLst>
                <a:ext uri="{FF2B5EF4-FFF2-40B4-BE49-F238E27FC236}">
                  <a16:creationId xmlns:a16="http://schemas.microsoft.com/office/drawing/2014/main" id="{86FE8B47-4665-4595-9358-FD7E1706AAB6}"/>
                </a:ext>
              </a:extLst>
            </p:cNvPr>
            <p:cNvSpPr/>
            <p:nvPr userDrawn="1"/>
          </p:nvSpPr>
          <p:spPr>
            <a:xfrm rot="14821187">
              <a:off x="7343358" y="1881591"/>
              <a:ext cx="3138204" cy="3439661"/>
            </a:xfrm>
            <a:custGeom>
              <a:avLst/>
              <a:gdLst>
                <a:gd name="connsiteX0" fmla="*/ 255022 w 1226229"/>
                <a:gd name="connsiteY0" fmla="*/ 3188 h 1344022"/>
                <a:gd name="connsiteX1" fmla="*/ 36909 w 1226229"/>
                <a:gd name="connsiteY1" fmla="*/ 959533 h 1344022"/>
                <a:gd name="connsiteX2" fmla="*/ 875808 w 1226229"/>
                <a:gd name="connsiteY2" fmla="*/ 1337038 h 1344022"/>
                <a:gd name="connsiteX3" fmla="*/ 1202978 w 1226229"/>
                <a:gd name="connsiteY3" fmla="*/ 674307 h 1344022"/>
                <a:gd name="connsiteX4" fmla="*/ 255022 w 1226229"/>
                <a:gd name="connsiteY4" fmla="*/ 3188 h 1344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229" h="1344022">
                  <a:moveTo>
                    <a:pt x="255022" y="3188"/>
                  </a:moveTo>
                  <a:cubicBezTo>
                    <a:pt x="60677" y="50726"/>
                    <a:pt x="-66555" y="737225"/>
                    <a:pt x="36909" y="959533"/>
                  </a:cubicBezTo>
                  <a:cubicBezTo>
                    <a:pt x="140373" y="1181841"/>
                    <a:pt x="681463" y="1384576"/>
                    <a:pt x="875808" y="1337038"/>
                  </a:cubicBezTo>
                  <a:cubicBezTo>
                    <a:pt x="1070153" y="1289500"/>
                    <a:pt x="1300850" y="896615"/>
                    <a:pt x="1202978" y="674307"/>
                  </a:cubicBezTo>
                  <a:cubicBezTo>
                    <a:pt x="1105106" y="451999"/>
                    <a:pt x="449367" y="-44350"/>
                    <a:pt x="255022" y="318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4" name="Freeform 17">
              <a:extLst>
                <a:ext uri="{FF2B5EF4-FFF2-40B4-BE49-F238E27FC236}">
                  <a16:creationId xmlns:a16="http://schemas.microsoft.com/office/drawing/2014/main" id="{793B7356-B8ED-400A-90B7-9B451493539C}"/>
                </a:ext>
              </a:extLst>
            </p:cNvPr>
            <p:cNvSpPr/>
            <p:nvPr userDrawn="1"/>
          </p:nvSpPr>
          <p:spPr>
            <a:xfrm rot="11086192">
              <a:off x="7805038" y="2070693"/>
              <a:ext cx="3046105" cy="2942250"/>
            </a:xfrm>
            <a:custGeom>
              <a:avLst/>
              <a:gdLst>
                <a:gd name="connsiteX0" fmla="*/ 51347 w 1697323"/>
                <a:gd name="connsiteY0" fmla="*/ 164668 h 1639454"/>
                <a:gd name="connsiteX1" fmla="*/ 613409 w 1697323"/>
                <a:gd name="connsiteY1" fmla="*/ 5277 h 1639454"/>
                <a:gd name="connsiteX2" fmla="*/ 1410364 w 1697323"/>
                <a:gd name="connsiteY2" fmla="*/ 324059 h 1639454"/>
                <a:gd name="connsiteX3" fmla="*/ 1628477 w 1697323"/>
                <a:gd name="connsiteY3" fmla="*/ 1313960 h 1639454"/>
                <a:gd name="connsiteX4" fmla="*/ 286239 w 1697323"/>
                <a:gd name="connsiteY4" fmla="*/ 1607574 h 1639454"/>
                <a:gd name="connsiteX5" fmla="*/ 51347 w 1697323"/>
                <a:gd name="connsiteY5" fmla="*/ 659618 h 1639454"/>
                <a:gd name="connsiteX6" fmla="*/ 51347 w 1697323"/>
                <a:gd name="connsiteY6" fmla="*/ 164668 h 1639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7323" h="1639454">
                  <a:moveTo>
                    <a:pt x="51347" y="164668"/>
                  </a:moveTo>
                  <a:cubicBezTo>
                    <a:pt x="145024" y="55611"/>
                    <a:pt x="386906" y="-21288"/>
                    <a:pt x="613409" y="5277"/>
                  </a:cubicBezTo>
                  <a:cubicBezTo>
                    <a:pt x="839912" y="31842"/>
                    <a:pt x="1241186" y="105945"/>
                    <a:pt x="1410364" y="324059"/>
                  </a:cubicBezTo>
                  <a:cubicBezTo>
                    <a:pt x="1579542" y="542173"/>
                    <a:pt x="1815831" y="1100041"/>
                    <a:pt x="1628477" y="1313960"/>
                  </a:cubicBezTo>
                  <a:cubicBezTo>
                    <a:pt x="1441123" y="1527879"/>
                    <a:pt x="549094" y="1716631"/>
                    <a:pt x="286239" y="1607574"/>
                  </a:cubicBezTo>
                  <a:cubicBezTo>
                    <a:pt x="23384" y="1498517"/>
                    <a:pt x="89098" y="898704"/>
                    <a:pt x="51347" y="659618"/>
                  </a:cubicBezTo>
                  <a:cubicBezTo>
                    <a:pt x="13596" y="420532"/>
                    <a:pt x="-42330" y="273725"/>
                    <a:pt x="51347" y="1646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Freeform 18">
              <a:extLst>
                <a:ext uri="{FF2B5EF4-FFF2-40B4-BE49-F238E27FC236}">
                  <a16:creationId xmlns:a16="http://schemas.microsoft.com/office/drawing/2014/main" id="{48075DBA-7451-4CDD-8901-26668134C6F5}"/>
                </a:ext>
              </a:extLst>
            </p:cNvPr>
            <p:cNvSpPr/>
            <p:nvPr userDrawn="1"/>
          </p:nvSpPr>
          <p:spPr>
            <a:xfrm rot="1044868">
              <a:off x="7316937" y="1828167"/>
              <a:ext cx="3191046" cy="3082250"/>
            </a:xfrm>
            <a:custGeom>
              <a:avLst/>
              <a:gdLst>
                <a:gd name="connsiteX0" fmla="*/ 51347 w 1697323"/>
                <a:gd name="connsiteY0" fmla="*/ 164668 h 1639454"/>
                <a:gd name="connsiteX1" fmla="*/ 613409 w 1697323"/>
                <a:gd name="connsiteY1" fmla="*/ 5277 h 1639454"/>
                <a:gd name="connsiteX2" fmla="*/ 1410364 w 1697323"/>
                <a:gd name="connsiteY2" fmla="*/ 324059 h 1639454"/>
                <a:gd name="connsiteX3" fmla="*/ 1628477 w 1697323"/>
                <a:gd name="connsiteY3" fmla="*/ 1313960 h 1639454"/>
                <a:gd name="connsiteX4" fmla="*/ 286239 w 1697323"/>
                <a:gd name="connsiteY4" fmla="*/ 1607574 h 1639454"/>
                <a:gd name="connsiteX5" fmla="*/ 51347 w 1697323"/>
                <a:gd name="connsiteY5" fmla="*/ 659618 h 1639454"/>
                <a:gd name="connsiteX6" fmla="*/ 51347 w 1697323"/>
                <a:gd name="connsiteY6" fmla="*/ 164668 h 1639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7323" h="1639454">
                  <a:moveTo>
                    <a:pt x="51347" y="164668"/>
                  </a:moveTo>
                  <a:cubicBezTo>
                    <a:pt x="145024" y="55611"/>
                    <a:pt x="386906" y="-21288"/>
                    <a:pt x="613409" y="5277"/>
                  </a:cubicBezTo>
                  <a:cubicBezTo>
                    <a:pt x="839912" y="31842"/>
                    <a:pt x="1241186" y="105945"/>
                    <a:pt x="1410364" y="324059"/>
                  </a:cubicBezTo>
                  <a:cubicBezTo>
                    <a:pt x="1579542" y="542173"/>
                    <a:pt x="1815831" y="1100041"/>
                    <a:pt x="1628477" y="1313960"/>
                  </a:cubicBezTo>
                  <a:cubicBezTo>
                    <a:pt x="1441123" y="1527879"/>
                    <a:pt x="549094" y="1716631"/>
                    <a:pt x="286239" y="1607574"/>
                  </a:cubicBezTo>
                  <a:cubicBezTo>
                    <a:pt x="23384" y="1498517"/>
                    <a:pt x="89098" y="898704"/>
                    <a:pt x="51347" y="659618"/>
                  </a:cubicBezTo>
                  <a:cubicBezTo>
                    <a:pt x="13596" y="420532"/>
                    <a:pt x="-42330" y="273725"/>
                    <a:pt x="51347" y="1646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6" name="Picture Placeholder 9">
            <a:extLst>
              <a:ext uri="{FF2B5EF4-FFF2-40B4-BE49-F238E27FC236}">
                <a16:creationId xmlns:a16="http://schemas.microsoft.com/office/drawing/2014/main" id="{12C5AA02-25A6-4B3A-8C35-3207DAF9BE48}"/>
              </a:ext>
            </a:extLst>
          </p:cNvPr>
          <p:cNvSpPr>
            <a:spLocks noGrp="1"/>
          </p:cNvSpPr>
          <p:nvPr>
            <p:ph type="pic" sz="quarter" idx="14" hasCustomPrompt="1"/>
          </p:nvPr>
        </p:nvSpPr>
        <p:spPr>
          <a:xfrm rot="245957">
            <a:off x="676837" y="926853"/>
            <a:ext cx="5305968" cy="5125064"/>
          </a:xfrm>
          <a:custGeom>
            <a:avLst/>
            <a:gdLst>
              <a:gd name="connsiteX0" fmla="*/ 3768999 w 5305968"/>
              <a:gd name="connsiteY0" fmla="*/ 464 h 5125064"/>
              <a:gd name="connsiteX1" fmla="*/ 4411163 w 5305968"/>
              <a:gd name="connsiteY1" fmla="*/ 99662 h 5125064"/>
              <a:gd name="connsiteX2" fmla="*/ 5145453 w 5305968"/>
              <a:gd name="connsiteY2" fmla="*/ 3063046 h 5125064"/>
              <a:gd name="connsiteX3" fmla="*/ 5145453 w 5305968"/>
              <a:gd name="connsiteY3" fmla="*/ 4610298 h 5125064"/>
              <a:gd name="connsiteX4" fmla="*/ 3388403 w 5305968"/>
              <a:gd name="connsiteY4" fmla="*/ 5108567 h 5125064"/>
              <a:gd name="connsiteX5" fmla="*/ 897060 w 5305968"/>
              <a:gd name="connsiteY5" fmla="*/ 4112030 h 5125064"/>
              <a:gd name="connsiteX6" fmla="*/ 215221 w 5305968"/>
              <a:gd name="connsiteY6" fmla="*/ 1017522 h 5125064"/>
              <a:gd name="connsiteX7" fmla="*/ 3768999 w 5305968"/>
              <a:gd name="connsiteY7" fmla="*/ 464 h 5125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05968" h="5125064">
                <a:moveTo>
                  <a:pt x="3768999" y="464"/>
                </a:moveTo>
                <a:cubicBezTo>
                  <a:pt x="4033876" y="4546"/>
                  <a:pt x="4257093" y="35739"/>
                  <a:pt x="4411163" y="99662"/>
                </a:cubicBezTo>
                <a:cubicBezTo>
                  <a:pt x="5232868" y="440582"/>
                  <a:pt x="5027441" y="2315644"/>
                  <a:pt x="5145453" y="3063046"/>
                </a:cubicBezTo>
                <a:cubicBezTo>
                  <a:pt x="5263466" y="3810447"/>
                  <a:pt x="5438295" y="4269378"/>
                  <a:pt x="5145453" y="4610298"/>
                </a:cubicBezTo>
                <a:cubicBezTo>
                  <a:pt x="4852612" y="4951219"/>
                  <a:pt x="4096470" y="5191611"/>
                  <a:pt x="3388403" y="5108567"/>
                </a:cubicBezTo>
                <a:cubicBezTo>
                  <a:pt x="2680337" y="5025523"/>
                  <a:pt x="1425923" y="4793871"/>
                  <a:pt x="897060" y="4112030"/>
                </a:cubicBezTo>
                <a:cubicBezTo>
                  <a:pt x="368196" y="3430188"/>
                  <a:pt x="-370462" y="1686249"/>
                  <a:pt x="215221" y="1017522"/>
                </a:cubicBezTo>
                <a:cubicBezTo>
                  <a:pt x="691089" y="474181"/>
                  <a:pt x="2621195" y="-17223"/>
                  <a:pt x="3768999" y="464"/>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48052EA6-352D-427B-86BE-1AD1C3072FD9}"/>
              </a:ext>
            </a:extLst>
          </p:cNvPr>
          <p:cNvSpPr>
            <a:spLocks noGrp="1"/>
          </p:cNvSpPr>
          <p:nvPr>
            <p:ph type="pic" sz="quarter" idx="14" hasCustomPrompt="1"/>
          </p:nvPr>
        </p:nvSpPr>
        <p:spPr>
          <a:xfrm>
            <a:off x="6096000" y="0"/>
            <a:ext cx="6096000"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8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Picture Placeholder 19">
            <a:extLst>
              <a:ext uri="{FF2B5EF4-FFF2-40B4-BE49-F238E27FC236}">
                <a16:creationId xmlns:a16="http://schemas.microsoft.com/office/drawing/2014/main" id="{E5A09E3A-6DC9-4D89-A56D-15822E06019C}"/>
              </a:ext>
            </a:extLst>
          </p:cNvPr>
          <p:cNvSpPr>
            <a:spLocks noGrp="1"/>
          </p:cNvSpPr>
          <p:nvPr>
            <p:ph type="pic" idx="13" hasCustomPrompt="1"/>
          </p:nvPr>
        </p:nvSpPr>
        <p:spPr>
          <a:xfrm>
            <a:off x="4580115" y="329978"/>
            <a:ext cx="7362544" cy="6198044"/>
          </a:xfrm>
          <a:custGeom>
            <a:avLst/>
            <a:gdLst>
              <a:gd name="connsiteX0" fmla="*/ 195262 w 7362544"/>
              <a:gd name="connsiteY0" fmla="*/ 3294555 h 6198044"/>
              <a:gd name="connsiteX1" fmla="*/ 333335 w 7362544"/>
              <a:gd name="connsiteY1" fmla="*/ 3351746 h 6198044"/>
              <a:gd name="connsiteX2" fmla="*/ 2552833 w 7362544"/>
              <a:gd name="connsiteY2" fmla="*/ 5571245 h 6198044"/>
              <a:gd name="connsiteX3" fmla="*/ 2552833 w 7362544"/>
              <a:gd name="connsiteY3" fmla="*/ 5847389 h 6198044"/>
              <a:gd name="connsiteX4" fmla="*/ 2552833 w 7362544"/>
              <a:gd name="connsiteY4" fmla="*/ 5847388 h 6198044"/>
              <a:gd name="connsiteX5" fmla="*/ 2276689 w 7362544"/>
              <a:gd name="connsiteY5" fmla="*/ 5847388 h 6198044"/>
              <a:gd name="connsiteX6" fmla="*/ 57192 w 7362544"/>
              <a:gd name="connsiteY6" fmla="*/ 3627889 h 6198044"/>
              <a:gd name="connsiteX7" fmla="*/ 14298 w 7362544"/>
              <a:gd name="connsiteY7" fmla="*/ 3416340 h 6198044"/>
              <a:gd name="connsiteX8" fmla="*/ 57191 w 7362544"/>
              <a:gd name="connsiteY8" fmla="*/ 3351746 h 6198044"/>
              <a:gd name="connsiteX9" fmla="*/ 57192 w 7362544"/>
              <a:gd name="connsiteY9" fmla="*/ 3351746 h 6198044"/>
              <a:gd name="connsiteX10" fmla="*/ 121785 w 7362544"/>
              <a:gd name="connsiteY10" fmla="*/ 3308852 h 6198044"/>
              <a:gd name="connsiteX11" fmla="*/ 195262 w 7362544"/>
              <a:gd name="connsiteY11" fmla="*/ 3294555 h 6198044"/>
              <a:gd name="connsiteX12" fmla="*/ 717266 w 7362544"/>
              <a:gd name="connsiteY12" fmla="*/ 3143498 h 6198044"/>
              <a:gd name="connsiteX13" fmla="*/ 855337 w 7362544"/>
              <a:gd name="connsiteY13" fmla="*/ 3200689 h 6198044"/>
              <a:gd name="connsiteX14" fmla="*/ 3519359 w 7362544"/>
              <a:gd name="connsiteY14" fmla="*/ 5864711 h 6198044"/>
              <a:gd name="connsiteX15" fmla="*/ 3519359 w 7362544"/>
              <a:gd name="connsiteY15" fmla="*/ 6140854 h 6198044"/>
              <a:gd name="connsiteX16" fmla="*/ 3519358 w 7362544"/>
              <a:gd name="connsiteY16" fmla="*/ 6140853 h 6198044"/>
              <a:gd name="connsiteX17" fmla="*/ 3243215 w 7362544"/>
              <a:gd name="connsiteY17" fmla="*/ 6140853 h 6198044"/>
              <a:gd name="connsiteX18" fmla="*/ 579194 w 7362544"/>
              <a:gd name="connsiteY18" fmla="*/ 3476832 h 6198044"/>
              <a:gd name="connsiteX19" fmla="*/ 536301 w 7362544"/>
              <a:gd name="connsiteY19" fmla="*/ 3265282 h 6198044"/>
              <a:gd name="connsiteX20" fmla="*/ 579194 w 7362544"/>
              <a:gd name="connsiteY20" fmla="*/ 3200688 h 6198044"/>
              <a:gd name="connsiteX21" fmla="*/ 643787 w 7362544"/>
              <a:gd name="connsiteY21" fmla="*/ 3157795 h 6198044"/>
              <a:gd name="connsiteX22" fmla="*/ 717266 w 7362544"/>
              <a:gd name="connsiteY22" fmla="*/ 3143498 h 6198044"/>
              <a:gd name="connsiteX23" fmla="*/ 1518292 w 7362544"/>
              <a:gd name="connsiteY23" fmla="*/ 2598405 h 6198044"/>
              <a:gd name="connsiteX24" fmla="*/ 1656365 w 7362544"/>
              <a:gd name="connsiteY24" fmla="*/ 2655597 h 6198044"/>
              <a:gd name="connsiteX25" fmla="*/ 4761287 w 7362544"/>
              <a:gd name="connsiteY25" fmla="*/ 5760520 h 6198044"/>
              <a:gd name="connsiteX26" fmla="*/ 4761287 w 7362544"/>
              <a:gd name="connsiteY26" fmla="*/ 6036665 h 6198044"/>
              <a:gd name="connsiteX27" fmla="*/ 4761287 w 7362544"/>
              <a:gd name="connsiteY27" fmla="*/ 6036663 h 6198044"/>
              <a:gd name="connsiteX28" fmla="*/ 4485144 w 7362544"/>
              <a:gd name="connsiteY28" fmla="*/ 6036663 h 6198044"/>
              <a:gd name="connsiteX29" fmla="*/ 1380221 w 7362544"/>
              <a:gd name="connsiteY29" fmla="*/ 2931740 h 6198044"/>
              <a:gd name="connsiteX30" fmla="*/ 1337328 w 7362544"/>
              <a:gd name="connsiteY30" fmla="*/ 2720191 h 6198044"/>
              <a:gd name="connsiteX31" fmla="*/ 1380221 w 7362544"/>
              <a:gd name="connsiteY31" fmla="*/ 2655597 h 6198044"/>
              <a:gd name="connsiteX32" fmla="*/ 1380221 w 7362544"/>
              <a:gd name="connsiteY32" fmla="*/ 2655596 h 6198044"/>
              <a:gd name="connsiteX33" fmla="*/ 1444815 w 7362544"/>
              <a:gd name="connsiteY33" fmla="*/ 2612704 h 6198044"/>
              <a:gd name="connsiteX34" fmla="*/ 1518292 w 7362544"/>
              <a:gd name="connsiteY34" fmla="*/ 2598405 h 6198044"/>
              <a:gd name="connsiteX35" fmla="*/ 427420 w 7362544"/>
              <a:gd name="connsiteY35" fmla="*/ 2180593 h 6198044"/>
              <a:gd name="connsiteX36" fmla="*/ 565492 w 7362544"/>
              <a:gd name="connsiteY36" fmla="*/ 2237784 h 6198044"/>
              <a:gd name="connsiteX37" fmla="*/ 3670415 w 7362544"/>
              <a:gd name="connsiteY37" fmla="*/ 5342707 h 6198044"/>
              <a:gd name="connsiteX38" fmla="*/ 3670415 w 7362544"/>
              <a:gd name="connsiteY38" fmla="*/ 5618851 h 6198044"/>
              <a:gd name="connsiteX39" fmla="*/ 3670414 w 7362544"/>
              <a:gd name="connsiteY39" fmla="*/ 5618850 h 6198044"/>
              <a:gd name="connsiteX40" fmla="*/ 3394271 w 7362544"/>
              <a:gd name="connsiteY40" fmla="*/ 5618850 h 6198044"/>
              <a:gd name="connsiteX41" fmla="*/ 289349 w 7362544"/>
              <a:gd name="connsiteY41" fmla="*/ 2513927 h 6198044"/>
              <a:gd name="connsiteX42" fmla="*/ 246456 w 7362544"/>
              <a:gd name="connsiteY42" fmla="*/ 2302378 h 6198044"/>
              <a:gd name="connsiteX43" fmla="*/ 289349 w 7362544"/>
              <a:gd name="connsiteY43" fmla="*/ 2237784 h 6198044"/>
              <a:gd name="connsiteX44" fmla="*/ 353943 w 7362544"/>
              <a:gd name="connsiteY44" fmla="*/ 2194890 h 6198044"/>
              <a:gd name="connsiteX45" fmla="*/ 427420 w 7362544"/>
              <a:gd name="connsiteY45" fmla="*/ 2180593 h 6198044"/>
              <a:gd name="connsiteX46" fmla="*/ 1403566 w 7362544"/>
              <a:gd name="connsiteY46" fmla="*/ 1810620 h 6198044"/>
              <a:gd name="connsiteX47" fmla="*/ 1541638 w 7362544"/>
              <a:gd name="connsiteY47" fmla="*/ 1867811 h 6198044"/>
              <a:gd name="connsiteX48" fmla="*/ 4646561 w 7362544"/>
              <a:gd name="connsiteY48" fmla="*/ 4972734 h 6198044"/>
              <a:gd name="connsiteX49" fmla="*/ 4646561 w 7362544"/>
              <a:gd name="connsiteY49" fmla="*/ 5248878 h 6198044"/>
              <a:gd name="connsiteX50" fmla="*/ 4646560 w 7362544"/>
              <a:gd name="connsiteY50" fmla="*/ 5248877 h 6198044"/>
              <a:gd name="connsiteX51" fmla="*/ 4370417 w 7362544"/>
              <a:gd name="connsiteY51" fmla="*/ 5248877 h 6198044"/>
              <a:gd name="connsiteX52" fmla="*/ 1265495 w 7362544"/>
              <a:gd name="connsiteY52" fmla="*/ 2143954 h 6198044"/>
              <a:gd name="connsiteX53" fmla="*/ 1222602 w 7362544"/>
              <a:gd name="connsiteY53" fmla="*/ 1932405 h 6198044"/>
              <a:gd name="connsiteX54" fmla="*/ 1265495 w 7362544"/>
              <a:gd name="connsiteY54" fmla="*/ 1867811 h 6198044"/>
              <a:gd name="connsiteX55" fmla="*/ 1265495 w 7362544"/>
              <a:gd name="connsiteY55" fmla="*/ 1867811 h 6198044"/>
              <a:gd name="connsiteX56" fmla="*/ 1330089 w 7362544"/>
              <a:gd name="connsiteY56" fmla="*/ 1824918 h 6198044"/>
              <a:gd name="connsiteX57" fmla="*/ 1403566 w 7362544"/>
              <a:gd name="connsiteY57" fmla="*/ 1810620 h 6198044"/>
              <a:gd name="connsiteX58" fmla="*/ 2204593 w 7362544"/>
              <a:gd name="connsiteY58" fmla="*/ 1265529 h 6198044"/>
              <a:gd name="connsiteX59" fmla="*/ 2342664 w 7362544"/>
              <a:gd name="connsiteY59" fmla="*/ 1322720 h 6198044"/>
              <a:gd name="connsiteX60" fmla="*/ 5447589 w 7362544"/>
              <a:gd name="connsiteY60" fmla="*/ 4427643 h 6198044"/>
              <a:gd name="connsiteX61" fmla="*/ 5447589 w 7362544"/>
              <a:gd name="connsiteY61" fmla="*/ 4703786 h 6198044"/>
              <a:gd name="connsiteX62" fmla="*/ 5447588 w 7362544"/>
              <a:gd name="connsiteY62" fmla="*/ 4703785 h 6198044"/>
              <a:gd name="connsiteX63" fmla="*/ 5171444 w 7362544"/>
              <a:gd name="connsiteY63" fmla="*/ 4703785 h 6198044"/>
              <a:gd name="connsiteX64" fmla="*/ 2066521 w 7362544"/>
              <a:gd name="connsiteY64" fmla="*/ 1598863 h 6198044"/>
              <a:gd name="connsiteX65" fmla="*/ 2023628 w 7362544"/>
              <a:gd name="connsiteY65" fmla="*/ 1387313 h 6198044"/>
              <a:gd name="connsiteX66" fmla="*/ 2066522 w 7362544"/>
              <a:gd name="connsiteY66" fmla="*/ 1322720 h 6198044"/>
              <a:gd name="connsiteX67" fmla="*/ 2131116 w 7362544"/>
              <a:gd name="connsiteY67" fmla="*/ 1279826 h 6198044"/>
              <a:gd name="connsiteX68" fmla="*/ 2204593 w 7362544"/>
              <a:gd name="connsiteY68" fmla="*/ 1265529 h 6198044"/>
              <a:gd name="connsiteX69" fmla="*/ 2716239 w 7362544"/>
              <a:gd name="connsiteY69" fmla="*/ 1104113 h 6198044"/>
              <a:gd name="connsiteX70" fmla="*/ 2854310 w 7362544"/>
              <a:gd name="connsiteY70" fmla="*/ 1161304 h 6198044"/>
              <a:gd name="connsiteX71" fmla="*/ 5959234 w 7362544"/>
              <a:gd name="connsiteY71" fmla="*/ 4266228 h 6198044"/>
              <a:gd name="connsiteX72" fmla="*/ 5959234 w 7362544"/>
              <a:gd name="connsiteY72" fmla="*/ 4542371 h 6198044"/>
              <a:gd name="connsiteX73" fmla="*/ 5959233 w 7362544"/>
              <a:gd name="connsiteY73" fmla="*/ 4542371 h 6198044"/>
              <a:gd name="connsiteX74" fmla="*/ 5683089 w 7362544"/>
              <a:gd name="connsiteY74" fmla="*/ 4542371 h 6198044"/>
              <a:gd name="connsiteX75" fmla="*/ 2578167 w 7362544"/>
              <a:gd name="connsiteY75" fmla="*/ 1437447 h 6198044"/>
              <a:gd name="connsiteX76" fmla="*/ 2535273 w 7362544"/>
              <a:gd name="connsiteY76" fmla="*/ 1225898 h 6198044"/>
              <a:gd name="connsiteX77" fmla="*/ 2578167 w 7362544"/>
              <a:gd name="connsiteY77" fmla="*/ 1161305 h 6198044"/>
              <a:gd name="connsiteX78" fmla="*/ 2642761 w 7362544"/>
              <a:gd name="connsiteY78" fmla="*/ 1118411 h 6198044"/>
              <a:gd name="connsiteX79" fmla="*/ 2716239 w 7362544"/>
              <a:gd name="connsiteY79" fmla="*/ 1104113 h 6198044"/>
              <a:gd name="connsiteX80" fmla="*/ 1113722 w 7362544"/>
              <a:gd name="connsiteY80" fmla="*/ 847716 h 6198044"/>
              <a:gd name="connsiteX81" fmla="*/ 1251793 w 7362544"/>
              <a:gd name="connsiteY81" fmla="*/ 904907 h 6198044"/>
              <a:gd name="connsiteX82" fmla="*/ 4356716 w 7362544"/>
              <a:gd name="connsiteY82" fmla="*/ 4009829 h 6198044"/>
              <a:gd name="connsiteX83" fmla="*/ 4356716 w 7362544"/>
              <a:gd name="connsiteY83" fmla="*/ 4285973 h 6198044"/>
              <a:gd name="connsiteX84" fmla="*/ 4356715 w 7362544"/>
              <a:gd name="connsiteY84" fmla="*/ 4285972 h 6198044"/>
              <a:gd name="connsiteX85" fmla="*/ 4080572 w 7362544"/>
              <a:gd name="connsiteY85" fmla="*/ 4285972 h 6198044"/>
              <a:gd name="connsiteX86" fmla="*/ 975650 w 7362544"/>
              <a:gd name="connsiteY86" fmla="*/ 1181049 h 6198044"/>
              <a:gd name="connsiteX87" fmla="*/ 932757 w 7362544"/>
              <a:gd name="connsiteY87" fmla="*/ 969500 h 6198044"/>
              <a:gd name="connsiteX88" fmla="*/ 975650 w 7362544"/>
              <a:gd name="connsiteY88" fmla="*/ 904906 h 6198044"/>
              <a:gd name="connsiteX89" fmla="*/ 1040244 w 7362544"/>
              <a:gd name="connsiteY89" fmla="*/ 862013 h 6198044"/>
              <a:gd name="connsiteX90" fmla="*/ 1113722 w 7362544"/>
              <a:gd name="connsiteY90" fmla="*/ 847716 h 6198044"/>
              <a:gd name="connsiteX91" fmla="*/ 4947782 w 7362544"/>
              <a:gd name="connsiteY91" fmla="*/ 643418 h 6198044"/>
              <a:gd name="connsiteX92" fmla="*/ 5085855 w 7362544"/>
              <a:gd name="connsiteY92" fmla="*/ 700609 h 6198044"/>
              <a:gd name="connsiteX93" fmla="*/ 7305353 w 7362544"/>
              <a:gd name="connsiteY93" fmla="*/ 2920108 h 6198044"/>
              <a:gd name="connsiteX94" fmla="*/ 7305353 w 7362544"/>
              <a:gd name="connsiteY94" fmla="*/ 3196251 h 6198044"/>
              <a:gd name="connsiteX95" fmla="*/ 7305353 w 7362544"/>
              <a:gd name="connsiteY95" fmla="*/ 3196251 h 6198044"/>
              <a:gd name="connsiteX96" fmla="*/ 7029209 w 7362544"/>
              <a:gd name="connsiteY96" fmla="*/ 3196251 h 6198044"/>
              <a:gd name="connsiteX97" fmla="*/ 4809711 w 7362544"/>
              <a:gd name="connsiteY97" fmla="*/ 976753 h 6198044"/>
              <a:gd name="connsiteX98" fmla="*/ 4766817 w 7362544"/>
              <a:gd name="connsiteY98" fmla="*/ 765203 h 6198044"/>
              <a:gd name="connsiteX99" fmla="*/ 4809711 w 7362544"/>
              <a:gd name="connsiteY99" fmla="*/ 700609 h 6198044"/>
              <a:gd name="connsiteX100" fmla="*/ 4874305 w 7362544"/>
              <a:gd name="connsiteY100" fmla="*/ 657715 h 6198044"/>
              <a:gd name="connsiteX101" fmla="*/ 4947782 w 7362544"/>
              <a:gd name="connsiteY101" fmla="*/ 643418 h 6198044"/>
              <a:gd name="connsiteX102" fmla="*/ 2446599 w 7362544"/>
              <a:gd name="connsiteY102" fmla="*/ 161414 h 6198044"/>
              <a:gd name="connsiteX103" fmla="*/ 2584671 w 7362544"/>
              <a:gd name="connsiteY103" fmla="*/ 218606 h 6198044"/>
              <a:gd name="connsiteX104" fmla="*/ 5689594 w 7362544"/>
              <a:gd name="connsiteY104" fmla="*/ 3323528 h 6198044"/>
              <a:gd name="connsiteX105" fmla="*/ 5689594 w 7362544"/>
              <a:gd name="connsiteY105" fmla="*/ 3599672 h 6198044"/>
              <a:gd name="connsiteX106" fmla="*/ 5689594 w 7362544"/>
              <a:gd name="connsiteY106" fmla="*/ 3599671 h 6198044"/>
              <a:gd name="connsiteX107" fmla="*/ 5413450 w 7362544"/>
              <a:gd name="connsiteY107" fmla="*/ 3599671 h 6198044"/>
              <a:gd name="connsiteX108" fmla="*/ 2308528 w 7362544"/>
              <a:gd name="connsiteY108" fmla="*/ 494748 h 6198044"/>
              <a:gd name="connsiteX109" fmla="*/ 2265635 w 7362544"/>
              <a:gd name="connsiteY109" fmla="*/ 283199 h 6198044"/>
              <a:gd name="connsiteX110" fmla="*/ 2308528 w 7362544"/>
              <a:gd name="connsiteY110" fmla="*/ 218605 h 6198044"/>
              <a:gd name="connsiteX111" fmla="*/ 2373122 w 7362544"/>
              <a:gd name="connsiteY111" fmla="*/ 175712 h 6198044"/>
              <a:gd name="connsiteX112" fmla="*/ 2446599 w 7362544"/>
              <a:gd name="connsiteY112" fmla="*/ 161414 h 6198044"/>
              <a:gd name="connsiteX113" fmla="*/ 3671944 w 7362544"/>
              <a:gd name="connsiteY113" fmla="*/ 40640 h 6198044"/>
              <a:gd name="connsiteX114" fmla="*/ 3810016 w 7362544"/>
              <a:gd name="connsiteY114" fmla="*/ 97831 h 6198044"/>
              <a:gd name="connsiteX115" fmla="*/ 6914939 w 7362544"/>
              <a:gd name="connsiteY115" fmla="*/ 3202755 h 6198044"/>
              <a:gd name="connsiteX116" fmla="*/ 6914939 w 7362544"/>
              <a:gd name="connsiteY116" fmla="*/ 3478898 h 6198044"/>
              <a:gd name="connsiteX117" fmla="*/ 6914939 w 7362544"/>
              <a:gd name="connsiteY117" fmla="*/ 3478897 h 6198044"/>
              <a:gd name="connsiteX118" fmla="*/ 6638795 w 7362544"/>
              <a:gd name="connsiteY118" fmla="*/ 3478897 h 6198044"/>
              <a:gd name="connsiteX119" fmla="*/ 3533874 w 7362544"/>
              <a:gd name="connsiteY119" fmla="*/ 373974 h 6198044"/>
              <a:gd name="connsiteX120" fmla="*/ 3490980 w 7362544"/>
              <a:gd name="connsiteY120" fmla="*/ 162425 h 6198044"/>
              <a:gd name="connsiteX121" fmla="*/ 3533873 w 7362544"/>
              <a:gd name="connsiteY121" fmla="*/ 97830 h 6198044"/>
              <a:gd name="connsiteX122" fmla="*/ 3598467 w 7362544"/>
              <a:gd name="connsiteY122" fmla="*/ 54937 h 6198044"/>
              <a:gd name="connsiteX123" fmla="*/ 3671944 w 7362544"/>
              <a:gd name="connsiteY123" fmla="*/ 40640 h 6198044"/>
              <a:gd name="connsiteX124" fmla="*/ 2958245 w 7362544"/>
              <a:gd name="connsiteY124" fmla="*/ 0 h 6198044"/>
              <a:gd name="connsiteX125" fmla="*/ 3096316 w 7362544"/>
              <a:gd name="connsiteY125" fmla="*/ 57191 h 6198044"/>
              <a:gd name="connsiteX126" fmla="*/ 6201239 w 7362544"/>
              <a:gd name="connsiteY126" fmla="*/ 3162114 h 6198044"/>
              <a:gd name="connsiteX127" fmla="*/ 6201239 w 7362544"/>
              <a:gd name="connsiteY127" fmla="*/ 3438258 h 6198044"/>
              <a:gd name="connsiteX128" fmla="*/ 6201239 w 7362544"/>
              <a:gd name="connsiteY128" fmla="*/ 3438257 h 6198044"/>
              <a:gd name="connsiteX129" fmla="*/ 5925095 w 7362544"/>
              <a:gd name="connsiteY129" fmla="*/ 3438257 h 6198044"/>
              <a:gd name="connsiteX130" fmla="*/ 2820173 w 7362544"/>
              <a:gd name="connsiteY130" fmla="*/ 333335 h 6198044"/>
              <a:gd name="connsiteX131" fmla="*/ 2777280 w 7362544"/>
              <a:gd name="connsiteY131" fmla="*/ 121786 h 6198044"/>
              <a:gd name="connsiteX132" fmla="*/ 2820173 w 7362544"/>
              <a:gd name="connsiteY132" fmla="*/ 57191 h 6198044"/>
              <a:gd name="connsiteX133" fmla="*/ 2884767 w 7362544"/>
              <a:gd name="connsiteY133" fmla="*/ 14298 h 6198044"/>
              <a:gd name="connsiteX134" fmla="*/ 2958245 w 7362544"/>
              <a:gd name="connsiteY134" fmla="*/ 0 h 619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7362544" h="6198044">
                <a:moveTo>
                  <a:pt x="195262" y="3294555"/>
                </a:moveTo>
                <a:cubicBezTo>
                  <a:pt x="245234" y="3294555"/>
                  <a:pt x="295207" y="3313618"/>
                  <a:pt x="333335" y="3351746"/>
                </a:cubicBezTo>
                <a:lnTo>
                  <a:pt x="2552833" y="5571245"/>
                </a:lnTo>
                <a:cubicBezTo>
                  <a:pt x="2629088" y="5647501"/>
                  <a:pt x="2629088" y="5771133"/>
                  <a:pt x="2552833" y="5847389"/>
                </a:cubicBezTo>
                <a:lnTo>
                  <a:pt x="2552833" y="5847388"/>
                </a:lnTo>
                <a:cubicBezTo>
                  <a:pt x="2476577" y="5923642"/>
                  <a:pt x="2352944" y="5923643"/>
                  <a:pt x="2276689" y="5847388"/>
                </a:cubicBezTo>
                <a:lnTo>
                  <a:pt x="57192" y="3627889"/>
                </a:lnTo>
                <a:cubicBezTo>
                  <a:pt x="1" y="3570698"/>
                  <a:pt x="-14297" y="3486856"/>
                  <a:pt x="14298" y="3416340"/>
                </a:cubicBezTo>
                <a:lnTo>
                  <a:pt x="57191" y="3351746"/>
                </a:lnTo>
                <a:lnTo>
                  <a:pt x="57192" y="3351746"/>
                </a:lnTo>
                <a:lnTo>
                  <a:pt x="121785" y="3308852"/>
                </a:lnTo>
                <a:cubicBezTo>
                  <a:pt x="145290" y="3299321"/>
                  <a:pt x="170277" y="3294555"/>
                  <a:pt x="195262" y="3294555"/>
                </a:cubicBezTo>
                <a:close/>
                <a:moveTo>
                  <a:pt x="717266" y="3143498"/>
                </a:moveTo>
                <a:cubicBezTo>
                  <a:pt x="767238" y="3143498"/>
                  <a:pt x="817209" y="3162561"/>
                  <a:pt x="855337" y="3200689"/>
                </a:cubicBezTo>
                <a:lnTo>
                  <a:pt x="3519359" y="5864711"/>
                </a:lnTo>
                <a:cubicBezTo>
                  <a:pt x="3595614" y="5940966"/>
                  <a:pt x="3595614" y="6064599"/>
                  <a:pt x="3519359" y="6140854"/>
                </a:cubicBezTo>
                <a:lnTo>
                  <a:pt x="3519358" y="6140853"/>
                </a:lnTo>
                <a:cubicBezTo>
                  <a:pt x="3443103" y="6217108"/>
                  <a:pt x="3319469" y="6217108"/>
                  <a:pt x="3243215" y="6140853"/>
                </a:cubicBezTo>
                <a:lnTo>
                  <a:pt x="579194" y="3476832"/>
                </a:lnTo>
                <a:cubicBezTo>
                  <a:pt x="522003" y="3419640"/>
                  <a:pt x="507705" y="3335799"/>
                  <a:pt x="536301" y="3265282"/>
                </a:cubicBezTo>
                <a:lnTo>
                  <a:pt x="579194" y="3200688"/>
                </a:lnTo>
                <a:lnTo>
                  <a:pt x="643787" y="3157795"/>
                </a:lnTo>
                <a:cubicBezTo>
                  <a:pt x="667293" y="3148264"/>
                  <a:pt x="692279" y="3143498"/>
                  <a:pt x="717266" y="3143498"/>
                </a:cubicBezTo>
                <a:close/>
                <a:moveTo>
                  <a:pt x="1518292" y="2598405"/>
                </a:moveTo>
                <a:cubicBezTo>
                  <a:pt x="1568265" y="2598405"/>
                  <a:pt x="1618237" y="2617470"/>
                  <a:pt x="1656365" y="2655597"/>
                </a:cubicBezTo>
                <a:lnTo>
                  <a:pt x="4761287" y="5760520"/>
                </a:lnTo>
                <a:cubicBezTo>
                  <a:pt x="4837542" y="5836776"/>
                  <a:pt x="4837542" y="5960408"/>
                  <a:pt x="4761287" y="6036665"/>
                </a:cubicBezTo>
                <a:lnTo>
                  <a:pt x="4761287" y="6036663"/>
                </a:lnTo>
                <a:cubicBezTo>
                  <a:pt x="4685032" y="6112918"/>
                  <a:pt x="4561399" y="6112918"/>
                  <a:pt x="4485144" y="6036663"/>
                </a:cubicBezTo>
                <a:lnTo>
                  <a:pt x="1380221" y="2931740"/>
                </a:lnTo>
                <a:cubicBezTo>
                  <a:pt x="1323031" y="2874549"/>
                  <a:pt x="1308733" y="2790707"/>
                  <a:pt x="1337328" y="2720191"/>
                </a:cubicBezTo>
                <a:lnTo>
                  <a:pt x="1380221" y="2655597"/>
                </a:lnTo>
                <a:lnTo>
                  <a:pt x="1380221" y="2655596"/>
                </a:lnTo>
                <a:lnTo>
                  <a:pt x="1444815" y="2612704"/>
                </a:lnTo>
                <a:cubicBezTo>
                  <a:pt x="1468320" y="2603172"/>
                  <a:pt x="1493307" y="2598406"/>
                  <a:pt x="1518292" y="2598405"/>
                </a:cubicBezTo>
                <a:close/>
                <a:moveTo>
                  <a:pt x="427420" y="2180593"/>
                </a:moveTo>
                <a:cubicBezTo>
                  <a:pt x="477393" y="2180593"/>
                  <a:pt x="527364" y="2199656"/>
                  <a:pt x="565492" y="2237784"/>
                </a:cubicBezTo>
                <a:lnTo>
                  <a:pt x="3670415" y="5342707"/>
                </a:lnTo>
                <a:cubicBezTo>
                  <a:pt x="3746670" y="5418962"/>
                  <a:pt x="3746670" y="5542596"/>
                  <a:pt x="3670415" y="5618851"/>
                </a:cubicBezTo>
                <a:lnTo>
                  <a:pt x="3670414" y="5618850"/>
                </a:lnTo>
                <a:cubicBezTo>
                  <a:pt x="3594159" y="5695105"/>
                  <a:pt x="3470526" y="5695105"/>
                  <a:pt x="3394271" y="5618850"/>
                </a:cubicBezTo>
                <a:lnTo>
                  <a:pt x="289349" y="2513927"/>
                </a:lnTo>
                <a:cubicBezTo>
                  <a:pt x="232158" y="2456736"/>
                  <a:pt x="217860" y="2372894"/>
                  <a:pt x="246456" y="2302378"/>
                </a:cubicBezTo>
                <a:lnTo>
                  <a:pt x="289349" y="2237784"/>
                </a:lnTo>
                <a:lnTo>
                  <a:pt x="353943" y="2194890"/>
                </a:lnTo>
                <a:cubicBezTo>
                  <a:pt x="377448" y="2185358"/>
                  <a:pt x="402434" y="2180593"/>
                  <a:pt x="427420" y="2180593"/>
                </a:cubicBezTo>
                <a:close/>
                <a:moveTo>
                  <a:pt x="1403566" y="1810620"/>
                </a:moveTo>
                <a:cubicBezTo>
                  <a:pt x="1453539" y="1810620"/>
                  <a:pt x="1503511" y="1829684"/>
                  <a:pt x="1541638" y="1867811"/>
                </a:cubicBezTo>
                <a:lnTo>
                  <a:pt x="4646561" y="4972734"/>
                </a:lnTo>
                <a:cubicBezTo>
                  <a:pt x="4722816" y="5048989"/>
                  <a:pt x="4722816" y="5172623"/>
                  <a:pt x="4646561" y="5248878"/>
                </a:cubicBezTo>
                <a:lnTo>
                  <a:pt x="4646560" y="5248877"/>
                </a:lnTo>
                <a:cubicBezTo>
                  <a:pt x="4570305" y="5325132"/>
                  <a:pt x="4446672" y="5325132"/>
                  <a:pt x="4370417" y="5248877"/>
                </a:cubicBezTo>
                <a:lnTo>
                  <a:pt x="1265495" y="2143954"/>
                </a:lnTo>
                <a:cubicBezTo>
                  <a:pt x="1208304" y="2086763"/>
                  <a:pt x="1194006" y="2002921"/>
                  <a:pt x="1222602" y="1932405"/>
                </a:cubicBezTo>
                <a:lnTo>
                  <a:pt x="1265495" y="1867811"/>
                </a:lnTo>
                <a:lnTo>
                  <a:pt x="1265495" y="1867811"/>
                </a:lnTo>
                <a:lnTo>
                  <a:pt x="1330089" y="1824918"/>
                </a:lnTo>
                <a:cubicBezTo>
                  <a:pt x="1353594" y="1815386"/>
                  <a:pt x="1378580" y="1810620"/>
                  <a:pt x="1403566" y="1810620"/>
                </a:cubicBezTo>
                <a:close/>
                <a:moveTo>
                  <a:pt x="2204593" y="1265529"/>
                </a:moveTo>
                <a:cubicBezTo>
                  <a:pt x="2254565" y="1265528"/>
                  <a:pt x="2304537" y="1284592"/>
                  <a:pt x="2342664" y="1322720"/>
                </a:cubicBezTo>
                <a:lnTo>
                  <a:pt x="5447589" y="4427643"/>
                </a:lnTo>
                <a:cubicBezTo>
                  <a:pt x="5523844" y="4503898"/>
                  <a:pt x="5523843" y="4627530"/>
                  <a:pt x="5447589" y="4703786"/>
                </a:cubicBezTo>
                <a:lnTo>
                  <a:pt x="5447588" y="4703785"/>
                </a:lnTo>
                <a:cubicBezTo>
                  <a:pt x="5371333" y="4780041"/>
                  <a:pt x="5247700" y="4780041"/>
                  <a:pt x="5171444" y="4703785"/>
                </a:cubicBezTo>
                <a:lnTo>
                  <a:pt x="2066521" y="1598863"/>
                </a:lnTo>
                <a:cubicBezTo>
                  <a:pt x="2009332" y="1541671"/>
                  <a:pt x="1995034" y="1457829"/>
                  <a:pt x="2023628" y="1387313"/>
                </a:cubicBezTo>
                <a:lnTo>
                  <a:pt x="2066522" y="1322720"/>
                </a:lnTo>
                <a:lnTo>
                  <a:pt x="2131116" y="1279826"/>
                </a:lnTo>
                <a:cubicBezTo>
                  <a:pt x="2154622" y="1270294"/>
                  <a:pt x="2179608" y="1265528"/>
                  <a:pt x="2204593" y="1265529"/>
                </a:cubicBezTo>
                <a:close/>
                <a:moveTo>
                  <a:pt x="2716239" y="1104113"/>
                </a:moveTo>
                <a:cubicBezTo>
                  <a:pt x="2766210" y="1104113"/>
                  <a:pt x="2816183" y="1123177"/>
                  <a:pt x="2854310" y="1161304"/>
                </a:cubicBezTo>
                <a:lnTo>
                  <a:pt x="5959234" y="4266228"/>
                </a:lnTo>
                <a:cubicBezTo>
                  <a:pt x="6035489" y="4342483"/>
                  <a:pt x="6035488" y="4466116"/>
                  <a:pt x="5959234" y="4542371"/>
                </a:cubicBezTo>
                <a:lnTo>
                  <a:pt x="5959233" y="4542371"/>
                </a:lnTo>
                <a:cubicBezTo>
                  <a:pt x="5882978" y="4618626"/>
                  <a:pt x="5759344" y="4618626"/>
                  <a:pt x="5683089" y="4542371"/>
                </a:cubicBezTo>
                <a:lnTo>
                  <a:pt x="2578167" y="1437447"/>
                </a:lnTo>
                <a:cubicBezTo>
                  <a:pt x="2520976" y="1380256"/>
                  <a:pt x="2506678" y="1296415"/>
                  <a:pt x="2535273" y="1225898"/>
                </a:cubicBezTo>
                <a:lnTo>
                  <a:pt x="2578167" y="1161305"/>
                </a:lnTo>
                <a:lnTo>
                  <a:pt x="2642761" y="1118411"/>
                </a:lnTo>
                <a:cubicBezTo>
                  <a:pt x="2666267" y="1108880"/>
                  <a:pt x="2691252" y="1104113"/>
                  <a:pt x="2716239" y="1104113"/>
                </a:cubicBezTo>
                <a:close/>
                <a:moveTo>
                  <a:pt x="1113722" y="847716"/>
                </a:moveTo>
                <a:cubicBezTo>
                  <a:pt x="1163694" y="847715"/>
                  <a:pt x="1213666" y="866779"/>
                  <a:pt x="1251793" y="904907"/>
                </a:cubicBezTo>
                <a:lnTo>
                  <a:pt x="4356716" y="4009829"/>
                </a:lnTo>
                <a:cubicBezTo>
                  <a:pt x="4432971" y="4086085"/>
                  <a:pt x="4432971" y="4209718"/>
                  <a:pt x="4356716" y="4285973"/>
                </a:cubicBezTo>
                <a:lnTo>
                  <a:pt x="4356715" y="4285972"/>
                </a:lnTo>
                <a:cubicBezTo>
                  <a:pt x="4280461" y="4362227"/>
                  <a:pt x="4156827" y="4362227"/>
                  <a:pt x="4080572" y="4285972"/>
                </a:cubicBezTo>
                <a:lnTo>
                  <a:pt x="975650" y="1181049"/>
                </a:lnTo>
                <a:cubicBezTo>
                  <a:pt x="918459" y="1123859"/>
                  <a:pt x="904162" y="1040017"/>
                  <a:pt x="932757" y="969500"/>
                </a:cubicBezTo>
                <a:lnTo>
                  <a:pt x="975650" y="904906"/>
                </a:lnTo>
                <a:lnTo>
                  <a:pt x="1040244" y="862013"/>
                </a:lnTo>
                <a:cubicBezTo>
                  <a:pt x="1063750" y="852481"/>
                  <a:pt x="1088736" y="847716"/>
                  <a:pt x="1113722" y="847716"/>
                </a:cubicBezTo>
                <a:close/>
                <a:moveTo>
                  <a:pt x="4947782" y="643418"/>
                </a:moveTo>
                <a:cubicBezTo>
                  <a:pt x="4997755" y="643418"/>
                  <a:pt x="5047727" y="662481"/>
                  <a:pt x="5085855" y="700609"/>
                </a:cubicBezTo>
                <a:lnTo>
                  <a:pt x="7305353" y="2920108"/>
                </a:lnTo>
                <a:cubicBezTo>
                  <a:pt x="7381608" y="2996364"/>
                  <a:pt x="7381608" y="3119997"/>
                  <a:pt x="7305353" y="3196251"/>
                </a:cubicBezTo>
                <a:lnTo>
                  <a:pt x="7305353" y="3196251"/>
                </a:lnTo>
                <a:cubicBezTo>
                  <a:pt x="7229098" y="3272506"/>
                  <a:pt x="7105464" y="3272506"/>
                  <a:pt x="7029209" y="3196251"/>
                </a:cubicBezTo>
                <a:lnTo>
                  <a:pt x="4809711" y="976753"/>
                </a:lnTo>
                <a:cubicBezTo>
                  <a:pt x="4752520" y="919560"/>
                  <a:pt x="4738222" y="835720"/>
                  <a:pt x="4766817" y="765203"/>
                </a:cubicBezTo>
                <a:lnTo>
                  <a:pt x="4809711" y="700609"/>
                </a:lnTo>
                <a:lnTo>
                  <a:pt x="4874305" y="657715"/>
                </a:lnTo>
                <a:cubicBezTo>
                  <a:pt x="4897810" y="648184"/>
                  <a:pt x="4922796" y="643418"/>
                  <a:pt x="4947782" y="643418"/>
                </a:cubicBezTo>
                <a:close/>
                <a:moveTo>
                  <a:pt x="2446599" y="161414"/>
                </a:moveTo>
                <a:cubicBezTo>
                  <a:pt x="2496572" y="161414"/>
                  <a:pt x="2546544" y="180478"/>
                  <a:pt x="2584671" y="218606"/>
                </a:cubicBezTo>
                <a:lnTo>
                  <a:pt x="5689594" y="3323528"/>
                </a:lnTo>
                <a:cubicBezTo>
                  <a:pt x="5765849" y="3399784"/>
                  <a:pt x="5765849" y="3523417"/>
                  <a:pt x="5689594" y="3599672"/>
                </a:cubicBezTo>
                <a:lnTo>
                  <a:pt x="5689594" y="3599671"/>
                </a:lnTo>
                <a:cubicBezTo>
                  <a:pt x="5613339" y="3675926"/>
                  <a:pt x="5489705" y="3675926"/>
                  <a:pt x="5413450" y="3599671"/>
                </a:cubicBezTo>
                <a:lnTo>
                  <a:pt x="2308528" y="494748"/>
                </a:lnTo>
                <a:cubicBezTo>
                  <a:pt x="2251337" y="437558"/>
                  <a:pt x="2237039" y="353715"/>
                  <a:pt x="2265635" y="283199"/>
                </a:cubicBezTo>
                <a:lnTo>
                  <a:pt x="2308528" y="218605"/>
                </a:lnTo>
                <a:lnTo>
                  <a:pt x="2373122" y="175712"/>
                </a:lnTo>
                <a:cubicBezTo>
                  <a:pt x="2396627" y="166181"/>
                  <a:pt x="2421613" y="161414"/>
                  <a:pt x="2446599" y="161414"/>
                </a:cubicBezTo>
                <a:close/>
                <a:moveTo>
                  <a:pt x="3671944" y="40640"/>
                </a:moveTo>
                <a:cubicBezTo>
                  <a:pt x="3721917" y="40640"/>
                  <a:pt x="3771888" y="59704"/>
                  <a:pt x="3810016" y="97831"/>
                </a:cubicBezTo>
                <a:lnTo>
                  <a:pt x="6914939" y="3202755"/>
                </a:lnTo>
                <a:cubicBezTo>
                  <a:pt x="6991194" y="3279010"/>
                  <a:pt x="6991194" y="3402643"/>
                  <a:pt x="6914939" y="3478898"/>
                </a:cubicBezTo>
                <a:lnTo>
                  <a:pt x="6914939" y="3478897"/>
                </a:lnTo>
                <a:cubicBezTo>
                  <a:pt x="6838683" y="3555153"/>
                  <a:pt x="6715050" y="3555153"/>
                  <a:pt x="6638795" y="3478897"/>
                </a:cubicBezTo>
                <a:lnTo>
                  <a:pt x="3533874" y="373974"/>
                </a:lnTo>
                <a:cubicBezTo>
                  <a:pt x="3476682" y="316783"/>
                  <a:pt x="3462384" y="232941"/>
                  <a:pt x="3490980" y="162425"/>
                </a:cubicBezTo>
                <a:lnTo>
                  <a:pt x="3533873" y="97830"/>
                </a:lnTo>
                <a:lnTo>
                  <a:pt x="3598467" y="54937"/>
                </a:lnTo>
                <a:cubicBezTo>
                  <a:pt x="3621972" y="45406"/>
                  <a:pt x="3646957" y="40640"/>
                  <a:pt x="3671944" y="40640"/>
                </a:cubicBezTo>
                <a:close/>
                <a:moveTo>
                  <a:pt x="2958245" y="0"/>
                </a:moveTo>
                <a:cubicBezTo>
                  <a:pt x="3008217" y="1"/>
                  <a:pt x="3058189" y="19064"/>
                  <a:pt x="3096316" y="57191"/>
                </a:cubicBezTo>
                <a:lnTo>
                  <a:pt x="6201239" y="3162114"/>
                </a:lnTo>
                <a:cubicBezTo>
                  <a:pt x="6277494" y="3238369"/>
                  <a:pt x="6277494" y="3362003"/>
                  <a:pt x="6201239" y="3438258"/>
                </a:cubicBezTo>
                <a:lnTo>
                  <a:pt x="6201239" y="3438257"/>
                </a:lnTo>
                <a:cubicBezTo>
                  <a:pt x="6124984" y="3514512"/>
                  <a:pt x="6001350" y="3514512"/>
                  <a:pt x="5925095" y="3438257"/>
                </a:cubicBezTo>
                <a:lnTo>
                  <a:pt x="2820173" y="333335"/>
                </a:lnTo>
                <a:cubicBezTo>
                  <a:pt x="2762982" y="276144"/>
                  <a:pt x="2748684" y="192301"/>
                  <a:pt x="2777280" y="121786"/>
                </a:cubicBezTo>
                <a:lnTo>
                  <a:pt x="2820173" y="57191"/>
                </a:lnTo>
                <a:lnTo>
                  <a:pt x="2884767" y="14298"/>
                </a:lnTo>
                <a:cubicBezTo>
                  <a:pt x="2908272" y="4766"/>
                  <a:pt x="2933258" y="0"/>
                  <a:pt x="2958245" y="0"/>
                </a:cubicBez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2B8987-26AE-47AE-99D4-FD7C03350B12}"/>
              </a:ext>
            </a:extLst>
          </p:cNvPr>
          <p:cNvSpPr/>
          <p:nvPr userDrawn="1"/>
        </p:nvSpPr>
        <p:spPr>
          <a:xfrm>
            <a:off x="0" y="2303253"/>
            <a:ext cx="12192000" cy="22514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cs typeface="Arial" pitchFamily="34" charset="0"/>
            </a:endParaRPr>
          </a:p>
        </p:txBody>
      </p:sp>
      <p:sp>
        <p:nvSpPr>
          <p:cNvPr id="3" name="Rectangle 2">
            <a:extLst>
              <a:ext uri="{FF2B5EF4-FFF2-40B4-BE49-F238E27FC236}">
                <a16:creationId xmlns:a16="http://schemas.microsoft.com/office/drawing/2014/main" id="{68EFDC86-7486-495E-90B1-DBB0CC495C03}"/>
              </a:ext>
            </a:extLst>
          </p:cNvPr>
          <p:cNvSpPr/>
          <p:nvPr userDrawn="1"/>
        </p:nvSpPr>
        <p:spPr>
          <a:xfrm>
            <a:off x="0" y="4592128"/>
            <a:ext cx="12192000" cy="1035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CDEB388-4E41-4A06-92BE-8FB550B7E42B}"/>
              </a:ext>
            </a:extLst>
          </p:cNvPr>
          <p:cNvSpPr/>
          <p:nvPr userDrawn="1"/>
        </p:nvSpPr>
        <p:spPr>
          <a:xfrm>
            <a:off x="0" y="2162355"/>
            <a:ext cx="12192000" cy="1035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11">
            <a:extLst>
              <a:ext uri="{FF2B5EF4-FFF2-40B4-BE49-F238E27FC236}">
                <a16:creationId xmlns:a16="http://schemas.microsoft.com/office/drawing/2014/main" id="{69B1C1B0-3827-472E-8524-9D0F119544DF}"/>
              </a:ext>
            </a:extLst>
          </p:cNvPr>
          <p:cNvSpPr>
            <a:spLocks noGrp="1"/>
          </p:cNvSpPr>
          <p:nvPr>
            <p:ph type="pic" sz="quarter" idx="10" hasCustomPrompt="1"/>
          </p:nvPr>
        </p:nvSpPr>
        <p:spPr>
          <a:xfrm>
            <a:off x="7677509" y="573702"/>
            <a:ext cx="3752490" cy="5710596"/>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11/6/2022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52913207"/>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10074180"/>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77639999"/>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372897"/>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51444125"/>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73850809"/>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3788638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84062872"/>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59750199"/>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7053338"/>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21356927"/>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93780372"/>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56194872"/>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94173258"/>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39736842"/>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90744749"/>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8152338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97313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Rectangle 11">
            <a:extLst>
              <a:ext uri="{FF2B5EF4-FFF2-40B4-BE49-F238E27FC236}">
                <a16:creationId xmlns:a16="http://schemas.microsoft.com/office/drawing/2014/main" id="{74FDDF81-25F0-49C3-8781-1E1624D1A714}"/>
              </a:ext>
            </a:extLst>
          </p:cNvPr>
          <p:cNvSpPr/>
          <p:nvPr userDrawn="1"/>
        </p:nvSpPr>
        <p:spPr>
          <a:xfrm>
            <a:off x="0" y="3860800"/>
            <a:ext cx="12192000" cy="29972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Picture Placeholder 2">
            <a:extLst>
              <a:ext uri="{FF2B5EF4-FFF2-40B4-BE49-F238E27FC236}">
                <a16:creationId xmlns:a16="http://schemas.microsoft.com/office/drawing/2014/main" id="{9C0BA6AF-B050-42B0-AF5A-EE8517DD6D73}"/>
              </a:ext>
            </a:extLst>
          </p:cNvPr>
          <p:cNvSpPr>
            <a:spLocks noGrp="1"/>
          </p:cNvSpPr>
          <p:nvPr>
            <p:ph type="pic" idx="11" hasCustomPrompt="1"/>
          </p:nvPr>
        </p:nvSpPr>
        <p:spPr>
          <a:xfrm>
            <a:off x="905691" y="1825115"/>
            <a:ext cx="2269640" cy="2736304"/>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6" name="Picture Placeholder 2">
            <a:extLst>
              <a:ext uri="{FF2B5EF4-FFF2-40B4-BE49-F238E27FC236}">
                <a16:creationId xmlns:a16="http://schemas.microsoft.com/office/drawing/2014/main" id="{24275A37-45D4-4CEC-B590-B587A183919B}"/>
              </a:ext>
            </a:extLst>
          </p:cNvPr>
          <p:cNvSpPr>
            <a:spLocks noGrp="1"/>
          </p:cNvSpPr>
          <p:nvPr>
            <p:ph type="pic" idx="12" hasCustomPrompt="1"/>
          </p:nvPr>
        </p:nvSpPr>
        <p:spPr>
          <a:xfrm>
            <a:off x="3615156" y="1825115"/>
            <a:ext cx="2269640" cy="2736304"/>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7" name="Picture Placeholder 2">
            <a:extLst>
              <a:ext uri="{FF2B5EF4-FFF2-40B4-BE49-F238E27FC236}">
                <a16:creationId xmlns:a16="http://schemas.microsoft.com/office/drawing/2014/main" id="{28B30AD2-8B07-4A68-9122-503EE3F7DA25}"/>
              </a:ext>
            </a:extLst>
          </p:cNvPr>
          <p:cNvSpPr>
            <a:spLocks noGrp="1"/>
          </p:cNvSpPr>
          <p:nvPr>
            <p:ph type="pic" idx="13" hasCustomPrompt="1"/>
          </p:nvPr>
        </p:nvSpPr>
        <p:spPr>
          <a:xfrm>
            <a:off x="6324621" y="1825115"/>
            <a:ext cx="2269640" cy="2736304"/>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8" name="Picture Placeholder 2">
            <a:extLst>
              <a:ext uri="{FF2B5EF4-FFF2-40B4-BE49-F238E27FC236}">
                <a16:creationId xmlns:a16="http://schemas.microsoft.com/office/drawing/2014/main" id="{0E13A588-8891-45D6-973C-BB9DA9F92372}"/>
              </a:ext>
            </a:extLst>
          </p:cNvPr>
          <p:cNvSpPr>
            <a:spLocks noGrp="1"/>
          </p:cNvSpPr>
          <p:nvPr>
            <p:ph type="pic" idx="14" hasCustomPrompt="1"/>
          </p:nvPr>
        </p:nvSpPr>
        <p:spPr>
          <a:xfrm>
            <a:off x="9034358" y="1825115"/>
            <a:ext cx="2269640" cy="2736304"/>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9" name="Rectangle 8">
            <a:extLst>
              <a:ext uri="{FF2B5EF4-FFF2-40B4-BE49-F238E27FC236}">
                <a16:creationId xmlns:a16="http://schemas.microsoft.com/office/drawing/2014/main" id="{A6CE373D-0FE5-41B2-A56D-90D0A274A9B8}"/>
              </a:ext>
            </a:extLst>
          </p:cNvPr>
          <p:cNvSpPr/>
          <p:nvPr userDrawn="1"/>
        </p:nvSpPr>
        <p:spPr>
          <a:xfrm>
            <a:off x="905691" y="4561418"/>
            <a:ext cx="2269892" cy="1608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latin typeface="+mn-lt"/>
            </a:endParaRPr>
          </a:p>
        </p:txBody>
      </p:sp>
      <p:sp>
        <p:nvSpPr>
          <p:cNvPr id="10" name="Rectangle 9">
            <a:extLst>
              <a:ext uri="{FF2B5EF4-FFF2-40B4-BE49-F238E27FC236}">
                <a16:creationId xmlns:a16="http://schemas.microsoft.com/office/drawing/2014/main" id="{F28A8A6E-4D0C-471B-9BAD-A834CAE6E4F4}"/>
              </a:ext>
            </a:extLst>
          </p:cNvPr>
          <p:cNvSpPr/>
          <p:nvPr userDrawn="1"/>
        </p:nvSpPr>
        <p:spPr>
          <a:xfrm>
            <a:off x="3615176" y="4561418"/>
            <a:ext cx="2269892" cy="1608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latin typeface="+mn-lt"/>
            </a:endParaRPr>
          </a:p>
        </p:txBody>
      </p:sp>
      <p:sp>
        <p:nvSpPr>
          <p:cNvPr id="11" name="Rectangle 10">
            <a:extLst>
              <a:ext uri="{FF2B5EF4-FFF2-40B4-BE49-F238E27FC236}">
                <a16:creationId xmlns:a16="http://schemas.microsoft.com/office/drawing/2014/main" id="{878350CB-510B-4630-83FE-9B3B55B9107A}"/>
              </a:ext>
            </a:extLst>
          </p:cNvPr>
          <p:cNvSpPr/>
          <p:nvPr userDrawn="1"/>
        </p:nvSpPr>
        <p:spPr>
          <a:xfrm>
            <a:off x="6324642" y="4561418"/>
            <a:ext cx="2269892" cy="1608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latin typeface="+mn-lt"/>
            </a:endParaRPr>
          </a:p>
        </p:txBody>
      </p:sp>
      <p:sp>
        <p:nvSpPr>
          <p:cNvPr id="12" name="Rectangle 11">
            <a:extLst>
              <a:ext uri="{FF2B5EF4-FFF2-40B4-BE49-F238E27FC236}">
                <a16:creationId xmlns:a16="http://schemas.microsoft.com/office/drawing/2014/main" id="{86EAEA51-97DF-4291-9A90-5CE773427414}"/>
              </a:ext>
            </a:extLst>
          </p:cNvPr>
          <p:cNvSpPr/>
          <p:nvPr userDrawn="1"/>
        </p:nvSpPr>
        <p:spPr>
          <a:xfrm>
            <a:off x="9034106" y="4561418"/>
            <a:ext cx="2269892" cy="1608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latin typeface="+mn-lt"/>
            </a:endParaRPr>
          </a:p>
        </p:txBody>
      </p:sp>
      <p:sp>
        <p:nvSpPr>
          <p:cNvPr id="13" name="Rectangle 12">
            <a:extLst>
              <a:ext uri="{FF2B5EF4-FFF2-40B4-BE49-F238E27FC236}">
                <a16:creationId xmlns:a16="http://schemas.microsoft.com/office/drawing/2014/main" id="{832658C6-7C1D-4EE2-B448-81A3861073A2}"/>
              </a:ext>
            </a:extLst>
          </p:cNvPr>
          <p:cNvSpPr/>
          <p:nvPr userDrawn="1"/>
        </p:nvSpPr>
        <p:spPr>
          <a:xfrm>
            <a:off x="905691" y="4561418"/>
            <a:ext cx="2269892"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latin typeface="+mn-lt"/>
            </a:endParaRPr>
          </a:p>
        </p:txBody>
      </p:sp>
      <p:sp>
        <p:nvSpPr>
          <p:cNvPr id="14" name="Rectangle 13">
            <a:extLst>
              <a:ext uri="{FF2B5EF4-FFF2-40B4-BE49-F238E27FC236}">
                <a16:creationId xmlns:a16="http://schemas.microsoft.com/office/drawing/2014/main" id="{88898913-6811-47CE-B7FD-ADC073B27BDD}"/>
              </a:ext>
            </a:extLst>
          </p:cNvPr>
          <p:cNvSpPr/>
          <p:nvPr userDrawn="1"/>
        </p:nvSpPr>
        <p:spPr>
          <a:xfrm>
            <a:off x="3615176" y="4561418"/>
            <a:ext cx="2269892" cy="1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latin typeface="+mn-lt"/>
            </a:endParaRPr>
          </a:p>
        </p:txBody>
      </p:sp>
      <p:sp>
        <p:nvSpPr>
          <p:cNvPr id="15" name="Rectangle 14">
            <a:extLst>
              <a:ext uri="{FF2B5EF4-FFF2-40B4-BE49-F238E27FC236}">
                <a16:creationId xmlns:a16="http://schemas.microsoft.com/office/drawing/2014/main" id="{69631416-D245-42EF-A821-6FCFEA69D5C0}"/>
              </a:ext>
            </a:extLst>
          </p:cNvPr>
          <p:cNvSpPr/>
          <p:nvPr userDrawn="1"/>
        </p:nvSpPr>
        <p:spPr>
          <a:xfrm>
            <a:off x="6324642" y="4561418"/>
            <a:ext cx="2269892"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latin typeface="+mn-lt"/>
            </a:endParaRPr>
          </a:p>
        </p:txBody>
      </p:sp>
      <p:sp>
        <p:nvSpPr>
          <p:cNvPr id="16" name="Rectangle 15">
            <a:extLst>
              <a:ext uri="{FF2B5EF4-FFF2-40B4-BE49-F238E27FC236}">
                <a16:creationId xmlns:a16="http://schemas.microsoft.com/office/drawing/2014/main" id="{465F9D14-5D48-4F24-B309-813F30EEC3F1}"/>
              </a:ext>
            </a:extLst>
          </p:cNvPr>
          <p:cNvSpPr/>
          <p:nvPr userDrawn="1"/>
        </p:nvSpPr>
        <p:spPr>
          <a:xfrm>
            <a:off x="9034106" y="4561418"/>
            <a:ext cx="2269892" cy="1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latin typeface="+mn-lt"/>
            </a:endParaRPr>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97D5069E-10D3-4819-9842-48A0CD9B5F53}"/>
              </a:ext>
            </a:extLst>
          </p:cNvPr>
          <p:cNvSpPr>
            <a:spLocks noGrp="1"/>
          </p:cNvSpPr>
          <p:nvPr>
            <p:ph type="pic" idx="12"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733116 h 6858000"/>
              <a:gd name="connsiteX3" fmla="*/ 11907421 w 12192000"/>
              <a:gd name="connsiteY3" fmla="*/ 754971 h 6858000"/>
              <a:gd name="connsiteX4" fmla="*/ 4835485 w 12192000"/>
              <a:gd name="connsiteY4" fmla="*/ 4225159 h 6858000"/>
              <a:gd name="connsiteX5" fmla="*/ 3131054 w 12192000"/>
              <a:gd name="connsiteY5" fmla="*/ 6545165 h 6858000"/>
              <a:gd name="connsiteX6" fmla="*/ 2967653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733116"/>
                </a:lnTo>
                <a:lnTo>
                  <a:pt x="11907421" y="754971"/>
                </a:lnTo>
                <a:cubicBezTo>
                  <a:pt x="9224455" y="1029960"/>
                  <a:pt x="6712117" y="2253165"/>
                  <a:pt x="4835485" y="4225159"/>
                </a:cubicBezTo>
                <a:cubicBezTo>
                  <a:pt x="4165259" y="4929443"/>
                  <a:pt x="3594441" y="5709981"/>
                  <a:pt x="3131054" y="6545165"/>
                </a:cubicBezTo>
                <a:lnTo>
                  <a:pt x="2967653" y="6858000"/>
                </a:lnTo>
                <a:lnTo>
                  <a:pt x="0" y="6858000"/>
                </a:lnTo>
                <a:close/>
              </a:path>
            </a:pathLst>
          </a:custGeom>
          <a:solidFill>
            <a:schemeClr val="bg1">
              <a:lumMod val="95000"/>
            </a:schemeClr>
          </a:solidFill>
          <a:ln w="50800">
            <a:noFill/>
          </a:ln>
        </p:spPr>
        <p:txBody>
          <a:bodyPr wrap="square" lIns="1737360" tIns="2194560" anchor="t">
            <a:noAutofit/>
          </a:bodyPr>
          <a:lstStyle>
            <a:lvl1pPr marL="0" indent="0" algn="l">
              <a:buNone/>
              <a:defRPr sz="20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D262B25-9A7A-49AE-96BE-782151D07AF4}"/>
              </a:ext>
            </a:extLst>
          </p:cNvPr>
          <p:cNvSpPr/>
          <p:nvPr userDrawn="1"/>
        </p:nvSpPr>
        <p:spPr>
          <a:xfrm>
            <a:off x="2001203" y="6053984"/>
            <a:ext cx="2190450"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 name="Oval 2">
            <a:extLst>
              <a:ext uri="{FF2B5EF4-FFF2-40B4-BE49-F238E27FC236}">
                <a16:creationId xmlns:a16="http://schemas.microsoft.com/office/drawing/2014/main" id="{D40ACA70-3449-4099-B035-1158D543E6AE}"/>
              </a:ext>
            </a:extLst>
          </p:cNvPr>
          <p:cNvSpPr/>
          <p:nvPr userDrawn="1"/>
        </p:nvSpPr>
        <p:spPr>
          <a:xfrm>
            <a:off x="6995891" y="6038458"/>
            <a:ext cx="5061631" cy="512722"/>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 name="Oval 3">
            <a:extLst>
              <a:ext uri="{FF2B5EF4-FFF2-40B4-BE49-F238E27FC236}">
                <a16:creationId xmlns:a16="http://schemas.microsoft.com/office/drawing/2014/main" id="{557558CC-4468-472E-BA32-9B3AB6B52729}"/>
              </a:ext>
            </a:extLst>
          </p:cNvPr>
          <p:cNvSpPr/>
          <p:nvPr userDrawn="1"/>
        </p:nvSpPr>
        <p:spPr>
          <a:xfrm>
            <a:off x="3704061" y="6037655"/>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5" name="Graphic 14">
            <a:extLst>
              <a:ext uri="{FF2B5EF4-FFF2-40B4-BE49-F238E27FC236}">
                <a16:creationId xmlns:a16="http://schemas.microsoft.com/office/drawing/2014/main" id="{C01FB100-9C36-462C-A516-188151331FCD}"/>
              </a:ext>
            </a:extLst>
          </p:cNvPr>
          <p:cNvGrpSpPr/>
          <p:nvPr userDrawn="1"/>
        </p:nvGrpSpPr>
        <p:grpSpPr>
          <a:xfrm>
            <a:off x="3733440" y="3000824"/>
            <a:ext cx="4163973" cy="3275036"/>
            <a:chOff x="2444748" y="555045"/>
            <a:chExt cx="7282048" cy="5727454"/>
          </a:xfrm>
        </p:grpSpPr>
        <p:sp>
          <p:nvSpPr>
            <p:cNvPr id="6" name="Freeform: Shape 5">
              <a:extLst>
                <a:ext uri="{FF2B5EF4-FFF2-40B4-BE49-F238E27FC236}">
                  <a16:creationId xmlns:a16="http://schemas.microsoft.com/office/drawing/2014/main" id="{7B9B102E-92CD-4DD6-B679-738641CFEE4A}"/>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4D6C6ACD-E7C0-4D80-B376-12549C2B04B1}"/>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0804E488-0EA1-4C53-8909-51F64F102B87}"/>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3B4411A-55BB-4750-A01A-F799C0990AC2}"/>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2A9F48FA-241B-4A59-A232-16386CFF4103}"/>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4326A938-7D38-479D-96C2-A910EE332F3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516A5E3-E2C8-4473-9EC8-E6A6B6EE838C}"/>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20CC2F58-4964-4968-B1C9-3723F86C3AEC}"/>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14" name="Group 13">
            <a:extLst>
              <a:ext uri="{FF2B5EF4-FFF2-40B4-BE49-F238E27FC236}">
                <a16:creationId xmlns:a16="http://schemas.microsoft.com/office/drawing/2014/main" id="{E1F66D8C-0B73-4B2E-823B-B7E066D670F4}"/>
              </a:ext>
            </a:extLst>
          </p:cNvPr>
          <p:cNvGrpSpPr/>
          <p:nvPr userDrawn="1"/>
        </p:nvGrpSpPr>
        <p:grpSpPr>
          <a:xfrm>
            <a:off x="7589228" y="4156237"/>
            <a:ext cx="3879364" cy="2131448"/>
            <a:chOff x="-548507" y="477868"/>
            <a:chExt cx="11570449" cy="6357177"/>
          </a:xfrm>
        </p:grpSpPr>
        <p:sp>
          <p:nvSpPr>
            <p:cNvPr id="15" name="Freeform: Shape 14">
              <a:extLst>
                <a:ext uri="{FF2B5EF4-FFF2-40B4-BE49-F238E27FC236}">
                  <a16:creationId xmlns:a16="http://schemas.microsoft.com/office/drawing/2014/main" id="{61129968-B4C2-4D68-9101-34ADA7B322C2}"/>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DBD53250-A693-450F-8F9D-3E84FF392E9C}"/>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52E176D-21A9-408A-AD9E-DAD690F93D9E}"/>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B6F43D5-85BD-467F-B7C3-C4926D6C7677}"/>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0FD7EF8E-003C-4469-87DF-D8B66E54672D}"/>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20" name="Group 19">
              <a:extLst>
                <a:ext uri="{FF2B5EF4-FFF2-40B4-BE49-F238E27FC236}">
                  <a16:creationId xmlns:a16="http://schemas.microsoft.com/office/drawing/2014/main" id="{B7485423-01B5-42D2-AD7A-8F034E333E3E}"/>
                </a:ext>
              </a:extLst>
            </p:cNvPr>
            <p:cNvGrpSpPr/>
            <p:nvPr/>
          </p:nvGrpSpPr>
          <p:grpSpPr>
            <a:xfrm>
              <a:off x="1606" y="6382978"/>
              <a:ext cx="413937" cy="115242"/>
              <a:chOff x="5955" y="6353672"/>
              <a:chExt cx="413937" cy="115242"/>
            </a:xfrm>
          </p:grpSpPr>
          <p:sp>
            <p:nvSpPr>
              <p:cNvPr id="25" name="Rectangle: Rounded Corners 24">
                <a:extLst>
                  <a:ext uri="{FF2B5EF4-FFF2-40B4-BE49-F238E27FC236}">
                    <a16:creationId xmlns:a16="http://schemas.microsoft.com/office/drawing/2014/main" id="{70060473-363C-4353-9FA7-9DF99C75A555}"/>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F47F3414-9D37-4061-960E-19387EF4E3DA}"/>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C415D312-2ACB-43A0-A787-022DA6547C79}"/>
                </a:ext>
              </a:extLst>
            </p:cNvPr>
            <p:cNvGrpSpPr/>
            <p:nvPr/>
          </p:nvGrpSpPr>
          <p:grpSpPr>
            <a:xfrm>
              <a:off x="9855291" y="6381600"/>
              <a:ext cx="885989" cy="115242"/>
              <a:chOff x="5955" y="6353672"/>
              <a:chExt cx="413937" cy="115242"/>
            </a:xfrm>
          </p:grpSpPr>
          <p:sp>
            <p:nvSpPr>
              <p:cNvPr id="23" name="Rectangle: Rounded Corners 22">
                <a:extLst>
                  <a:ext uri="{FF2B5EF4-FFF2-40B4-BE49-F238E27FC236}">
                    <a16:creationId xmlns:a16="http://schemas.microsoft.com/office/drawing/2014/main" id="{989E04AF-5B34-47EF-9B3C-088B081F3506}"/>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28C131F0-4BF7-48F5-925A-0122A77E744E}"/>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Freeform: Shape 21">
              <a:extLst>
                <a:ext uri="{FF2B5EF4-FFF2-40B4-BE49-F238E27FC236}">
                  <a16:creationId xmlns:a16="http://schemas.microsoft.com/office/drawing/2014/main" id="{B202D769-9CF6-4708-864B-4CC016E2959D}"/>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27" name="Group 26">
            <a:extLst>
              <a:ext uri="{FF2B5EF4-FFF2-40B4-BE49-F238E27FC236}">
                <a16:creationId xmlns:a16="http://schemas.microsoft.com/office/drawing/2014/main" id="{6B6A200E-4A85-4C4F-9163-B3E199A26683}"/>
              </a:ext>
            </a:extLst>
          </p:cNvPr>
          <p:cNvGrpSpPr/>
          <p:nvPr userDrawn="1"/>
        </p:nvGrpSpPr>
        <p:grpSpPr>
          <a:xfrm>
            <a:off x="769953" y="4150943"/>
            <a:ext cx="1533657" cy="2068863"/>
            <a:chOff x="5745956" y="3501865"/>
            <a:chExt cx="2146216" cy="2895189"/>
          </a:xfrm>
        </p:grpSpPr>
        <p:sp>
          <p:nvSpPr>
            <p:cNvPr id="28" name="Freeform: Shape 27">
              <a:extLst>
                <a:ext uri="{FF2B5EF4-FFF2-40B4-BE49-F238E27FC236}">
                  <a16:creationId xmlns:a16="http://schemas.microsoft.com/office/drawing/2014/main" id="{773DAFDC-F515-494D-86BA-A65097600B39}"/>
                </a:ext>
              </a:extLst>
            </p:cNvPr>
            <p:cNvSpPr/>
            <p:nvPr/>
          </p:nvSpPr>
          <p:spPr>
            <a:xfrm>
              <a:off x="7498806" y="3501865"/>
              <a:ext cx="157347" cy="62939"/>
            </a:xfrm>
            <a:custGeom>
              <a:avLst/>
              <a:gdLst>
                <a:gd name="connsiteX0" fmla="*/ 45244 w 47625"/>
                <a:gd name="connsiteY0" fmla="*/ 13811 h 19050"/>
                <a:gd name="connsiteX1" fmla="*/ 45244 w 47625"/>
                <a:gd name="connsiteY1" fmla="*/ 13811 h 19050"/>
                <a:gd name="connsiteX2" fmla="*/ 38576 w 47625"/>
                <a:gd name="connsiteY2" fmla="*/ 20479 h 19050"/>
                <a:gd name="connsiteX3" fmla="*/ 13811 w 47625"/>
                <a:gd name="connsiteY3" fmla="*/ 20479 h 19050"/>
                <a:gd name="connsiteX4" fmla="*/ 7144 w 47625"/>
                <a:gd name="connsiteY4" fmla="*/ 13811 h 19050"/>
                <a:gd name="connsiteX5" fmla="*/ 7144 w 47625"/>
                <a:gd name="connsiteY5" fmla="*/ 13811 h 19050"/>
                <a:gd name="connsiteX6" fmla="*/ 13811 w 47625"/>
                <a:gd name="connsiteY6" fmla="*/ 7144 h 19050"/>
                <a:gd name="connsiteX7" fmla="*/ 38576 w 47625"/>
                <a:gd name="connsiteY7" fmla="*/ 7144 h 19050"/>
                <a:gd name="connsiteX8" fmla="*/ 45244 w 47625"/>
                <a:gd name="connsiteY8" fmla="*/ 13811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19050">
                  <a:moveTo>
                    <a:pt x="45244" y="13811"/>
                  </a:moveTo>
                  <a:lnTo>
                    <a:pt x="45244" y="13811"/>
                  </a:lnTo>
                  <a:cubicBezTo>
                    <a:pt x="45244" y="17621"/>
                    <a:pt x="42386" y="20479"/>
                    <a:pt x="38576" y="20479"/>
                  </a:cubicBezTo>
                  <a:lnTo>
                    <a:pt x="13811" y="20479"/>
                  </a:lnTo>
                  <a:cubicBezTo>
                    <a:pt x="10001" y="20479"/>
                    <a:pt x="7144" y="17621"/>
                    <a:pt x="7144" y="13811"/>
                  </a:cubicBezTo>
                  <a:lnTo>
                    <a:pt x="7144" y="13811"/>
                  </a:lnTo>
                  <a:cubicBezTo>
                    <a:pt x="7144" y="10001"/>
                    <a:pt x="10001" y="7144"/>
                    <a:pt x="13811" y="7144"/>
                  </a:cubicBezTo>
                  <a:lnTo>
                    <a:pt x="38576" y="7144"/>
                  </a:lnTo>
                  <a:cubicBezTo>
                    <a:pt x="42386" y="8096"/>
                    <a:pt x="45244" y="10954"/>
                    <a:pt x="45244" y="13811"/>
                  </a:cubicBezTo>
                  <a:close/>
                </a:path>
              </a:pathLst>
            </a:custGeom>
            <a:solidFill>
              <a:srgbClr val="808080"/>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C846416-A421-436C-A258-E0F6C1D223BC}"/>
                </a:ext>
              </a:extLst>
            </p:cNvPr>
            <p:cNvSpPr/>
            <p:nvPr/>
          </p:nvSpPr>
          <p:spPr>
            <a:xfrm>
              <a:off x="7829233" y="3977052"/>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31EBCAF0-2E06-463B-9ACD-B856BBE9D6A8}"/>
                </a:ext>
              </a:extLst>
            </p:cNvPr>
            <p:cNvSpPr/>
            <p:nvPr/>
          </p:nvSpPr>
          <p:spPr>
            <a:xfrm>
              <a:off x="7829233" y="3838586"/>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33C99994-DA0D-4E5B-A585-F2CF179D8079}"/>
                </a:ext>
              </a:extLst>
            </p:cNvPr>
            <p:cNvSpPr/>
            <p:nvPr/>
          </p:nvSpPr>
          <p:spPr>
            <a:xfrm>
              <a:off x="5745956" y="3523892"/>
              <a:ext cx="2139922" cy="2863720"/>
            </a:xfrm>
            <a:custGeom>
              <a:avLst/>
              <a:gdLst>
                <a:gd name="connsiteX0" fmla="*/ 611029 w 647700"/>
                <a:gd name="connsiteY0" fmla="*/ 7144 h 866775"/>
                <a:gd name="connsiteX1" fmla="*/ 40481 w 647700"/>
                <a:gd name="connsiteY1" fmla="*/ 7144 h 866775"/>
                <a:gd name="connsiteX2" fmla="*/ 7144 w 647700"/>
                <a:gd name="connsiteY2" fmla="*/ 41434 h 866775"/>
                <a:gd name="connsiteX3" fmla="*/ 7144 w 647700"/>
                <a:gd name="connsiteY3" fmla="*/ 831056 h 866775"/>
                <a:gd name="connsiteX4" fmla="*/ 40481 w 647700"/>
                <a:gd name="connsiteY4" fmla="*/ 865346 h 866775"/>
                <a:gd name="connsiteX5" fmla="*/ 611029 w 647700"/>
                <a:gd name="connsiteY5" fmla="*/ 865346 h 866775"/>
                <a:gd name="connsiteX6" fmla="*/ 644366 w 647700"/>
                <a:gd name="connsiteY6" fmla="*/ 831056 h 866775"/>
                <a:gd name="connsiteX7" fmla="*/ 644366 w 647700"/>
                <a:gd name="connsiteY7" fmla="*/ 41434 h 866775"/>
                <a:gd name="connsiteX8" fmla="*/ 611029 w 647700"/>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866775">
                  <a:moveTo>
                    <a:pt x="611029" y="7144"/>
                  </a:moveTo>
                  <a:lnTo>
                    <a:pt x="40481" y="7144"/>
                  </a:lnTo>
                  <a:cubicBezTo>
                    <a:pt x="22384" y="7144"/>
                    <a:pt x="7144" y="22384"/>
                    <a:pt x="7144" y="41434"/>
                  </a:cubicBezTo>
                  <a:lnTo>
                    <a:pt x="7144" y="831056"/>
                  </a:lnTo>
                  <a:cubicBezTo>
                    <a:pt x="7144" y="850106"/>
                    <a:pt x="22384" y="865346"/>
                    <a:pt x="40481" y="865346"/>
                  </a:cubicBezTo>
                  <a:lnTo>
                    <a:pt x="611029" y="865346"/>
                  </a:lnTo>
                  <a:cubicBezTo>
                    <a:pt x="629126" y="865346"/>
                    <a:pt x="644366" y="850106"/>
                    <a:pt x="644366" y="831056"/>
                  </a:cubicBezTo>
                  <a:lnTo>
                    <a:pt x="644366" y="41434"/>
                  </a:lnTo>
                  <a:cubicBezTo>
                    <a:pt x="644366" y="23336"/>
                    <a:pt x="629126" y="7144"/>
                    <a:pt x="611029" y="7144"/>
                  </a:cubicBezTo>
                  <a:close/>
                </a:path>
              </a:pathLst>
            </a:custGeom>
            <a:solidFill>
              <a:srgbClr val="808080"/>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EB1DD07-A05E-438B-B8E6-55FA62826809}"/>
                </a:ext>
              </a:extLst>
            </p:cNvPr>
            <p:cNvSpPr/>
            <p:nvPr/>
          </p:nvSpPr>
          <p:spPr>
            <a:xfrm>
              <a:off x="5755398" y="3533334"/>
              <a:ext cx="2108453" cy="2863720"/>
            </a:xfrm>
            <a:custGeom>
              <a:avLst/>
              <a:gdLst>
                <a:gd name="connsiteX0" fmla="*/ 605314 w 638175"/>
                <a:gd name="connsiteY0" fmla="*/ 7144 h 866775"/>
                <a:gd name="connsiteX1" fmla="*/ 40481 w 638175"/>
                <a:gd name="connsiteY1" fmla="*/ 7144 h 866775"/>
                <a:gd name="connsiteX2" fmla="*/ 7144 w 638175"/>
                <a:gd name="connsiteY2" fmla="*/ 41434 h 866775"/>
                <a:gd name="connsiteX3" fmla="*/ 7144 w 638175"/>
                <a:gd name="connsiteY3" fmla="*/ 826294 h 866775"/>
                <a:gd name="connsiteX4" fmla="*/ 40481 w 638175"/>
                <a:gd name="connsiteY4" fmla="*/ 860584 h 866775"/>
                <a:gd name="connsiteX5" fmla="*/ 604361 w 638175"/>
                <a:gd name="connsiteY5" fmla="*/ 860584 h 866775"/>
                <a:gd name="connsiteX6" fmla="*/ 637699 w 638175"/>
                <a:gd name="connsiteY6" fmla="*/ 826294 h 866775"/>
                <a:gd name="connsiteX7" fmla="*/ 637699 w 638175"/>
                <a:gd name="connsiteY7" fmla="*/ 41434 h 866775"/>
                <a:gd name="connsiteX8" fmla="*/ 605314 w 638175"/>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866775">
                  <a:moveTo>
                    <a:pt x="605314" y="7144"/>
                  </a:moveTo>
                  <a:lnTo>
                    <a:pt x="40481" y="7144"/>
                  </a:lnTo>
                  <a:cubicBezTo>
                    <a:pt x="22384" y="7144"/>
                    <a:pt x="7144" y="22384"/>
                    <a:pt x="7144" y="41434"/>
                  </a:cubicBezTo>
                  <a:lnTo>
                    <a:pt x="7144" y="826294"/>
                  </a:lnTo>
                  <a:cubicBezTo>
                    <a:pt x="7144" y="845344"/>
                    <a:pt x="22384" y="860584"/>
                    <a:pt x="40481" y="860584"/>
                  </a:cubicBezTo>
                  <a:lnTo>
                    <a:pt x="604361" y="860584"/>
                  </a:lnTo>
                  <a:cubicBezTo>
                    <a:pt x="622459" y="860584"/>
                    <a:pt x="637699" y="845344"/>
                    <a:pt x="637699" y="826294"/>
                  </a:cubicBezTo>
                  <a:lnTo>
                    <a:pt x="637699" y="41434"/>
                  </a:lnTo>
                  <a:cubicBezTo>
                    <a:pt x="637699" y="22384"/>
                    <a:pt x="623411" y="7144"/>
                    <a:pt x="605314" y="7144"/>
                  </a:cubicBezTo>
                  <a:close/>
                </a:path>
              </a:pathLst>
            </a:custGeom>
            <a:solidFill>
              <a:srgbClr val="231F20"/>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20CBFCE-EE35-4F29-8B83-08D415B4326C}"/>
                </a:ext>
              </a:extLst>
            </p:cNvPr>
            <p:cNvSpPr/>
            <p:nvPr/>
          </p:nvSpPr>
          <p:spPr>
            <a:xfrm>
              <a:off x="5972536" y="3781941"/>
              <a:ext cx="1699350" cy="2360208"/>
            </a:xfrm>
            <a:custGeom>
              <a:avLst/>
              <a:gdLst>
                <a:gd name="connsiteX0" fmla="*/ 7144 w 514350"/>
                <a:gd name="connsiteY0" fmla="*/ 7144 h 714375"/>
                <a:gd name="connsiteX1" fmla="*/ 508159 w 514350"/>
                <a:gd name="connsiteY1" fmla="*/ 7144 h 714375"/>
                <a:gd name="connsiteX2" fmla="*/ 508159 w 514350"/>
                <a:gd name="connsiteY2" fmla="*/ 711041 h 714375"/>
                <a:gd name="connsiteX3" fmla="*/ 7144 w 514350"/>
                <a:gd name="connsiteY3" fmla="*/ 711041 h 714375"/>
              </a:gdLst>
              <a:ahLst/>
              <a:cxnLst>
                <a:cxn ang="0">
                  <a:pos x="connsiteX0" y="connsiteY0"/>
                </a:cxn>
                <a:cxn ang="0">
                  <a:pos x="connsiteX1" y="connsiteY1"/>
                </a:cxn>
                <a:cxn ang="0">
                  <a:pos x="connsiteX2" y="connsiteY2"/>
                </a:cxn>
                <a:cxn ang="0">
                  <a:pos x="connsiteX3" y="connsiteY3"/>
                </a:cxn>
              </a:cxnLst>
              <a:rect l="l" t="t" r="r" b="b"/>
              <a:pathLst>
                <a:path w="514350" h="714375">
                  <a:moveTo>
                    <a:pt x="7144" y="7144"/>
                  </a:moveTo>
                  <a:lnTo>
                    <a:pt x="508159" y="7144"/>
                  </a:lnTo>
                  <a:lnTo>
                    <a:pt x="508159" y="711041"/>
                  </a:lnTo>
                  <a:lnTo>
                    <a:pt x="7144" y="711041"/>
                  </a:lnTo>
                  <a:close/>
                </a:path>
              </a:pathLst>
            </a:custGeom>
            <a:solidFill>
              <a:srgbClr val="F2F2F2"/>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1C086AFF-76D9-42D4-9D32-BDA60083A995}"/>
                </a:ext>
              </a:extLst>
            </p:cNvPr>
            <p:cNvSpPr/>
            <p:nvPr/>
          </p:nvSpPr>
          <p:spPr>
            <a:xfrm>
              <a:off x="6537278" y="3804313"/>
              <a:ext cx="1119116" cy="2330356"/>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nvGrpSpPr>
            <p:cNvPr id="35" name="Group 34">
              <a:extLst>
                <a:ext uri="{FF2B5EF4-FFF2-40B4-BE49-F238E27FC236}">
                  <a16:creationId xmlns:a16="http://schemas.microsoft.com/office/drawing/2014/main" id="{47382469-9DE7-477F-9BA6-954A4E85F49B}"/>
                </a:ext>
              </a:extLst>
            </p:cNvPr>
            <p:cNvGrpSpPr/>
            <p:nvPr/>
          </p:nvGrpSpPr>
          <p:grpSpPr>
            <a:xfrm>
              <a:off x="6752948" y="6198983"/>
              <a:ext cx="113352" cy="113352"/>
              <a:chOff x="6768693" y="6038239"/>
              <a:chExt cx="147969" cy="147969"/>
            </a:xfrm>
          </p:grpSpPr>
          <p:sp>
            <p:nvSpPr>
              <p:cNvPr id="36" name="Oval 35">
                <a:extLst>
                  <a:ext uri="{FF2B5EF4-FFF2-40B4-BE49-F238E27FC236}">
                    <a16:creationId xmlns:a16="http://schemas.microsoft.com/office/drawing/2014/main" id="{467C07EE-B66A-4407-9F31-9A7E2DB2F346}"/>
                  </a:ext>
                </a:extLst>
              </p:cNvPr>
              <p:cNvSpPr/>
              <p:nvPr/>
            </p:nvSpPr>
            <p:spPr>
              <a:xfrm>
                <a:off x="6768693" y="6038239"/>
                <a:ext cx="147969" cy="14796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9DD1D4A-6CEE-4A3B-9A53-8CA5997DEA00}"/>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8" name="Group 37">
            <a:extLst>
              <a:ext uri="{FF2B5EF4-FFF2-40B4-BE49-F238E27FC236}">
                <a16:creationId xmlns:a16="http://schemas.microsoft.com/office/drawing/2014/main" id="{AA0064CD-4965-4F75-B089-3132A53AA1EC}"/>
              </a:ext>
            </a:extLst>
          </p:cNvPr>
          <p:cNvGrpSpPr/>
          <p:nvPr userDrawn="1"/>
        </p:nvGrpSpPr>
        <p:grpSpPr>
          <a:xfrm>
            <a:off x="2702838" y="4880678"/>
            <a:ext cx="778728" cy="1368963"/>
            <a:chOff x="7182034" y="5192864"/>
            <a:chExt cx="825553" cy="1451279"/>
          </a:xfrm>
        </p:grpSpPr>
        <p:grpSp>
          <p:nvGrpSpPr>
            <p:cNvPr id="39" name="Group 3">
              <a:extLst>
                <a:ext uri="{FF2B5EF4-FFF2-40B4-BE49-F238E27FC236}">
                  <a16:creationId xmlns:a16="http://schemas.microsoft.com/office/drawing/2014/main" id="{7862CBF3-C5B3-4CE6-B949-DB5EB41334E3}"/>
                </a:ext>
              </a:extLst>
            </p:cNvPr>
            <p:cNvGrpSpPr/>
            <p:nvPr/>
          </p:nvGrpSpPr>
          <p:grpSpPr>
            <a:xfrm>
              <a:off x="7182034" y="5192864"/>
              <a:ext cx="825553" cy="1451279"/>
              <a:chOff x="445712" y="1449040"/>
              <a:chExt cx="2113018" cy="3924176"/>
            </a:xfrm>
          </p:grpSpPr>
          <p:sp>
            <p:nvSpPr>
              <p:cNvPr id="42" name="Rounded Rectangle 4">
                <a:extLst>
                  <a:ext uri="{FF2B5EF4-FFF2-40B4-BE49-F238E27FC236}">
                    <a16:creationId xmlns:a16="http://schemas.microsoft.com/office/drawing/2014/main" id="{69710CC3-7B71-4D89-BAA2-1F64A3693EB9}"/>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43" name="Rectangle 5">
                <a:extLst>
                  <a:ext uri="{FF2B5EF4-FFF2-40B4-BE49-F238E27FC236}">
                    <a16:creationId xmlns:a16="http://schemas.microsoft.com/office/drawing/2014/main" id="{06B659A0-0182-4ABD-8931-963D4B60B96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44" name="Group 6">
                <a:extLst>
                  <a:ext uri="{FF2B5EF4-FFF2-40B4-BE49-F238E27FC236}">
                    <a16:creationId xmlns:a16="http://schemas.microsoft.com/office/drawing/2014/main" id="{3D817E5B-C464-4831-82A7-5CC97235485D}"/>
                  </a:ext>
                </a:extLst>
              </p:cNvPr>
              <p:cNvGrpSpPr/>
              <p:nvPr userDrawn="1"/>
            </p:nvGrpSpPr>
            <p:grpSpPr>
              <a:xfrm>
                <a:off x="1407705" y="5045834"/>
                <a:ext cx="211967" cy="211967"/>
                <a:chOff x="1549420" y="5712364"/>
                <a:chExt cx="312583" cy="312583"/>
              </a:xfrm>
            </p:grpSpPr>
            <p:sp>
              <p:nvSpPr>
                <p:cNvPr id="45" name="Oval 7">
                  <a:extLst>
                    <a:ext uri="{FF2B5EF4-FFF2-40B4-BE49-F238E27FC236}">
                      <a16:creationId xmlns:a16="http://schemas.microsoft.com/office/drawing/2014/main" id="{17BF3202-2FBF-4032-A6D7-99B000B9937D}"/>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6" name="Rounded Rectangle 8">
                  <a:extLst>
                    <a:ext uri="{FF2B5EF4-FFF2-40B4-BE49-F238E27FC236}">
                      <a16:creationId xmlns:a16="http://schemas.microsoft.com/office/drawing/2014/main" id="{65FA3F4F-8289-4C0C-9BFF-8CFB1A4A69AD}"/>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40" name="Freeform: Shape 39">
              <a:extLst>
                <a:ext uri="{FF2B5EF4-FFF2-40B4-BE49-F238E27FC236}">
                  <a16:creationId xmlns:a16="http://schemas.microsoft.com/office/drawing/2014/main" id="{069C4E2C-7D31-4E1A-80C2-4ED096075150}"/>
                </a:ext>
              </a:extLst>
            </p:cNvPr>
            <p:cNvSpPr/>
            <p:nvPr/>
          </p:nvSpPr>
          <p:spPr>
            <a:xfrm>
              <a:off x="7227509" y="5344413"/>
              <a:ext cx="734603" cy="1149173"/>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F8497217-638A-456F-A7F7-87FB4AFE1884}"/>
                </a:ext>
              </a:extLst>
            </p:cNvPr>
            <p:cNvSpPr/>
            <p:nvPr/>
          </p:nvSpPr>
          <p:spPr>
            <a:xfrm>
              <a:off x="7357552" y="5363794"/>
              <a:ext cx="604560" cy="1111721"/>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grpSp>
      <p:sp>
        <p:nvSpPr>
          <p:cNvPr id="47" name="그림 개체 틀 2">
            <a:extLst>
              <a:ext uri="{FF2B5EF4-FFF2-40B4-BE49-F238E27FC236}">
                <a16:creationId xmlns:a16="http://schemas.microsoft.com/office/drawing/2014/main" id="{87412601-0B0C-4D57-ABC7-CA6B977EC6B7}"/>
              </a:ext>
            </a:extLst>
          </p:cNvPr>
          <p:cNvSpPr>
            <a:spLocks noGrp="1"/>
          </p:cNvSpPr>
          <p:nvPr>
            <p:ph type="pic" sz="quarter" idx="14" hasCustomPrompt="1"/>
          </p:nvPr>
        </p:nvSpPr>
        <p:spPr>
          <a:xfrm>
            <a:off x="3914185" y="3214549"/>
            <a:ext cx="3809988" cy="2165355"/>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48" name="그림 개체 틀 2">
            <a:extLst>
              <a:ext uri="{FF2B5EF4-FFF2-40B4-BE49-F238E27FC236}">
                <a16:creationId xmlns:a16="http://schemas.microsoft.com/office/drawing/2014/main" id="{202EA172-450F-45E7-9B4F-749A8B152562}"/>
              </a:ext>
            </a:extLst>
          </p:cNvPr>
          <p:cNvSpPr>
            <a:spLocks noGrp="1"/>
          </p:cNvSpPr>
          <p:nvPr>
            <p:ph type="pic" sz="quarter" idx="10" hasCustomPrompt="1"/>
          </p:nvPr>
        </p:nvSpPr>
        <p:spPr>
          <a:xfrm>
            <a:off x="8149287" y="4270081"/>
            <a:ext cx="2754941" cy="1759143"/>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49" name="그림 개체 틀 2">
            <a:extLst>
              <a:ext uri="{FF2B5EF4-FFF2-40B4-BE49-F238E27FC236}">
                <a16:creationId xmlns:a16="http://schemas.microsoft.com/office/drawing/2014/main" id="{442442B2-546E-4376-9466-BC6263053506}"/>
              </a:ext>
            </a:extLst>
          </p:cNvPr>
          <p:cNvSpPr>
            <a:spLocks noGrp="1"/>
          </p:cNvSpPr>
          <p:nvPr>
            <p:ph type="pic" sz="quarter" idx="42" hasCustomPrompt="1"/>
          </p:nvPr>
        </p:nvSpPr>
        <p:spPr>
          <a:xfrm>
            <a:off x="924950" y="4310470"/>
            <a:ext cx="1254034" cy="1721839"/>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50" name="그림 개체 틀 2">
            <a:extLst>
              <a:ext uri="{FF2B5EF4-FFF2-40B4-BE49-F238E27FC236}">
                <a16:creationId xmlns:a16="http://schemas.microsoft.com/office/drawing/2014/main" id="{2AE7D361-5639-4565-9923-AF4E995946EB}"/>
              </a:ext>
            </a:extLst>
          </p:cNvPr>
          <p:cNvSpPr>
            <a:spLocks noGrp="1"/>
          </p:cNvSpPr>
          <p:nvPr>
            <p:ph type="pic" sz="quarter" idx="43" hasCustomPrompt="1"/>
          </p:nvPr>
        </p:nvSpPr>
        <p:spPr>
          <a:xfrm>
            <a:off x="2751514" y="4990776"/>
            <a:ext cx="694662" cy="1116847"/>
          </a:xfrm>
          <a:prstGeom prst="rect">
            <a:avLst/>
          </a:prstGeom>
          <a:solidFill>
            <a:schemeClr val="bg1">
              <a:lumMod val="95000"/>
            </a:schemeClr>
          </a:solidFill>
          <a:ln w="25400">
            <a:noFill/>
          </a:ln>
          <a:effectLst/>
        </p:spPr>
        <p:txBody>
          <a:bodyPr anchor="ctr"/>
          <a:lstStyle>
            <a:lvl1pPr marL="0" indent="0" algn="ctr">
              <a:buFontTx/>
              <a:buNone/>
              <a:defRPr sz="1100">
                <a:solidFill>
                  <a:schemeClr val="tx1">
                    <a:lumMod val="75000"/>
                    <a:lumOff val="25000"/>
                  </a:schemeClr>
                </a:solidFill>
              </a:defRPr>
            </a:lvl1pPr>
          </a:lstStyle>
          <a:p>
            <a:r>
              <a:rPr lang="en-US" altLang="ko-KR" dirty="0"/>
              <a:t>Place Your Picture Here</a:t>
            </a:r>
            <a:endParaRPr lang="ko-KR" altLang="en-US" dirty="0"/>
          </a:p>
        </p:txBody>
      </p:sp>
      <p:sp>
        <p:nvSpPr>
          <p:cNvPr id="51" name="Text Placeholder 9">
            <a:extLst>
              <a:ext uri="{FF2B5EF4-FFF2-40B4-BE49-F238E27FC236}">
                <a16:creationId xmlns:a16="http://schemas.microsoft.com/office/drawing/2014/main" id="{A8F44C09-41EF-4EBF-BCD7-DB7ADC5649C5}"/>
              </a:ext>
            </a:extLst>
          </p:cNvPr>
          <p:cNvSpPr>
            <a:spLocks noGrp="1"/>
          </p:cNvSpPr>
          <p:nvPr>
            <p:ph type="body" sz="quarter" idx="44"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image" Target="../media/image13.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theme" Target="../theme/theme4.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11/6/2022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066217122"/>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10" r:id="rId18"/>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6147C6-829F-0F67-17B6-9D6DFA9046BB}"/>
              </a:ext>
            </a:extLst>
          </p:cNvPr>
          <p:cNvSpPr txBox="1"/>
          <p:nvPr/>
        </p:nvSpPr>
        <p:spPr>
          <a:xfrm>
            <a:off x="1207698" y="544266"/>
            <a:ext cx="10092905" cy="1323439"/>
          </a:xfrm>
          <a:prstGeom prst="rect">
            <a:avLst/>
          </a:prstGeom>
          <a:noFill/>
        </p:spPr>
        <p:txBody>
          <a:bodyPr wrap="square">
            <a:spAutoFit/>
          </a:bodyPr>
          <a:lstStyle/>
          <a:p>
            <a:pPr algn="ctr"/>
            <a:r>
              <a:rPr lang="en-US" altLang="ko-KR" sz="4000" dirty="0">
                <a:latin typeface="Algerian" panose="04020705040A02060702" pitchFamily="82" charset="0"/>
                <a:cs typeface="Arial" pitchFamily="34" charset="0"/>
              </a:rPr>
              <a:t>S.C.T.R’s Pune Institute of Computer Technology</a:t>
            </a:r>
            <a:endParaRPr lang="ko-KR" altLang="en-US" sz="4000" dirty="0">
              <a:latin typeface="Algerian" panose="04020705040A02060702" pitchFamily="82" charset="0"/>
              <a:cs typeface="Arial" pitchFamily="34" charset="0"/>
            </a:endParaRPr>
          </a:p>
        </p:txBody>
      </p:sp>
      <p:sp>
        <p:nvSpPr>
          <p:cNvPr id="6" name="TextBox 5">
            <a:extLst>
              <a:ext uri="{FF2B5EF4-FFF2-40B4-BE49-F238E27FC236}">
                <a16:creationId xmlns:a16="http://schemas.microsoft.com/office/drawing/2014/main" id="{9FAC02F0-B756-3656-09A7-9BC5D7E61BEA}"/>
              </a:ext>
            </a:extLst>
          </p:cNvPr>
          <p:cNvSpPr txBox="1"/>
          <p:nvPr/>
        </p:nvSpPr>
        <p:spPr>
          <a:xfrm>
            <a:off x="1052422" y="2397948"/>
            <a:ext cx="4249947" cy="2554545"/>
          </a:xfrm>
          <a:prstGeom prst="rect">
            <a:avLst/>
          </a:prstGeom>
          <a:noFill/>
        </p:spPr>
        <p:txBody>
          <a:bodyPr wrap="square">
            <a:spAutoFit/>
          </a:bodyPr>
          <a:lstStyle/>
          <a:p>
            <a:pPr algn="ctr"/>
            <a:r>
              <a:rPr lang="en-US" sz="3200" b="1" dirty="0">
                <a:latin typeface="Algerian" panose="04020705040A02060702" pitchFamily="82" charset="0"/>
              </a:rPr>
              <a:t>SEMINAR ON : </a:t>
            </a:r>
          </a:p>
          <a:p>
            <a:pPr algn="ctr"/>
            <a:r>
              <a:rPr lang="en-US" sz="3200" b="1" u="sng" dirty="0">
                <a:latin typeface="Algerian" panose="04020705040A02060702" pitchFamily="82" charset="0"/>
              </a:rPr>
              <a:t>AUGMENTED AND VIRTUAL REALITY APPLICATIONS IN HEALTHCARE</a:t>
            </a:r>
            <a:endParaRPr lang="en-IN" sz="3200" b="1" u="sng" dirty="0">
              <a:latin typeface="Algerian" panose="04020705040A02060702" pitchFamily="82" charset="0"/>
            </a:endParaRPr>
          </a:p>
        </p:txBody>
      </p:sp>
      <p:sp>
        <p:nvSpPr>
          <p:cNvPr id="11" name="TextBox 10">
            <a:extLst>
              <a:ext uri="{FF2B5EF4-FFF2-40B4-BE49-F238E27FC236}">
                <a16:creationId xmlns:a16="http://schemas.microsoft.com/office/drawing/2014/main" id="{CBD8D998-425A-389B-5BF2-DE6730F95574}"/>
              </a:ext>
            </a:extLst>
          </p:cNvPr>
          <p:cNvSpPr txBox="1"/>
          <p:nvPr/>
        </p:nvSpPr>
        <p:spPr>
          <a:xfrm>
            <a:off x="7566281" y="2598662"/>
            <a:ext cx="3838755" cy="1323439"/>
          </a:xfrm>
          <a:prstGeom prst="rect">
            <a:avLst/>
          </a:prstGeom>
          <a:noFill/>
        </p:spPr>
        <p:txBody>
          <a:bodyPr wrap="square" rtlCol="0">
            <a:spAutoFit/>
          </a:bodyPr>
          <a:lstStyle/>
          <a:p>
            <a:r>
              <a:rPr lang="en-US" sz="2000" dirty="0">
                <a:latin typeface="Algerian" panose="04020705040A02060702" pitchFamily="82" charset="0"/>
              </a:rPr>
              <a:t>By : Maitreya Deepak </a:t>
            </a:r>
            <a:r>
              <a:rPr lang="en-US" sz="2000" dirty="0" err="1">
                <a:latin typeface="Algerian" panose="04020705040A02060702" pitchFamily="82" charset="0"/>
              </a:rPr>
              <a:t>awad</a:t>
            </a:r>
            <a:endParaRPr lang="en-IN" sz="2000" dirty="0">
              <a:latin typeface="Algerian" panose="04020705040A02060702" pitchFamily="82" charset="0"/>
            </a:endParaRPr>
          </a:p>
          <a:p>
            <a:endParaRPr lang="en-US" sz="2000" dirty="0">
              <a:latin typeface="Algerian" panose="04020705040A02060702" pitchFamily="82" charset="0"/>
            </a:endParaRPr>
          </a:p>
          <a:p>
            <a:r>
              <a:rPr lang="en-US" sz="2000" dirty="0">
                <a:latin typeface="Algerian" panose="04020705040A02060702" pitchFamily="82" charset="0"/>
              </a:rPr>
              <a:t>GUIDE : Dr. Shweta C. </a:t>
            </a:r>
            <a:r>
              <a:rPr lang="en-US" sz="2000" dirty="0" err="1">
                <a:latin typeface="Algerian" panose="04020705040A02060702" pitchFamily="82" charset="0"/>
              </a:rPr>
              <a:t>Dharmadhikari</a:t>
            </a:r>
            <a:endParaRPr lang="en-US" sz="2000" dirty="0">
              <a:latin typeface="Algerian" panose="04020705040A02060702" pitchFamily="82" charset="0"/>
            </a:endParaRPr>
          </a:p>
        </p:txBody>
      </p:sp>
    </p:spTree>
    <p:extLst>
      <p:ext uri="{BB962C8B-B14F-4D97-AF65-F5344CB8AC3E}">
        <p14:creationId xmlns:p14="http://schemas.microsoft.com/office/powerpoint/2010/main" val="516620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23272C-4A82-471F-99AB-38202E7533F0}"/>
              </a:ext>
            </a:extLst>
          </p:cNvPr>
          <p:cNvSpPr/>
          <p:nvPr/>
        </p:nvSpPr>
        <p:spPr>
          <a:xfrm>
            <a:off x="6589623" y="2811464"/>
            <a:ext cx="5283200" cy="1295140"/>
          </a:xfrm>
          <a:prstGeom prst="rect">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64A6C4E-65C7-477D-97E3-AA584E6A76BA}"/>
              </a:ext>
            </a:extLst>
          </p:cNvPr>
          <p:cNvSpPr txBox="1"/>
          <p:nvPr/>
        </p:nvSpPr>
        <p:spPr>
          <a:xfrm>
            <a:off x="7032528" y="2997369"/>
            <a:ext cx="4397390" cy="923330"/>
          </a:xfrm>
          <a:prstGeom prst="rect">
            <a:avLst/>
          </a:prstGeom>
          <a:noFill/>
        </p:spPr>
        <p:txBody>
          <a:bodyPr wrap="square" rtlCol="0" anchor="ctr">
            <a:spAutoFit/>
          </a:bodyPr>
          <a:lstStyle/>
          <a:p>
            <a:r>
              <a:rPr lang="en-US" altLang="ko-KR" sz="5400" dirty="0">
                <a:solidFill>
                  <a:schemeClr val="bg1"/>
                </a:solidFill>
                <a:cs typeface="Arial" pitchFamily="34" charset="0"/>
              </a:rPr>
              <a:t>THANK YOU</a:t>
            </a:r>
            <a:endParaRPr lang="ko-KR" altLang="en-US" sz="5400"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407797-F4D8-BED6-804B-4C308529E6AD}"/>
              </a:ext>
            </a:extLst>
          </p:cNvPr>
          <p:cNvSpPr>
            <a:spLocks noGrp="1"/>
          </p:cNvSpPr>
          <p:nvPr>
            <p:ph type="body" sz="quarter" idx="10"/>
          </p:nvPr>
        </p:nvSpPr>
        <p:spPr>
          <a:xfrm>
            <a:off x="309401" y="480862"/>
            <a:ext cx="11573197" cy="724247"/>
          </a:xfrm>
        </p:spPr>
        <p:txBody>
          <a:bodyPr>
            <a:noAutofit/>
          </a:bodyPr>
          <a:lstStyle/>
          <a:p>
            <a:r>
              <a:rPr lang="en-US" sz="4000" dirty="0">
                <a:latin typeface="Baskerville Old Face" panose="02020602080505020303" pitchFamily="18" charset="0"/>
              </a:rPr>
              <a:t>PURPOSE</a:t>
            </a:r>
            <a:endParaRPr lang="en-IN" sz="4000" dirty="0">
              <a:latin typeface="Baskerville Old Face" panose="02020602080505020303" pitchFamily="18" charset="0"/>
            </a:endParaRPr>
          </a:p>
        </p:txBody>
      </p:sp>
      <p:sp>
        <p:nvSpPr>
          <p:cNvPr id="5" name="TextBox 4">
            <a:extLst>
              <a:ext uri="{FF2B5EF4-FFF2-40B4-BE49-F238E27FC236}">
                <a16:creationId xmlns:a16="http://schemas.microsoft.com/office/drawing/2014/main" id="{56E89615-3A89-8F71-11BE-C03FFACBB957}"/>
              </a:ext>
            </a:extLst>
          </p:cNvPr>
          <p:cNvSpPr txBox="1"/>
          <p:nvPr/>
        </p:nvSpPr>
        <p:spPr>
          <a:xfrm>
            <a:off x="1751944" y="1722686"/>
            <a:ext cx="6808732" cy="707886"/>
          </a:xfrm>
          <a:prstGeom prst="rect">
            <a:avLst/>
          </a:prstGeom>
          <a:noFill/>
        </p:spPr>
        <p:txBody>
          <a:bodyPr wrap="square">
            <a:spAutoFit/>
          </a:bodyPr>
          <a:lstStyle/>
          <a:p>
            <a:r>
              <a:rPr lang="en-US" altLang="ko-KR" sz="2000" dirty="0">
                <a:solidFill>
                  <a:schemeClr val="tx1">
                    <a:lumMod val="75000"/>
                    <a:lumOff val="25000"/>
                  </a:schemeClr>
                </a:solidFill>
                <a:latin typeface="Baskerville Old Face" panose="02020602080505020303" pitchFamily="18" charset="0"/>
                <a:cs typeface="Arial" pitchFamily="34" charset="0"/>
              </a:rPr>
              <a:t>To shed light on the growing applications of Augmented and Virtual Reality in the field of healthcare.</a:t>
            </a:r>
            <a:endParaRPr lang="en-IN" sz="2000" dirty="0"/>
          </a:p>
        </p:txBody>
      </p:sp>
      <p:pic>
        <p:nvPicPr>
          <p:cNvPr id="7" name="Graphic 6" descr="Brain in head with solid fill">
            <a:extLst>
              <a:ext uri="{FF2B5EF4-FFF2-40B4-BE49-F238E27FC236}">
                <a16:creationId xmlns:a16="http://schemas.microsoft.com/office/drawing/2014/main" id="{09099986-6BC7-C3DB-F712-55371D4AC1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28800" y="1283936"/>
            <a:ext cx="1861714" cy="1585387"/>
          </a:xfrm>
          <a:prstGeom prst="rect">
            <a:avLst/>
          </a:prstGeom>
        </p:spPr>
      </p:pic>
    </p:spTree>
    <p:extLst>
      <p:ext uri="{BB962C8B-B14F-4D97-AF65-F5344CB8AC3E}">
        <p14:creationId xmlns:p14="http://schemas.microsoft.com/office/powerpoint/2010/main" val="3603169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B276D6-88DC-26EA-9D4F-3813583930FA}"/>
              </a:ext>
            </a:extLst>
          </p:cNvPr>
          <p:cNvSpPr>
            <a:spLocks noGrp="1"/>
          </p:cNvSpPr>
          <p:nvPr>
            <p:ph type="body" sz="quarter" idx="10"/>
          </p:nvPr>
        </p:nvSpPr>
        <p:spPr/>
        <p:txBody>
          <a:bodyPr>
            <a:normAutofit fontScale="70000" lnSpcReduction="20000"/>
          </a:bodyPr>
          <a:lstStyle/>
          <a:p>
            <a:r>
              <a:rPr lang="en-US" altLang="ko-KR" sz="5400" b="1" dirty="0">
                <a:solidFill>
                  <a:schemeClr val="tx1">
                    <a:lumMod val="75000"/>
                    <a:lumOff val="25000"/>
                  </a:schemeClr>
                </a:solidFill>
                <a:latin typeface="Baskerville Old Face" panose="02020602080505020303" pitchFamily="18" charset="0"/>
                <a:cs typeface="Arial" pitchFamily="34" charset="0"/>
              </a:rPr>
              <a:t>OBJECTIVES</a:t>
            </a:r>
            <a:endParaRPr lang="en-IN" dirty="0"/>
          </a:p>
        </p:txBody>
      </p:sp>
      <p:sp>
        <p:nvSpPr>
          <p:cNvPr id="4" name="TextBox 3">
            <a:extLst>
              <a:ext uri="{FF2B5EF4-FFF2-40B4-BE49-F238E27FC236}">
                <a16:creationId xmlns:a16="http://schemas.microsoft.com/office/drawing/2014/main" id="{608B29B3-C9ED-BB66-F1E2-998A7DDA6CF5}"/>
              </a:ext>
            </a:extLst>
          </p:cNvPr>
          <p:cNvSpPr txBox="1"/>
          <p:nvPr/>
        </p:nvSpPr>
        <p:spPr>
          <a:xfrm>
            <a:off x="1357806" y="1748898"/>
            <a:ext cx="6209642" cy="1323439"/>
          </a:xfrm>
          <a:prstGeom prst="rect">
            <a:avLst/>
          </a:prstGeom>
          <a:noFill/>
        </p:spPr>
        <p:txBody>
          <a:bodyPr wrap="square">
            <a:spAutoFit/>
          </a:bodyPr>
          <a:lstStyle/>
          <a:p>
            <a:pPr marL="285750" indent="-285750">
              <a:buFont typeface="Arial" panose="020B0604020202020204" pitchFamily="34" charset="0"/>
              <a:buChar char="•"/>
            </a:pPr>
            <a:r>
              <a:rPr lang="en-US" altLang="ko-KR" sz="2000" dirty="0">
                <a:solidFill>
                  <a:schemeClr val="tx1">
                    <a:lumMod val="75000"/>
                    <a:lumOff val="25000"/>
                  </a:schemeClr>
                </a:solidFill>
                <a:latin typeface="Baskerville Old Face" panose="02020602080505020303" pitchFamily="18" charset="0"/>
                <a:cs typeface="Arial" pitchFamily="34" charset="0"/>
              </a:rPr>
              <a:t>To give a clear understanding of Augmented and Virtual Reality and their applications in healthcare.</a:t>
            </a:r>
          </a:p>
          <a:p>
            <a:pPr marL="285750" indent="-285750">
              <a:buFont typeface="Arial" panose="020B0604020202020204" pitchFamily="34" charset="0"/>
              <a:buChar char="•"/>
            </a:pPr>
            <a:r>
              <a:rPr lang="en-US" altLang="ko-KR" sz="2000" dirty="0">
                <a:solidFill>
                  <a:schemeClr val="tx1">
                    <a:lumMod val="75000"/>
                    <a:lumOff val="25000"/>
                  </a:schemeClr>
                </a:solidFill>
                <a:latin typeface="Baskerville Old Face" panose="02020602080505020303" pitchFamily="18" charset="0"/>
                <a:cs typeface="Arial" pitchFamily="34" charset="0"/>
              </a:rPr>
              <a:t>To understand how AR and VR technology is used and  implemented.</a:t>
            </a:r>
            <a:endParaRPr lang="ko-KR" altLang="en-US" sz="2000" dirty="0">
              <a:solidFill>
                <a:schemeClr val="tx1">
                  <a:lumMod val="75000"/>
                  <a:lumOff val="25000"/>
                </a:schemeClr>
              </a:solidFill>
              <a:latin typeface="Baskerville Old Face" panose="02020602080505020303" pitchFamily="18" charset="0"/>
              <a:cs typeface="Arial" pitchFamily="34" charset="0"/>
            </a:endParaRPr>
          </a:p>
        </p:txBody>
      </p:sp>
      <p:sp>
        <p:nvSpPr>
          <p:cNvPr id="6" name="Donut 24">
            <a:extLst>
              <a:ext uri="{FF2B5EF4-FFF2-40B4-BE49-F238E27FC236}">
                <a16:creationId xmlns:a16="http://schemas.microsoft.com/office/drawing/2014/main" id="{2F5E1245-77E1-4101-B234-88C6F7BE0024}"/>
              </a:ext>
            </a:extLst>
          </p:cNvPr>
          <p:cNvSpPr/>
          <p:nvPr/>
        </p:nvSpPr>
        <p:spPr>
          <a:xfrm>
            <a:off x="9104580" y="1712748"/>
            <a:ext cx="1411019" cy="132211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Tree>
    <p:extLst>
      <p:ext uri="{BB962C8B-B14F-4D97-AF65-F5344CB8AC3E}">
        <p14:creationId xmlns:p14="http://schemas.microsoft.com/office/powerpoint/2010/main" val="507782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863388-B1C1-4190-DAA9-294ADDF57C1A}"/>
              </a:ext>
            </a:extLst>
          </p:cNvPr>
          <p:cNvSpPr>
            <a:spLocks noGrp="1"/>
          </p:cNvSpPr>
          <p:nvPr>
            <p:ph type="body" sz="quarter" idx="10"/>
          </p:nvPr>
        </p:nvSpPr>
        <p:spPr/>
        <p:txBody>
          <a:bodyPr>
            <a:noAutofit/>
          </a:bodyPr>
          <a:lstStyle/>
          <a:p>
            <a:r>
              <a:rPr lang="en-US" altLang="ko-KR" sz="4000" b="1" dirty="0">
                <a:solidFill>
                  <a:schemeClr val="tx1">
                    <a:lumMod val="75000"/>
                    <a:lumOff val="25000"/>
                  </a:schemeClr>
                </a:solidFill>
                <a:latin typeface="Baskerville Old Face" panose="02020602080505020303" pitchFamily="18" charset="0"/>
                <a:cs typeface="Arial" pitchFamily="34" charset="0"/>
              </a:rPr>
              <a:t>SCOPE</a:t>
            </a:r>
            <a:endParaRPr lang="en-IN" sz="4000" dirty="0"/>
          </a:p>
        </p:txBody>
      </p:sp>
      <p:sp>
        <p:nvSpPr>
          <p:cNvPr id="4" name="TextBox 3">
            <a:extLst>
              <a:ext uri="{FF2B5EF4-FFF2-40B4-BE49-F238E27FC236}">
                <a16:creationId xmlns:a16="http://schemas.microsoft.com/office/drawing/2014/main" id="{55B5DB37-0D4A-45A6-3528-11416BF27467}"/>
              </a:ext>
            </a:extLst>
          </p:cNvPr>
          <p:cNvSpPr txBox="1"/>
          <p:nvPr/>
        </p:nvSpPr>
        <p:spPr>
          <a:xfrm>
            <a:off x="1381452" y="1894324"/>
            <a:ext cx="6105196" cy="707886"/>
          </a:xfrm>
          <a:prstGeom prst="rect">
            <a:avLst/>
          </a:prstGeom>
          <a:noFill/>
        </p:spPr>
        <p:txBody>
          <a:bodyPr wrap="square">
            <a:spAutoFit/>
          </a:bodyPr>
          <a:lstStyle/>
          <a:p>
            <a:r>
              <a:rPr lang="en-US" altLang="ko-KR" sz="2000" dirty="0">
                <a:solidFill>
                  <a:schemeClr val="tx1">
                    <a:lumMod val="75000"/>
                    <a:lumOff val="25000"/>
                  </a:schemeClr>
                </a:solidFill>
                <a:latin typeface="Baskerville Old Face" panose="02020602080505020303" pitchFamily="18" charset="0"/>
                <a:cs typeface="Arial" pitchFamily="34" charset="0"/>
              </a:rPr>
              <a:t>Improving  healthcare facilities around us by using Augmented and Virtual Reality technology.</a:t>
            </a:r>
            <a:endParaRPr lang="en-IN" sz="2000" dirty="0"/>
          </a:p>
        </p:txBody>
      </p:sp>
      <p:pic>
        <p:nvPicPr>
          <p:cNvPr id="6" name="Graphic 5" descr="Target with solid fill">
            <a:extLst>
              <a:ext uri="{FF2B5EF4-FFF2-40B4-BE49-F238E27FC236}">
                <a16:creationId xmlns:a16="http://schemas.microsoft.com/office/drawing/2014/main" id="{78B76D36-33DF-18F3-5590-9DA49E9C2E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85843" y="1569616"/>
            <a:ext cx="1295749" cy="1295749"/>
          </a:xfrm>
          <a:prstGeom prst="rect">
            <a:avLst/>
          </a:prstGeom>
        </p:spPr>
      </p:pic>
    </p:spTree>
    <p:extLst>
      <p:ext uri="{BB962C8B-B14F-4D97-AF65-F5344CB8AC3E}">
        <p14:creationId xmlns:p14="http://schemas.microsoft.com/office/powerpoint/2010/main" val="3611219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F3BD7E-0A97-EE51-84A6-CED6758C3F7E}"/>
              </a:ext>
            </a:extLst>
          </p:cNvPr>
          <p:cNvSpPr>
            <a:spLocks noGrp="1"/>
          </p:cNvSpPr>
          <p:nvPr>
            <p:ph type="body" sz="quarter" idx="10"/>
          </p:nvPr>
        </p:nvSpPr>
        <p:spPr>
          <a:xfrm>
            <a:off x="323529" y="330882"/>
            <a:ext cx="11573197" cy="724247"/>
          </a:xfrm>
        </p:spPr>
        <p:txBody>
          <a:bodyPr>
            <a:normAutofit fontScale="70000" lnSpcReduction="20000"/>
          </a:bodyPr>
          <a:lstStyle/>
          <a:p>
            <a:r>
              <a:rPr lang="en-US" sz="5400" b="1" dirty="0">
                <a:latin typeface="Baskerville Old Face" panose="02020602080505020303" pitchFamily="18" charset="0"/>
              </a:rPr>
              <a:t>ABSTRACT</a:t>
            </a:r>
            <a:endParaRPr lang="en-IN" dirty="0"/>
          </a:p>
        </p:txBody>
      </p:sp>
      <p:sp>
        <p:nvSpPr>
          <p:cNvPr id="4" name="TextBox 3">
            <a:extLst>
              <a:ext uri="{FF2B5EF4-FFF2-40B4-BE49-F238E27FC236}">
                <a16:creationId xmlns:a16="http://schemas.microsoft.com/office/drawing/2014/main" id="{BEE9A546-9154-C4E8-0784-AF7254C87721}"/>
              </a:ext>
            </a:extLst>
          </p:cNvPr>
          <p:cNvSpPr txBox="1"/>
          <p:nvPr/>
        </p:nvSpPr>
        <p:spPr>
          <a:xfrm>
            <a:off x="1351456" y="1318779"/>
            <a:ext cx="9269046"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t>Virtual and Augmented Reality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3d immersive displays</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Human anatomy</a:t>
            </a:r>
          </a:p>
          <a:p>
            <a:pPr marL="285750" indent="-285750">
              <a:buFont typeface="Arial" panose="020B0604020202020204" pitchFamily="34" charset="0"/>
              <a:buChar char="•"/>
            </a:pPr>
            <a:endParaRPr lang="en-US" sz="2000" dirty="0">
              <a:latin typeface="Baskerville Old Face" panose="02020602080505020303" pitchFamily="18" charset="0"/>
            </a:endParaRPr>
          </a:p>
          <a:p>
            <a:pPr marL="285750" indent="-285750">
              <a:buFont typeface="Arial" panose="020B0604020202020204" pitchFamily="34" charset="0"/>
              <a:buChar char="•"/>
            </a:pPr>
            <a:r>
              <a:rPr lang="en-US" sz="2000" dirty="0">
                <a:latin typeface="Baskerville Old Face" panose="02020602080505020303" pitchFamily="18" charset="0"/>
              </a:rPr>
              <a:t>Digital medical data</a:t>
            </a:r>
            <a:endParaRPr lang="en-IN" sz="2000" dirty="0"/>
          </a:p>
          <a:p>
            <a:pPr marL="285750" indent="-285750">
              <a:buFont typeface="Arial" panose="020B0604020202020204" pitchFamily="34" charset="0"/>
              <a:buChar char="•"/>
            </a:pPr>
            <a:endParaRPr lang="en-US" sz="2000" dirty="0">
              <a:latin typeface="Baskerville Old Face" panose="02020602080505020303" pitchFamily="18" charset="0"/>
            </a:endParaRPr>
          </a:p>
          <a:p>
            <a:pPr marL="285750" indent="-285750">
              <a:buFont typeface="Arial" panose="020B0604020202020204" pitchFamily="34" charset="0"/>
              <a:buChar char="•"/>
            </a:pPr>
            <a:r>
              <a:rPr lang="en-US" sz="2000" dirty="0">
                <a:latin typeface="Baskerville Old Face" panose="02020602080505020303" pitchFamily="18" charset="0"/>
              </a:rPr>
              <a:t>Lightweight stereoscopic head-mounted displays</a:t>
            </a:r>
          </a:p>
          <a:p>
            <a:pPr marL="285750" indent="-285750">
              <a:buFont typeface="Arial" panose="020B0604020202020204" pitchFamily="34" charset="0"/>
              <a:buChar char="•"/>
            </a:pPr>
            <a:endParaRPr lang="en-US" sz="2000" dirty="0">
              <a:latin typeface="Baskerville Old Face" panose="02020602080505020303" pitchFamily="18" charset="0"/>
            </a:endParaRPr>
          </a:p>
          <a:p>
            <a:pPr marL="285750" indent="-285750">
              <a:buFont typeface="Arial" panose="020B0604020202020204" pitchFamily="34" charset="0"/>
              <a:buChar char="•"/>
            </a:pPr>
            <a:r>
              <a:rPr lang="en-US" sz="2000" dirty="0">
                <a:latin typeface="Baskerville Old Face" panose="02020602080505020303" pitchFamily="18" charset="0"/>
              </a:rPr>
              <a:t>Three-dimensional digital environments</a:t>
            </a:r>
            <a:endParaRPr lang="en-IN" sz="2000" dirty="0"/>
          </a:p>
          <a:p>
            <a:pPr marL="285750" indent="-285750">
              <a:buFont typeface="Arial" panose="020B0604020202020204" pitchFamily="34" charset="0"/>
              <a:buChar char="•"/>
            </a:pPr>
            <a:endParaRPr lang="en-US" sz="2000" dirty="0">
              <a:latin typeface="Baskerville Old Face" panose="02020602080505020303" pitchFamily="18" charset="0"/>
            </a:endParaRPr>
          </a:p>
          <a:p>
            <a:pPr marL="285750" indent="-285750">
              <a:buFont typeface="Arial" panose="020B0604020202020204" pitchFamily="34" charset="0"/>
              <a:buChar char="•"/>
            </a:pPr>
            <a:r>
              <a:rPr lang="en-US" sz="2000" dirty="0">
                <a:latin typeface="Baskerville Old Face" panose="02020602080505020303" pitchFamily="18" charset="0"/>
              </a:rPr>
              <a:t>Psychology</a:t>
            </a:r>
            <a:endParaRPr lang="en-IN" sz="2000" dirty="0"/>
          </a:p>
          <a:p>
            <a:pPr marL="285750" indent="-285750">
              <a:buFont typeface="Arial" panose="020B0604020202020204" pitchFamily="34" charset="0"/>
              <a:buChar char="•"/>
            </a:pPr>
            <a:endParaRPr lang="en-US" sz="2000" dirty="0">
              <a:latin typeface="Baskerville Old Face" panose="02020602080505020303" pitchFamily="18" charset="0"/>
            </a:endParaRPr>
          </a:p>
          <a:p>
            <a:pPr marL="285750" indent="-285750">
              <a:buFont typeface="Arial" panose="020B0604020202020204" pitchFamily="34" charset="0"/>
              <a:buChar char="•"/>
            </a:pPr>
            <a:r>
              <a:rPr lang="en-US" sz="2000" dirty="0">
                <a:latin typeface="Baskerville Old Face" panose="02020602080505020303" pitchFamily="18" charset="0"/>
              </a:rPr>
              <a:t>Spatial awareness and cognition</a:t>
            </a:r>
            <a:endParaRPr lang="en-IN" sz="2000" dirty="0"/>
          </a:p>
        </p:txBody>
      </p:sp>
    </p:spTree>
    <p:extLst>
      <p:ext uri="{BB962C8B-B14F-4D97-AF65-F5344CB8AC3E}">
        <p14:creationId xmlns:p14="http://schemas.microsoft.com/office/powerpoint/2010/main" val="672368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1555915" y="249469"/>
            <a:ext cx="9251716" cy="724247"/>
          </a:xfrm>
        </p:spPr>
        <p:txBody>
          <a:bodyPr>
            <a:noAutofit/>
          </a:bodyPr>
          <a:lstStyle/>
          <a:p>
            <a:r>
              <a:rPr lang="en-US" sz="4000" b="1" dirty="0">
                <a:latin typeface="Baskerville Old Face" panose="02020602080505020303" pitchFamily="18" charset="0"/>
              </a:rPr>
              <a:t>INTRODUCTION</a:t>
            </a:r>
          </a:p>
        </p:txBody>
      </p:sp>
      <p:sp>
        <p:nvSpPr>
          <p:cNvPr id="17" name="TextBox 16">
            <a:extLst>
              <a:ext uri="{FF2B5EF4-FFF2-40B4-BE49-F238E27FC236}">
                <a16:creationId xmlns:a16="http://schemas.microsoft.com/office/drawing/2014/main" id="{CA8435A7-4D02-4290-83E5-D1461FE421E6}"/>
              </a:ext>
            </a:extLst>
          </p:cNvPr>
          <p:cNvSpPr txBox="1"/>
          <p:nvPr/>
        </p:nvSpPr>
        <p:spPr>
          <a:xfrm>
            <a:off x="1840488" y="1492825"/>
            <a:ext cx="2709316" cy="432792"/>
          </a:xfrm>
          <a:prstGeom prst="roundRect">
            <a:avLst>
              <a:gd name="adj" fmla="val 50000"/>
            </a:avLst>
          </a:prstGeom>
          <a:solidFill>
            <a:schemeClr val="accent6"/>
          </a:solidFill>
        </p:spPr>
        <p:txBody>
          <a:bodyPr wrap="square" rtlCol="0" anchor="ctr">
            <a:spAutoFit/>
          </a:bodyPr>
          <a:lstStyle/>
          <a:p>
            <a:pPr algn="ctr"/>
            <a:r>
              <a:rPr lang="en-US" altLang="ko-KR" sz="1400" b="1" dirty="0">
                <a:solidFill>
                  <a:schemeClr val="tx1">
                    <a:lumMod val="75000"/>
                    <a:lumOff val="25000"/>
                  </a:schemeClr>
                </a:solidFill>
                <a:latin typeface="Baskerville Old Face" panose="02020602080505020303" pitchFamily="18" charset="0"/>
                <a:cs typeface="Arial" pitchFamily="34" charset="0"/>
              </a:rPr>
              <a:t>AUGMENTED REALITY</a:t>
            </a:r>
            <a:endParaRPr lang="ko-KR" altLang="en-US" sz="1400" b="1" dirty="0">
              <a:solidFill>
                <a:schemeClr val="tx1">
                  <a:lumMod val="75000"/>
                  <a:lumOff val="25000"/>
                </a:schemeClr>
              </a:solidFill>
              <a:latin typeface="Baskerville Old Face" panose="02020602080505020303" pitchFamily="18" charset="0"/>
              <a:cs typeface="Arial" pitchFamily="34" charset="0"/>
            </a:endParaRPr>
          </a:p>
        </p:txBody>
      </p:sp>
      <p:sp>
        <p:nvSpPr>
          <p:cNvPr id="26" name="Oval 25">
            <a:extLst>
              <a:ext uri="{FF2B5EF4-FFF2-40B4-BE49-F238E27FC236}">
                <a16:creationId xmlns:a16="http://schemas.microsoft.com/office/drawing/2014/main" id="{E8203DEB-B0B3-4752-84E6-DFC6F8400003}"/>
              </a:ext>
            </a:extLst>
          </p:cNvPr>
          <p:cNvSpPr/>
          <p:nvPr/>
        </p:nvSpPr>
        <p:spPr>
          <a:xfrm>
            <a:off x="916118" y="1492825"/>
            <a:ext cx="498305" cy="4327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27" name="Oval 26">
            <a:extLst>
              <a:ext uri="{FF2B5EF4-FFF2-40B4-BE49-F238E27FC236}">
                <a16:creationId xmlns:a16="http://schemas.microsoft.com/office/drawing/2014/main" id="{1E478EF3-7E6C-4A17-86D5-22CBC628A117}"/>
              </a:ext>
            </a:extLst>
          </p:cNvPr>
          <p:cNvSpPr/>
          <p:nvPr/>
        </p:nvSpPr>
        <p:spPr>
          <a:xfrm>
            <a:off x="916118" y="2469355"/>
            <a:ext cx="498305" cy="4681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9" name="TextBox 38">
            <a:extLst>
              <a:ext uri="{FF2B5EF4-FFF2-40B4-BE49-F238E27FC236}">
                <a16:creationId xmlns:a16="http://schemas.microsoft.com/office/drawing/2014/main" id="{03C18E5F-1278-6B53-9D60-4EEAE3DD89ED}"/>
              </a:ext>
            </a:extLst>
          </p:cNvPr>
          <p:cNvSpPr txBox="1"/>
          <p:nvPr/>
        </p:nvSpPr>
        <p:spPr>
          <a:xfrm>
            <a:off x="1831487" y="2504742"/>
            <a:ext cx="2709316" cy="432792"/>
          </a:xfrm>
          <a:prstGeom prst="roundRect">
            <a:avLst>
              <a:gd name="adj" fmla="val 50000"/>
            </a:avLst>
          </a:prstGeom>
          <a:solidFill>
            <a:schemeClr val="accent6"/>
          </a:solidFill>
        </p:spPr>
        <p:txBody>
          <a:bodyPr wrap="square" rtlCol="0" anchor="ctr">
            <a:spAutoFit/>
          </a:bodyPr>
          <a:lstStyle/>
          <a:p>
            <a:pPr algn="ctr"/>
            <a:r>
              <a:rPr lang="en-US" altLang="ko-KR" sz="1400" b="1" dirty="0">
                <a:solidFill>
                  <a:schemeClr val="tx1">
                    <a:lumMod val="75000"/>
                    <a:lumOff val="25000"/>
                  </a:schemeClr>
                </a:solidFill>
                <a:latin typeface="Baskerville Old Face" panose="02020602080505020303" pitchFamily="18" charset="0"/>
                <a:cs typeface="Arial" pitchFamily="34" charset="0"/>
              </a:rPr>
              <a:t>VIRTUAL REALITY</a:t>
            </a:r>
            <a:endParaRPr lang="ko-KR" altLang="en-US" sz="1400" b="1" dirty="0">
              <a:solidFill>
                <a:schemeClr val="tx1">
                  <a:lumMod val="75000"/>
                  <a:lumOff val="25000"/>
                </a:schemeClr>
              </a:solidFill>
              <a:latin typeface="Baskerville Old Face" panose="02020602080505020303" pitchFamily="18" charset="0"/>
              <a:cs typeface="Arial" pitchFamily="34" charset="0"/>
            </a:endParaRPr>
          </a:p>
        </p:txBody>
      </p:sp>
      <p:sp>
        <p:nvSpPr>
          <p:cNvPr id="16" name="TextBox 15">
            <a:extLst>
              <a:ext uri="{FF2B5EF4-FFF2-40B4-BE49-F238E27FC236}">
                <a16:creationId xmlns:a16="http://schemas.microsoft.com/office/drawing/2014/main" id="{54778DD0-B6E4-D950-F010-AC9EC3153C4E}"/>
              </a:ext>
            </a:extLst>
          </p:cNvPr>
          <p:cNvSpPr txBox="1"/>
          <p:nvPr/>
        </p:nvSpPr>
        <p:spPr>
          <a:xfrm>
            <a:off x="1831487" y="3512246"/>
            <a:ext cx="2709316" cy="432792"/>
          </a:xfrm>
          <a:prstGeom prst="roundRect">
            <a:avLst>
              <a:gd name="adj" fmla="val 50000"/>
            </a:avLst>
          </a:prstGeom>
          <a:solidFill>
            <a:schemeClr val="accent6"/>
          </a:solidFill>
        </p:spPr>
        <p:txBody>
          <a:bodyPr wrap="square" rtlCol="0" anchor="ctr">
            <a:spAutoFit/>
          </a:bodyPr>
          <a:lstStyle/>
          <a:p>
            <a:pPr algn="ctr"/>
            <a:r>
              <a:rPr lang="en-US" altLang="ko-KR" sz="1400" b="1" dirty="0">
                <a:solidFill>
                  <a:schemeClr val="tx1">
                    <a:lumMod val="75000"/>
                    <a:lumOff val="25000"/>
                  </a:schemeClr>
                </a:solidFill>
                <a:latin typeface="Baskerville Old Face" panose="02020602080505020303" pitchFamily="18" charset="0"/>
                <a:cs typeface="Arial" pitchFamily="34" charset="0"/>
              </a:rPr>
              <a:t>HEAD MOUNTED DISPLAYS</a:t>
            </a:r>
            <a:endParaRPr lang="ko-KR" altLang="en-US" sz="1400" b="1" dirty="0">
              <a:solidFill>
                <a:schemeClr val="tx1">
                  <a:lumMod val="75000"/>
                  <a:lumOff val="25000"/>
                </a:schemeClr>
              </a:solidFill>
              <a:latin typeface="Baskerville Old Face" panose="02020602080505020303" pitchFamily="18" charset="0"/>
              <a:cs typeface="Arial" pitchFamily="34" charset="0"/>
            </a:endParaRPr>
          </a:p>
        </p:txBody>
      </p:sp>
      <p:sp>
        <p:nvSpPr>
          <p:cNvPr id="19" name="Oval 18">
            <a:extLst>
              <a:ext uri="{FF2B5EF4-FFF2-40B4-BE49-F238E27FC236}">
                <a16:creationId xmlns:a16="http://schemas.microsoft.com/office/drawing/2014/main" id="{43AD79BF-2D72-B03F-5D04-0FBD97FEC1C7}"/>
              </a:ext>
            </a:extLst>
          </p:cNvPr>
          <p:cNvSpPr/>
          <p:nvPr/>
        </p:nvSpPr>
        <p:spPr>
          <a:xfrm>
            <a:off x="916118" y="3496955"/>
            <a:ext cx="498305" cy="4681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21" name="TextBox 20">
            <a:extLst>
              <a:ext uri="{FF2B5EF4-FFF2-40B4-BE49-F238E27FC236}">
                <a16:creationId xmlns:a16="http://schemas.microsoft.com/office/drawing/2014/main" id="{671270C6-93BA-EF7B-0171-1EA92403D812}"/>
              </a:ext>
            </a:extLst>
          </p:cNvPr>
          <p:cNvSpPr txBox="1"/>
          <p:nvPr/>
        </p:nvSpPr>
        <p:spPr>
          <a:xfrm>
            <a:off x="1840488" y="4519750"/>
            <a:ext cx="2709316" cy="432792"/>
          </a:xfrm>
          <a:prstGeom prst="roundRect">
            <a:avLst>
              <a:gd name="adj" fmla="val 50000"/>
            </a:avLst>
          </a:prstGeom>
          <a:solidFill>
            <a:schemeClr val="accent6"/>
          </a:solidFill>
        </p:spPr>
        <p:txBody>
          <a:bodyPr wrap="square" rtlCol="0" anchor="ctr">
            <a:spAutoFit/>
          </a:bodyPr>
          <a:lstStyle/>
          <a:p>
            <a:pPr algn="ctr"/>
            <a:r>
              <a:rPr lang="en-US" altLang="ko-KR" sz="1400" b="1" dirty="0">
                <a:solidFill>
                  <a:schemeClr val="tx1">
                    <a:lumMod val="75000"/>
                    <a:lumOff val="25000"/>
                  </a:schemeClr>
                </a:solidFill>
                <a:latin typeface="Baskerville Old Face" panose="02020602080505020303" pitchFamily="18" charset="0"/>
                <a:cs typeface="Arial" pitchFamily="34" charset="0"/>
              </a:rPr>
              <a:t>HEALTHCARE</a:t>
            </a:r>
            <a:endParaRPr lang="ko-KR" altLang="en-US" sz="1400" b="1" dirty="0">
              <a:solidFill>
                <a:schemeClr val="tx1">
                  <a:lumMod val="75000"/>
                  <a:lumOff val="25000"/>
                </a:schemeClr>
              </a:solidFill>
              <a:latin typeface="Baskerville Old Face" panose="02020602080505020303" pitchFamily="18" charset="0"/>
              <a:cs typeface="Arial" pitchFamily="34" charset="0"/>
            </a:endParaRPr>
          </a:p>
        </p:txBody>
      </p:sp>
      <p:sp>
        <p:nvSpPr>
          <p:cNvPr id="23" name="Oval 22">
            <a:extLst>
              <a:ext uri="{FF2B5EF4-FFF2-40B4-BE49-F238E27FC236}">
                <a16:creationId xmlns:a16="http://schemas.microsoft.com/office/drawing/2014/main" id="{9BA6C077-42D5-1909-C6C3-B9F41EEA8DCA}"/>
              </a:ext>
            </a:extLst>
          </p:cNvPr>
          <p:cNvSpPr/>
          <p:nvPr/>
        </p:nvSpPr>
        <p:spPr>
          <a:xfrm>
            <a:off x="913437" y="4491036"/>
            <a:ext cx="498305" cy="4681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nvGrpSpPr>
          <p:cNvPr id="25" name="Group 16">
            <a:extLst>
              <a:ext uri="{FF2B5EF4-FFF2-40B4-BE49-F238E27FC236}">
                <a16:creationId xmlns:a16="http://schemas.microsoft.com/office/drawing/2014/main" id="{A854BFEE-38BD-5DCC-A2AD-C53A3BBB7F8B}"/>
              </a:ext>
            </a:extLst>
          </p:cNvPr>
          <p:cNvGrpSpPr/>
          <p:nvPr/>
        </p:nvGrpSpPr>
        <p:grpSpPr>
          <a:xfrm>
            <a:off x="7388615" y="1278624"/>
            <a:ext cx="3419016" cy="3989378"/>
            <a:chOff x="545659" y="1381487"/>
            <a:chExt cx="4732922" cy="5139387"/>
          </a:xfrm>
        </p:grpSpPr>
        <p:sp>
          <p:nvSpPr>
            <p:cNvPr id="28" name="Freeform: Shape 5">
              <a:extLst>
                <a:ext uri="{FF2B5EF4-FFF2-40B4-BE49-F238E27FC236}">
                  <a16:creationId xmlns:a16="http://schemas.microsoft.com/office/drawing/2014/main" id="{0DB1E9AC-AFEE-56CE-A467-534537EB1098}"/>
                </a:ext>
              </a:extLst>
            </p:cNvPr>
            <p:cNvSpPr/>
            <p:nvPr/>
          </p:nvSpPr>
          <p:spPr>
            <a:xfrm flipH="1">
              <a:off x="2874415" y="2193694"/>
              <a:ext cx="2404166" cy="2382791"/>
            </a:xfrm>
            <a:custGeom>
              <a:avLst/>
              <a:gdLst>
                <a:gd name="connsiteX0" fmla="*/ 964657 w 2404166"/>
                <a:gd name="connsiteY0" fmla="*/ 2382792 h 2382791"/>
                <a:gd name="connsiteX1" fmla="*/ 883453 w 2404166"/>
                <a:gd name="connsiteY1" fmla="*/ 2193640 h 2382791"/>
                <a:gd name="connsiteX2" fmla="*/ 826875 w 2404166"/>
                <a:gd name="connsiteY2" fmla="*/ 2135650 h 2382791"/>
                <a:gd name="connsiteX3" fmla="*/ 296050 w 2404166"/>
                <a:gd name="connsiteY3" fmla="*/ 2058506 h 2382791"/>
                <a:gd name="connsiteX4" fmla="*/ 131613 w 2404166"/>
                <a:gd name="connsiteY4" fmla="*/ 1948528 h 2382791"/>
                <a:gd name="connsiteX5" fmla="*/ 28696 w 2404166"/>
                <a:gd name="connsiteY5" fmla="*/ 1644014 h 2382791"/>
                <a:gd name="connsiteX6" fmla="*/ 1069 w 2404166"/>
                <a:gd name="connsiteY6" fmla="*/ 936041 h 2382791"/>
                <a:gd name="connsiteX7" fmla="*/ 53939 w 2404166"/>
                <a:gd name="connsiteY7" fmla="*/ 371587 h 2382791"/>
                <a:gd name="connsiteX8" fmla="*/ 265864 w 2404166"/>
                <a:gd name="connsiteY8" fmla="*/ 172814 h 2382791"/>
                <a:gd name="connsiteX9" fmla="*/ 1951812 w 2404166"/>
                <a:gd name="connsiteY9" fmla="*/ 6170 h 2382791"/>
                <a:gd name="connsiteX10" fmla="*/ 2179977 w 2404166"/>
                <a:gd name="connsiteY10" fmla="*/ 11907 h 2382791"/>
                <a:gd name="connsiteX11" fmla="*/ 2400021 w 2404166"/>
                <a:gd name="connsiteY11" fmla="*/ 272289 h 2382791"/>
                <a:gd name="connsiteX12" fmla="*/ 2373454 w 2404166"/>
                <a:gd name="connsiteY12" fmla="*/ 1942967 h 2382791"/>
                <a:gd name="connsiteX13" fmla="*/ 2290661 w 2404166"/>
                <a:gd name="connsiteY13" fmla="*/ 2147213 h 2382791"/>
                <a:gd name="connsiteX14" fmla="*/ 2144671 w 2404166"/>
                <a:gd name="connsiteY14" fmla="*/ 2216501 h 2382791"/>
                <a:gd name="connsiteX15" fmla="*/ 988489 w 2404166"/>
                <a:gd name="connsiteY15" fmla="*/ 2151802 h 2382791"/>
                <a:gd name="connsiteX16" fmla="*/ 949122 w 2404166"/>
                <a:gd name="connsiteY16" fmla="*/ 2183313 h 2382791"/>
                <a:gd name="connsiteX17" fmla="*/ 964657 w 2404166"/>
                <a:gd name="connsiteY17" fmla="*/ 2382792 h 2382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04166" h="2382791">
                  <a:moveTo>
                    <a:pt x="964657" y="2382792"/>
                  </a:moveTo>
                  <a:cubicBezTo>
                    <a:pt x="889985" y="2349692"/>
                    <a:pt x="889985" y="2257720"/>
                    <a:pt x="883453" y="2193640"/>
                  </a:cubicBezTo>
                  <a:cubicBezTo>
                    <a:pt x="884689" y="2150831"/>
                    <a:pt x="866242" y="2138474"/>
                    <a:pt x="826875" y="2135650"/>
                  </a:cubicBezTo>
                  <a:cubicBezTo>
                    <a:pt x="648139" y="2122763"/>
                    <a:pt x="471344" y="2095931"/>
                    <a:pt x="296050" y="2058506"/>
                  </a:cubicBezTo>
                  <a:cubicBezTo>
                    <a:pt x="226321" y="2043589"/>
                    <a:pt x="173362" y="2004488"/>
                    <a:pt x="131613" y="1948528"/>
                  </a:cubicBezTo>
                  <a:cubicBezTo>
                    <a:pt x="64266" y="1858233"/>
                    <a:pt x="37257" y="1753639"/>
                    <a:pt x="28696" y="1644014"/>
                  </a:cubicBezTo>
                  <a:cubicBezTo>
                    <a:pt x="10425" y="1408435"/>
                    <a:pt x="-4139" y="1172591"/>
                    <a:pt x="1069" y="936041"/>
                  </a:cubicBezTo>
                  <a:cubicBezTo>
                    <a:pt x="5217" y="746624"/>
                    <a:pt x="21017" y="558179"/>
                    <a:pt x="53939" y="371587"/>
                  </a:cubicBezTo>
                  <a:cubicBezTo>
                    <a:pt x="73799" y="259226"/>
                    <a:pt x="152267" y="185701"/>
                    <a:pt x="265864" y="172814"/>
                  </a:cubicBezTo>
                  <a:cubicBezTo>
                    <a:pt x="567553" y="138567"/>
                    <a:pt x="1691519" y="26559"/>
                    <a:pt x="1951812" y="6170"/>
                  </a:cubicBezTo>
                  <a:cubicBezTo>
                    <a:pt x="2027455" y="256"/>
                    <a:pt x="2104422" y="-6275"/>
                    <a:pt x="2179977" y="11907"/>
                  </a:cubicBezTo>
                  <a:cubicBezTo>
                    <a:pt x="2304607" y="41917"/>
                    <a:pt x="2390665" y="144746"/>
                    <a:pt x="2400021" y="272289"/>
                  </a:cubicBezTo>
                  <a:cubicBezTo>
                    <a:pt x="2417145" y="506632"/>
                    <a:pt x="2375837" y="1890273"/>
                    <a:pt x="2373454" y="1942967"/>
                  </a:cubicBezTo>
                  <a:cubicBezTo>
                    <a:pt x="2369923" y="2021082"/>
                    <a:pt x="2339913" y="2088516"/>
                    <a:pt x="2290661" y="2147213"/>
                  </a:cubicBezTo>
                  <a:cubicBezTo>
                    <a:pt x="2253237" y="2191875"/>
                    <a:pt x="2205221" y="2217295"/>
                    <a:pt x="2144671" y="2216501"/>
                  </a:cubicBezTo>
                  <a:cubicBezTo>
                    <a:pt x="1965493" y="2214206"/>
                    <a:pt x="1044007" y="2157010"/>
                    <a:pt x="988489" y="2151802"/>
                  </a:cubicBezTo>
                  <a:cubicBezTo>
                    <a:pt x="962274" y="2149331"/>
                    <a:pt x="952653" y="2156480"/>
                    <a:pt x="949122" y="2183313"/>
                  </a:cubicBezTo>
                  <a:cubicBezTo>
                    <a:pt x="942238" y="2236978"/>
                    <a:pt x="918318" y="2300087"/>
                    <a:pt x="964657" y="2382792"/>
                  </a:cubicBezTo>
                  <a:close/>
                </a:path>
              </a:pathLst>
            </a:custGeom>
            <a:solidFill>
              <a:srgbClr val="792B89"/>
            </a:solidFill>
            <a:ln w="8814" cap="flat">
              <a:noFill/>
              <a:prstDash val="solid"/>
              <a:miter/>
            </a:ln>
          </p:spPr>
          <p:txBody>
            <a:bodyPr rtlCol="0" anchor="ctr"/>
            <a:lstStyle/>
            <a:p>
              <a:endParaRPr lang="en-US"/>
            </a:p>
          </p:txBody>
        </p:sp>
        <p:sp>
          <p:nvSpPr>
            <p:cNvPr id="29" name="Freeform: Shape 6">
              <a:extLst>
                <a:ext uri="{FF2B5EF4-FFF2-40B4-BE49-F238E27FC236}">
                  <a16:creationId xmlns:a16="http://schemas.microsoft.com/office/drawing/2014/main" id="{8BFED382-818B-28C3-9D7E-2061CF264211}"/>
                </a:ext>
              </a:extLst>
            </p:cNvPr>
            <p:cNvSpPr/>
            <p:nvPr/>
          </p:nvSpPr>
          <p:spPr>
            <a:xfrm flipH="1">
              <a:off x="1899157" y="2256354"/>
              <a:ext cx="933770" cy="2113680"/>
            </a:xfrm>
            <a:custGeom>
              <a:avLst/>
              <a:gdLst>
                <a:gd name="connsiteX0" fmla="*/ 0 w 933770"/>
                <a:gd name="connsiteY0" fmla="*/ 2105737 h 2113680"/>
                <a:gd name="connsiteX1" fmla="*/ 94179 w 933770"/>
                <a:gd name="connsiteY1" fmla="*/ 1863538 h 2113680"/>
                <a:gd name="connsiteX2" fmla="*/ 95326 w 933770"/>
                <a:gd name="connsiteY2" fmla="*/ 237786 h 2113680"/>
                <a:gd name="connsiteX3" fmla="*/ 30716 w 933770"/>
                <a:gd name="connsiteY3" fmla="*/ 51635 h 2113680"/>
                <a:gd name="connsiteX4" fmla="*/ 10592 w 933770"/>
                <a:gd name="connsiteY4" fmla="*/ 0 h 2113680"/>
                <a:gd name="connsiteX5" fmla="*/ 212983 w 933770"/>
                <a:gd name="connsiteY5" fmla="*/ 37777 h 2113680"/>
                <a:gd name="connsiteX6" fmla="*/ 651748 w 933770"/>
                <a:gd name="connsiteY6" fmla="*/ 179972 h 2113680"/>
                <a:gd name="connsiteX7" fmla="*/ 759431 w 933770"/>
                <a:gd name="connsiteY7" fmla="*/ 239728 h 2113680"/>
                <a:gd name="connsiteX8" fmla="*/ 932342 w 933770"/>
                <a:gd name="connsiteY8" fmla="*/ 602849 h 2113680"/>
                <a:gd name="connsiteX9" fmla="*/ 900832 w 933770"/>
                <a:gd name="connsiteY9" fmla="*/ 652631 h 2113680"/>
                <a:gd name="connsiteX10" fmla="*/ 891652 w 933770"/>
                <a:gd name="connsiteY10" fmla="*/ 1396704 h 2113680"/>
                <a:gd name="connsiteX11" fmla="*/ 932872 w 933770"/>
                <a:gd name="connsiteY11" fmla="*/ 1482586 h 2113680"/>
                <a:gd name="connsiteX12" fmla="*/ 925193 w 933770"/>
                <a:gd name="connsiteY12" fmla="*/ 1609864 h 2113680"/>
                <a:gd name="connsiteX13" fmla="*/ 807889 w 933770"/>
                <a:gd name="connsiteY13" fmla="*/ 1791249 h 2113680"/>
                <a:gd name="connsiteX14" fmla="*/ 121099 w 933770"/>
                <a:gd name="connsiteY14" fmla="*/ 2081728 h 2113680"/>
                <a:gd name="connsiteX15" fmla="*/ 7767 w 933770"/>
                <a:gd name="connsiteY15" fmla="*/ 2113680 h 2113680"/>
                <a:gd name="connsiteX16" fmla="*/ 0 w 933770"/>
                <a:gd name="connsiteY16" fmla="*/ 2105737 h 2113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33770" h="2113680">
                  <a:moveTo>
                    <a:pt x="0" y="2105737"/>
                  </a:moveTo>
                  <a:cubicBezTo>
                    <a:pt x="57637" y="2034683"/>
                    <a:pt x="86941" y="1952685"/>
                    <a:pt x="94179" y="1863538"/>
                  </a:cubicBezTo>
                  <a:cubicBezTo>
                    <a:pt x="101769" y="1769977"/>
                    <a:pt x="119599" y="403547"/>
                    <a:pt x="95326" y="237786"/>
                  </a:cubicBezTo>
                  <a:cubicBezTo>
                    <a:pt x="85617" y="171764"/>
                    <a:pt x="61962" y="110419"/>
                    <a:pt x="30716" y="51635"/>
                  </a:cubicBezTo>
                  <a:cubicBezTo>
                    <a:pt x="22684" y="36542"/>
                    <a:pt x="9974" y="23037"/>
                    <a:pt x="10592" y="0"/>
                  </a:cubicBezTo>
                  <a:cubicBezTo>
                    <a:pt x="80321" y="3707"/>
                    <a:pt x="146343" y="23125"/>
                    <a:pt x="212983" y="37777"/>
                  </a:cubicBezTo>
                  <a:cubicBezTo>
                    <a:pt x="363828" y="70965"/>
                    <a:pt x="511495" y="114303"/>
                    <a:pt x="651748" y="179972"/>
                  </a:cubicBezTo>
                  <a:cubicBezTo>
                    <a:pt x="688819" y="197360"/>
                    <a:pt x="723861" y="219162"/>
                    <a:pt x="759431" y="239728"/>
                  </a:cubicBezTo>
                  <a:cubicBezTo>
                    <a:pt x="899949" y="321284"/>
                    <a:pt x="942493" y="449357"/>
                    <a:pt x="932342" y="602849"/>
                  </a:cubicBezTo>
                  <a:cubicBezTo>
                    <a:pt x="930842" y="626151"/>
                    <a:pt x="918485" y="641156"/>
                    <a:pt x="900832" y="652631"/>
                  </a:cubicBezTo>
                  <a:cubicBezTo>
                    <a:pt x="683612" y="793767"/>
                    <a:pt x="644952" y="1216909"/>
                    <a:pt x="891652" y="1396704"/>
                  </a:cubicBezTo>
                  <a:cubicBezTo>
                    <a:pt x="921751" y="1418594"/>
                    <a:pt x="935785" y="1444632"/>
                    <a:pt x="932872" y="1482586"/>
                  </a:cubicBezTo>
                  <a:cubicBezTo>
                    <a:pt x="929606" y="1524953"/>
                    <a:pt x="931107" y="1567497"/>
                    <a:pt x="925193" y="1609864"/>
                  </a:cubicBezTo>
                  <a:cubicBezTo>
                    <a:pt x="914248" y="1689126"/>
                    <a:pt x="876206" y="1748087"/>
                    <a:pt x="807889" y="1791249"/>
                  </a:cubicBezTo>
                  <a:cubicBezTo>
                    <a:pt x="594729" y="1925853"/>
                    <a:pt x="362945" y="2015353"/>
                    <a:pt x="121099" y="2081728"/>
                  </a:cubicBezTo>
                  <a:cubicBezTo>
                    <a:pt x="83234" y="2092144"/>
                    <a:pt x="45545" y="2103000"/>
                    <a:pt x="7767" y="2113680"/>
                  </a:cubicBezTo>
                  <a:cubicBezTo>
                    <a:pt x="5119" y="2111033"/>
                    <a:pt x="2559" y="2108384"/>
                    <a:pt x="0" y="2105737"/>
                  </a:cubicBezTo>
                  <a:close/>
                </a:path>
              </a:pathLst>
            </a:custGeom>
            <a:solidFill>
              <a:srgbClr val="792B89"/>
            </a:solidFill>
            <a:ln w="8814" cap="flat">
              <a:noFill/>
              <a:prstDash val="solid"/>
              <a:miter/>
            </a:ln>
          </p:spPr>
          <p:txBody>
            <a:bodyPr rtlCol="0" anchor="ctr"/>
            <a:lstStyle/>
            <a:p>
              <a:endParaRPr lang="en-US"/>
            </a:p>
          </p:txBody>
        </p:sp>
        <p:sp>
          <p:nvSpPr>
            <p:cNvPr id="30" name="Freeform: Shape 15">
              <a:extLst>
                <a:ext uri="{FF2B5EF4-FFF2-40B4-BE49-F238E27FC236}">
                  <a16:creationId xmlns:a16="http://schemas.microsoft.com/office/drawing/2014/main" id="{8ED53F18-654B-FE60-EB30-E774D5837015}"/>
                </a:ext>
              </a:extLst>
            </p:cNvPr>
            <p:cNvSpPr/>
            <p:nvPr/>
          </p:nvSpPr>
          <p:spPr>
            <a:xfrm flipH="1">
              <a:off x="545659" y="2901828"/>
              <a:ext cx="1532103" cy="775892"/>
            </a:xfrm>
            <a:custGeom>
              <a:avLst/>
              <a:gdLst>
                <a:gd name="connsiteX0" fmla="*/ 583019 w 1532103"/>
                <a:gd name="connsiteY0" fmla="*/ 174772 h 775892"/>
                <a:gd name="connsiteX1" fmla="*/ 687966 w 1532103"/>
                <a:gd name="connsiteY1" fmla="*/ 232673 h 775892"/>
                <a:gd name="connsiteX2" fmla="*/ 723978 w 1532103"/>
                <a:gd name="connsiteY2" fmla="*/ 385548 h 775892"/>
                <a:gd name="connsiteX3" fmla="*/ 686201 w 1532103"/>
                <a:gd name="connsiteY3" fmla="*/ 543278 h 775892"/>
                <a:gd name="connsiteX4" fmla="*/ 585138 w 1532103"/>
                <a:gd name="connsiteY4" fmla="*/ 598708 h 775892"/>
                <a:gd name="connsiteX5" fmla="*/ 492371 w 1532103"/>
                <a:gd name="connsiteY5" fmla="*/ 537187 h 775892"/>
                <a:gd name="connsiteX6" fmla="*/ 491842 w 1532103"/>
                <a:gd name="connsiteY6" fmla="*/ 236645 h 775892"/>
                <a:gd name="connsiteX7" fmla="*/ 583019 w 1532103"/>
                <a:gd name="connsiteY7" fmla="*/ 174772 h 775892"/>
                <a:gd name="connsiteX8" fmla="*/ 303926 w 1532103"/>
                <a:gd name="connsiteY8" fmla="*/ 7 h 775892"/>
                <a:gd name="connsiteX9" fmla="*/ 122453 w 1532103"/>
                <a:gd name="connsiteY9" fmla="*/ 77592 h 775892"/>
                <a:gd name="connsiteX10" fmla="*/ 105595 w 1532103"/>
                <a:gd name="connsiteY10" fmla="*/ 680000 h 775892"/>
                <a:gd name="connsiteX11" fmla="*/ 319725 w 1532103"/>
                <a:gd name="connsiteY11" fmla="*/ 775856 h 775892"/>
                <a:gd name="connsiteX12" fmla="*/ 1257187 w 1532103"/>
                <a:gd name="connsiteY12" fmla="*/ 746817 h 775892"/>
                <a:gd name="connsiteX13" fmla="*/ 1528867 w 1532103"/>
                <a:gd name="connsiteY13" fmla="*/ 501882 h 775892"/>
                <a:gd name="connsiteX14" fmla="*/ 1524895 w 1532103"/>
                <a:gd name="connsiteY14" fmla="*/ 211843 h 775892"/>
                <a:gd name="connsiteX15" fmla="*/ 1510684 w 1532103"/>
                <a:gd name="connsiteY15" fmla="*/ 170624 h 775892"/>
                <a:gd name="connsiteX16" fmla="*/ 1284726 w 1532103"/>
                <a:gd name="connsiteY16" fmla="*/ 28252 h 775892"/>
                <a:gd name="connsiteX17" fmla="*/ 303926 w 1532103"/>
                <a:gd name="connsiteY17" fmla="*/ 7 h 77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32103" h="775892">
                  <a:moveTo>
                    <a:pt x="583019" y="174772"/>
                  </a:moveTo>
                  <a:cubicBezTo>
                    <a:pt x="628917" y="174948"/>
                    <a:pt x="667401" y="188188"/>
                    <a:pt x="687966" y="232673"/>
                  </a:cubicBezTo>
                  <a:cubicBezTo>
                    <a:pt x="710297" y="281219"/>
                    <a:pt x="721066" y="332766"/>
                    <a:pt x="723978" y="385548"/>
                  </a:cubicBezTo>
                  <a:cubicBezTo>
                    <a:pt x="721948" y="440979"/>
                    <a:pt x="709503" y="493320"/>
                    <a:pt x="686201" y="543278"/>
                  </a:cubicBezTo>
                  <a:cubicBezTo>
                    <a:pt x="665988" y="586792"/>
                    <a:pt x="629358" y="600297"/>
                    <a:pt x="585138" y="598708"/>
                  </a:cubicBezTo>
                  <a:cubicBezTo>
                    <a:pt x="542153" y="597208"/>
                    <a:pt x="506141" y="580261"/>
                    <a:pt x="492371" y="537187"/>
                  </a:cubicBezTo>
                  <a:cubicBezTo>
                    <a:pt x="460419" y="437536"/>
                    <a:pt x="448150" y="337444"/>
                    <a:pt x="491842" y="236645"/>
                  </a:cubicBezTo>
                  <a:cubicBezTo>
                    <a:pt x="509936" y="194984"/>
                    <a:pt x="537916" y="174507"/>
                    <a:pt x="583019" y="174772"/>
                  </a:cubicBezTo>
                  <a:close/>
                  <a:moveTo>
                    <a:pt x="303926" y="7"/>
                  </a:moveTo>
                  <a:cubicBezTo>
                    <a:pt x="232873" y="272"/>
                    <a:pt x="172764" y="28429"/>
                    <a:pt x="122453" y="77592"/>
                  </a:cubicBezTo>
                  <a:cubicBezTo>
                    <a:pt x="-33599" y="230291"/>
                    <a:pt x="-41896" y="519711"/>
                    <a:pt x="105595" y="680000"/>
                  </a:cubicBezTo>
                  <a:cubicBezTo>
                    <a:pt x="162967" y="742316"/>
                    <a:pt x="233314" y="777180"/>
                    <a:pt x="319725" y="775856"/>
                  </a:cubicBezTo>
                  <a:cubicBezTo>
                    <a:pt x="362357" y="775150"/>
                    <a:pt x="1091602" y="755467"/>
                    <a:pt x="1257187" y="746817"/>
                  </a:cubicBezTo>
                  <a:cubicBezTo>
                    <a:pt x="1404766" y="739138"/>
                    <a:pt x="1517128" y="641782"/>
                    <a:pt x="1528867" y="501882"/>
                  </a:cubicBezTo>
                  <a:cubicBezTo>
                    <a:pt x="1536899" y="405938"/>
                    <a:pt x="1527807" y="308582"/>
                    <a:pt x="1524895" y="211843"/>
                  </a:cubicBezTo>
                  <a:cubicBezTo>
                    <a:pt x="1524454" y="197986"/>
                    <a:pt x="1516862" y="183775"/>
                    <a:pt x="1510684" y="170624"/>
                  </a:cubicBezTo>
                  <a:cubicBezTo>
                    <a:pt x="1465846" y="75033"/>
                    <a:pt x="1385171" y="33636"/>
                    <a:pt x="1284726" y="28252"/>
                  </a:cubicBezTo>
                  <a:cubicBezTo>
                    <a:pt x="1110491" y="18984"/>
                    <a:pt x="456624" y="-434"/>
                    <a:pt x="303926" y="7"/>
                  </a:cubicBezTo>
                  <a:close/>
                </a:path>
              </a:pathLst>
            </a:custGeom>
            <a:solidFill>
              <a:srgbClr val="792B89"/>
            </a:solidFill>
            <a:ln w="8814" cap="flat">
              <a:noFill/>
              <a:prstDash val="solid"/>
              <a:miter/>
            </a:ln>
          </p:spPr>
          <p:txBody>
            <a:bodyPr rtlCol="0" anchor="ctr"/>
            <a:lstStyle/>
            <a:p>
              <a:endParaRPr lang="en-US"/>
            </a:p>
          </p:txBody>
        </p:sp>
        <p:sp>
          <p:nvSpPr>
            <p:cNvPr id="31" name="Freeform: Shape 8">
              <a:extLst>
                <a:ext uri="{FF2B5EF4-FFF2-40B4-BE49-F238E27FC236}">
                  <a16:creationId xmlns:a16="http://schemas.microsoft.com/office/drawing/2014/main" id="{A3B8A267-A015-FE1B-3E96-F9F80907BFCB}"/>
                </a:ext>
              </a:extLst>
            </p:cNvPr>
            <p:cNvSpPr/>
            <p:nvPr/>
          </p:nvSpPr>
          <p:spPr>
            <a:xfrm flipH="1">
              <a:off x="2706356" y="4646215"/>
              <a:ext cx="1682161" cy="1874659"/>
            </a:xfrm>
            <a:custGeom>
              <a:avLst/>
              <a:gdLst>
                <a:gd name="connsiteX0" fmla="*/ 1024765 w 1682161"/>
                <a:gd name="connsiteY0" fmla="*/ 1857800 h 1874659"/>
                <a:gd name="connsiteX1" fmla="*/ 1070927 w 1682161"/>
                <a:gd name="connsiteY1" fmla="*/ 1130939 h 1874659"/>
                <a:gd name="connsiteX2" fmla="*/ 1012143 w 1682161"/>
                <a:gd name="connsiteY2" fmla="*/ 815656 h 1874659"/>
                <a:gd name="connsiteX3" fmla="*/ 947180 w 1682161"/>
                <a:gd name="connsiteY3" fmla="*/ 782292 h 1874659"/>
                <a:gd name="connsiteX4" fmla="*/ 497029 w 1682161"/>
                <a:gd name="connsiteY4" fmla="*/ 902862 h 1874659"/>
                <a:gd name="connsiteX5" fmla="*/ 269393 w 1682161"/>
                <a:gd name="connsiteY5" fmla="*/ 898007 h 1874659"/>
                <a:gd name="connsiteX6" fmla="*/ 33108 w 1682161"/>
                <a:gd name="connsiteY6" fmla="*/ 466480 h 1874659"/>
                <a:gd name="connsiteX7" fmla="*/ 70886 w 1682161"/>
                <a:gd name="connsiteY7" fmla="*/ 353943 h 1874659"/>
                <a:gd name="connsiteX8" fmla="*/ 57116 w 1682161"/>
                <a:gd name="connsiteY8" fmla="*/ 278653 h 1874659"/>
                <a:gd name="connsiteX9" fmla="*/ 22781 w 1682161"/>
                <a:gd name="connsiteY9" fmla="*/ 32217 h 1874659"/>
                <a:gd name="connsiteX10" fmla="*/ 60647 w 1682161"/>
                <a:gd name="connsiteY10" fmla="*/ 265 h 1874659"/>
                <a:gd name="connsiteX11" fmla="*/ 398525 w 1682161"/>
                <a:gd name="connsiteY11" fmla="*/ 24185 h 1874659"/>
                <a:gd name="connsiteX12" fmla="*/ 131612 w 1682161"/>
                <a:gd name="connsiteY12" fmla="*/ 35306 h 1874659"/>
                <a:gd name="connsiteX13" fmla="*/ 52438 w 1682161"/>
                <a:gd name="connsiteY13" fmla="*/ 114215 h 1874659"/>
                <a:gd name="connsiteX14" fmla="*/ 115901 w 1682161"/>
                <a:gd name="connsiteY14" fmla="*/ 252703 h 1874659"/>
                <a:gd name="connsiteX15" fmla="*/ 138232 w 1682161"/>
                <a:gd name="connsiteY15" fmla="*/ 355708 h 1874659"/>
                <a:gd name="connsiteX16" fmla="*/ 89951 w 1682161"/>
                <a:gd name="connsiteY16" fmla="*/ 564366 h 1874659"/>
                <a:gd name="connsiteX17" fmla="*/ 339299 w 1682161"/>
                <a:gd name="connsiteY17" fmla="*/ 829691 h 1874659"/>
                <a:gd name="connsiteX18" fmla="*/ 725370 w 1682161"/>
                <a:gd name="connsiteY18" fmla="*/ 774437 h 1874659"/>
                <a:gd name="connsiteX19" fmla="*/ 1651622 w 1682161"/>
                <a:gd name="connsiteY19" fmla="*/ 440177 h 1874659"/>
                <a:gd name="connsiteX20" fmla="*/ 1682162 w 1682161"/>
                <a:gd name="connsiteY20" fmla="*/ 426496 h 1874659"/>
                <a:gd name="connsiteX21" fmla="*/ 1428224 w 1682161"/>
                <a:gd name="connsiteY21" fmla="*/ 581313 h 1874659"/>
                <a:gd name="connsiteX22" fmla="*/ 1041094 w 1682161"/>
                <a:gd name="connsiteY22" fmla="*/ 750605 h 1874659"/>
                <a:gd name="connsiteX23" fmla="*/ 1027060 w 1682161"/>
                <a:gd name="connsiteY23" fmla="*/ 790677 h 1874659"/>
                <a:gd name="connsiteX24" fmla="*/ 1101643 w 1682161"/>
                <a:gd name="connsiteY24" fmla="*/ 1109225 h 1874659"/>
                <a:gd name="connsiteX25" fmla="*/ 1042594 w 1682161"/>
                <a:gd name="connsiteY25" fmla="*/ 1874659 h 1874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682161" h="1874659">
                  <a:moveTo>
                    <a:pt x="1024765" y="1857800"/>
                  </a:moveTo>
                  <a:cubicBezTo>
                    <a:pt x="1056099" y="1548873"/>
                    <a:pt x="1070221" y="1415858"/>
                    <a:pt x="1070927" y="1130939"/>
                  </a:cubicBezTo>
                  <a:cubicBezTo>
                    <a:pt x="1071104" y="1067564"/>
                    <a:pt x="1046919" y="897566"/>
                    <a:pt x="1012143" y="815656"/>
                  </a:cubicBezTo>
                  <a:cubicBezTo>
                    <a:pt x="1000580" y="782557"/>
                    <a:pt x="982927" y="770465"/>
                    <a:pt x="947180" y="782292"/>
                  </a:cubicBezTo>
                  <a:cubicBezTo>
                    <a:pt x="799513" y="831191"/>
                    <a:pt x="651581" y="880266"/>
                    <a:pt x="497029" y="902862"/>
                  </a:cubicBezTo>
                  <a:cubicBezTo>
                    <a:pt x="421297" y="913895"/>
                    <a:pt x="344683" y="916455"/>
                    <a:pt x="269393" y="898007"/>
                  </a:cubicBezTo>
                  <a:cubicBezTo>
                    <a:pt x="75122" y="850433"/>
                    <a:pt x="-22940" y="671432"/>
                    <a:pt x="33108" y="466480"/>
                  </a:cubicBezTo>
                  <a:cubicBezTo>
                    <a:pt x="43523" y="428350"/>
                    <a:pt x="56145" y="390661"/>
                    <a:pt x="70886" y="353943"/>
                  </a:cubicBezTo>
                  <a:cubicBezTo>
                    <a:pt x="82625" y="324550"/>
                    <a:pt x="78741" y="303455"/>
                    <a:pt x="57116" y="278653"/>
                  </a:cubicBezTo>
                  <a:cubicBezTo>
                    <a:pt x="-7141" y="204951"/>
                    <a:pt x="-15084" y="121188"/>
                    <a:pt x="22781" y="32217"/>
                  </a:cubicBezTo>
                  <a:cubicBezTo>
                    <a:pt x="29931" y="15358"/>
                    <a:pt x="39552" y="618"/>
                    <a:pt x="60647" y="265"/>
                  </a:cubicBezTo>
                  <a:cubicBezTo>
                    <a:pt x="173626" y="-1765"/>
                    <a:pt x="285987" y="8032"/>
                    <a:pt x="398525" y="24185"/>
                  </a:cubicBezTo>
                  <a:cubicBezTo>
                    <a:pt x="309554" y="27980"/>
                    <a:pt x="220583" y="32746"/>
                    <a:pt x="131612" y="35306"/>
                  </a:cubicBezTo>
                  <a:cubicBezTo>
                    <a:pt x="62765" y="37336"/>
                    <a:pt x="54204" y="45721"/>
                    <a:pt x="52438" y="114215"/>
                  </a:cubicBezTo>
                  <a:cubicBezTo>
                    <a:pt x="50938" y="171322"/>
                    <a:pt x="71327" y="218809"/>
                    <a:pt x="115901" y="252703"/>
                  </a:cubicBezTo>
                  <a:cubicBezTo>
                    <a:pt x="155002" y="282448"/>
                    <a:pt x="157297" y="313252"/>
                    <a:pt x="138232" y="355708"/>
                  </a:cubicBezTo>
                  <a:cubicBezTo>
                    <a:pt x="108663" y="421554"/>
                    <a:pt x="90480" y="491371"/>
                    <a:pt x="89951" y="564366"/>
                  </a:cubicBezTo>
                  <a:cubicBezTo>
                    <a:pt x="88715" y="713181"/>
                    <a:pt x="189690" y="818569"/>
                    <a:pt x="339299" y="829691"/>
                  </a:cubicBezTo>
                  <a:cubicBezTo>
                    <a:pt x="472403" y="839665"/>
                    <a:pt x="598886" y="806036"/>
                    <a:pt x="725370" y="774437"/>
                  </a:cubicBezTo>
                  <a:cubicBezTo>
                    <a:pt x="1045419" y="694557"/>
                    <a:pt x="1352757" y="578930"/>
                    <a:pt x="1651622" y="440177"/>
                  </a:cubicBezTo>
                  <a:cubicBezTo>
                    <a:pt x="1661773" y="435499"/>
                    <a:pt x="1672011" y="431086"/>
                    <a:pt x="1682162" y="426496"/>
                  </a:cubicBezTo>
                  <a:cubicBezTo>
                    <a:pt x="1602370" y="487222"/>
                    <a:pt x="1516224" y="535945"/>
                    <a:pt x="1428224" y="581313"/>
                  </a:cubicBezTo>
                  <a:cubicBezTo>
                    <a:pt x="1302799" y="645923"/>
                    <a:pt x="1173315" y="701442"/>
                    <a:pt x="1041094" y="750605"/>
                  </a:cubicBezTo>
                  <a:cubicBezTo>
                    <a:pt x="1020351" y="758284"/>
                    <a:pt x="1011348" y="757578"/>
                    <a:pt x="1027060" y="790677"/>
                  </a:cubicBezTo>
                  <a:cubicBezTo>
                    <a:pt x="1078342" y="899949"/>
                    <a:pt x="1095641" y="998983"/>
                    <a:pt x="1101643" y="1109225"/>
                  </a:cubicBezTo>
                  <a:cubicBezTo>
                    <a:pt x="1115766" y="1366694"/>
                    <a:pt x="1099966" y="1622398"/>
                    <a:pt x="1042594" y="1874659"/>
                  </a:cubicBezTo>
                </a:path>
              </a:pathLst>
            </a:custGeom>
            <a:solidFill>
              <a:srgbClr val="792B89"/>
            </a:solidFill>
            <a:ln w="8814" cap="flat">
              <a:noFill/>
              <a:prstDash val="solid"/>
              <a:miter/>
            </a:ln>
          </p:spPr>
          <p:txBody>
            <a:bodyPr rtlCol="0" anchor="ctr"/>
            <a:lstStyle/>
            <a:p>
              <a:endParaRPr lang="en-US"/>
            </a:p>
          </p:txBody>
        </p:sp>
        <p:sp>
          <p:nvSpPr>
            <p:cNvPr id="32" name="Freeform: Shape 9">
              <a:extLst>
                <a:ext uri="{FF2B5EF4-FFF2-40B4-BE49-F238E27FC236}">
                  <a16:creationId xmlns:a16="http://schemas.microsoft.com/office/drawing/2014/main" id="{D2A5413B-AB58-A33D-ABCB-712440A8EB77}"/>
                </a:ext>
              </a:extLst>
            </p:cNvPr>
            <p:cNvSpPr/>
            <p:nvPr/>
          </p:nvSpPr>
          <p:spPr>
            <a:xfrm flipH="1">
              <a:off x="931966" y="1381487"/>
              <a:ext cx="3062528" cy="1261554"/>
            </a:xfrm>
            <a:custGeom>
              <a:avLst/>
              <a:gdLst>
                <a:gd name="connsiteX0" fmla="*/ 0 w 3062528"/>
                <a:gd name="connsiteY0" fmla="*/ 697895 h 1261554"/>
                <a:gd name="connsiteX1" fmla="*/ 257116 w 3062528"/>
                <a:gd name="connsiteY1" fmla="*/ 413506 h 1261554"/>
                <a:gd name="connsiteX2" fmla="*/ 1143296 w 3062528"/>
                <a:gd name="connsiteY2" fmla="*/ 19226 h 1261554"/>
                <a:gd name="connsiteX3" fmla="*/ 2553328 w 3062528"/>
                <a:gd name="connsiteY3" fmla="*/ 398677 h 1261554"/>
                <a:gd name="connsiteX4" fmla="*/ 2984767 w 3062528"/>
                <a:gd name="connsiteY4" fmla="*/ 943537 h 1261554"/>
                <a:gd name="connsiteX5" fmla="*/ 3062528 w 3062528"/>
                <a:gd name="connsiteY5" fmla="*/ 1261555 h 1261554"/>
                <a:gd name="connsiteX6" fmla="*/ 3042933 w 3062528"/>
                <a:gd name="connsiteY6" fmla="*/ 1189796 h 1261554"/>
                <a:gd name="connsiteX7" fmla="*/ 2801176 w 3062528"/>
                <a:gd name="connsiteY7" fmla="*/ 735761 h 1261554"/>
                <a:gd name="connsiteX8" fmla="*/ 1714281 w 3062528"/>
                <a:gd name="connsiteY8" fmla="*/ 112522 h 1261554"/>
                <a:gd name="connsiteX9" fmla="*/ 272562 w 3062528"/>
                <a:gd name="connsiteY9" fmla="*/ 451724 h 1261554"/>
                <a:gd name="connsiteX10" fmla="*/ 31511 w 3062528"/>
                <a:gd name="connsiteY10" fmla="*/ 676359 h 1261554"/>
                <a:gd name="connsiteX11" fmla="*/ 7767 w 3062528"/>
                <a:gd name="connsiteY11" fmla="*/ 705574 h 1261554"/>
                <a:gd name="connsiteX12" fmla="*/ 0 w 3062528"/>
                <a:gd name="connsiteY12" fmla="*/ 697895 h 1261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62528" h="1261554">
                  <a:moveTo>
                    <a:pt x="0" y="697895"/>
                  </a:moveTo>
                  <a:cubicBezTo>
                    <a:pt x="71318" y="590300"/>
                    <a:pt x="158259" y="496210"/>
                    <a:pt x="257116" y="413506"/>
                  </a:cubicBezTo>
                  <a:cubicBezTo>
                    <a:pt x="514849" y="198051"/>
                    <a:pt x="812832" y="64594"/>
                    <a:pt x="1143296" y="19226"/>
                  </a:cubicBezTo>
                  <a:cubicBezTo>
                    <a:pt x="1663794" y="-52180"/>
                    <a:pt x="2136894" y="75539"/>
                    <a:pt x="2553328" y="398677"/>
                  </a:cubicBezTo>
                  <a:cubicBezTo>
                    <a:pt x="2741244" y="544491"/>
                    <a:pt x="2877084" y="733554"/>
                    <a:pt x="2984767" y="943537"/>
                  </a:cubicBezTo>
                  <a:cubicBezTo>
                    <a:pt x="3034990" y="1041511"/>
                    <a:pt x="3055290" y="1147605"/>
                    <a:pt x="3062528" y="1261555"/>
                  </a:cubicBezTo>
                  <a:cubicBezTo>
                    <a:pt x="3047788" y="1223248"/>
                    <a:pt x="3046994" y="1212480"/>
                    <a:pt x="3042933" y="1189796"/>
                  </a:cubicBezTo>
                  <a:cubicBezTo>
                    <a:pt x="3011070" y="1012471"/>
                    <a:pt x="2908771" y="871601"/>
                    <a:pt x="2801176" y="735761"/>
                  </a:cubicBezTo>
                  <a:cubicBezTo>
                    <a:pt x="2522700" y="383849"/>
                    <a:pt x="2149163" y="190725"/>
                    <a:pt x="1714281" y="112522"/>
                  </a:cubicBezTo>
                  <a:cubicBezTo>
                    <a:pt x="1186369" y="17637"/>
                    <a:pt x="706472" y="141297"/>
                    <a:pt x="272562" y="451724"/>
                  </a:cubicBezTo>
                  <a:cubicBezTo>
                    <a:pt x="182620" y="516069"/>
                    <a:pt x="102299" y="591271"/>
                    <a:pt x="31511" y="676359"/>
                  </a:cubicBezTo>
                  <a:cubicBezTo>
                    <a:pt x="23479" y="685979"/>
                    <a:pt x="15623" y="695777"/>
                    <a:pt x="7767" y="705574"/>
                  </a:cubicBezTo>
                  <a:cubicBezTo>
                    <a:pt x="5119" y="703015"/>
                    <a:pt x="2560" y="700455"/>
                    <a:pt x="0" y="697895"/>
                  </a:cubicBezTo>
                  <a:close/>
                </a:path>
              </a:pathLst>
            </a:custGeom>
            <a:solidFill>
              <a:srgbClr val="792B89"/>
            </a:solidFill>
            <a:ln w="8814" cap="flat">
              <a:noFill/>
              <a:prstDash val="solid"/>
              <a:miter/>
            </a:ln>
          </p:spPr>
          <p:txBody>
            <a:bodyPr rtlCol="0" anchor="ctr"/>
            <a:lstStyle/>
            <a:p>
              <a:endParaRPr lang="en-US"/>
            </a:p>
          </p:txBody>
        </p:sp>
        <p:sp>
          <p:nvSpPr>
            <p:cNvPr id="33" name="Freeform: Shape 10">
              <a:extLst>
                <a:ext uri="{FF2B5EF4-FFF2-40B4-BE49-F238E27FC236}">
                  <a16:creationId xmlns:a16="http://schemas.microsoft.com/office/drawing/2014/main" id="{90DFC8B3-81E2-FCE2-9E36-00F0CFCB0EC1}"/>
                </a:ext>
              </a:extLst>
            </p:cNvPr>
            <p:cNvSpPr/>
            <p:nvPr/>
          </p:nvSpPr>
          <p:spPr>
            <a:xfrm flipH="1">
              <a:off x="1006374" y="3869042"/>
              <a:ext cx="453286" cy="2362057"/>
            </a:xfrm>
            <a:custGeom>
              <a:avLst/>
              <a:gdLst>
                <a:gd name="connsiteX0" fmla="*/ 448256 w 453286"/>
                <a:gd name="connsiteY0" fmla="*/ 0 h 2362057"/>
                <a:gd name="connsiteX1" fmla="*/ 306414 w 453286"/>
                <a:gd name="connsiteY1" fmla="*/ 442031 h 2362057"/>
                <a:gd name="connsiteX2" fmla="*/ 175782 w 453286"/>
                <a:gd name="connsiteY2" fmla="*/ 735424 h 2362057"/>
                <a:gd name="connsiteX3" fmla="*/ 109230 w 453286"/>
                <a:gd name="connsiteY3" fmla="*/ 1498032 h 2362057"/>
                <a:gd name="connsiteX4" fmla="*/ 435193 w 453286"/>
                <a:gd name="connsiteY4" fmla="*/ 2315631 h 2362057"/>
                <a:gd name="connsiteX5" fmla="*/ 453287 w 453286"/>
                <a:gd name="connsiteY5" fmla="*/ 2362058 h 2362057"/>
                <a:gd name="connsiteX6" fmla="*/ 278699 w 453286"/>
                <a:gd name="connsiteY6" fmla="*/ 2114298 h 2362057"/>
                <a:gd name="connsiteX7" fmla="*/ 11698 w 453286"/>
                <a:gd name="connsiteY7" fmla="*/ 1374726 h 2362057"/>
                <a:gd name="connsiteX8" fmla="*/ 120881 w 453286"/>
                <a:gd name="connsiteY8" fmla="*/ 694557 h 2362057"/>
                <a:gd name="connsiteX9" fmla="*/ 339249 w 453286"/>
                <a:gd name="connsiteY9" fmla="*/ 262500 h 2362057"/>
                <a:gd name="connsiteX10" fmla="*/ 423189 w 453286"/>
                <a:gd name="connsiteY10" fmla="*/ 45368 h 2362057"/>
                <a:gd name="connsiteX11" fmla="*/ 448256 w 453286"/>
                <a:gd name="connsiteY11" fmla="*/ 0 h 236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3286" h="2362057">
                  <a:moveTo>
                    <a:pt x="448256" y="0"/>
                  </a:moveTo>
                  <a:cubicBezTo>
                    <a:pt x="411096" y="154199"/>
                    <a:pt x="370671" y="301690"/>
                    <a:pt x="306414" y="442031"/>
                  </a:cubicBezTo>
                  <a:cubicBezTo>
                    <a:pt x="261840" y="539387"/>
                    <a:pt x="220091" y="637979"/>
                    <a:pt x="175782" y="735424"/>
                  </a:cubicBezTo>
                  <a:cubicBezTo>
                    <a:pt x="63685" y="981947"/>
                    <a:pt x="59096" y="1237298"/>
                    <a:pt x="109230" y="1498032"/>
                  </a:cubicBezTo>
                  <a:cubicBezTo>
                    <a:pt x="165632" y="1791513"/>
                    <a:pt x="287614" y="2058603"/>
                    <a:pt x="435193" y="2315631"/>
                  </a:cubicBezTo>
                  <a:cubicBezTo>
                    <a:pt x="442077" y="2327723"/>
                    <a:pt x="453110" y="2338226"/>
                    <a:pt x="453287" y="2362058"/>
                  </a:cubicBezTo>
                  <a:cubicBezTo>
                    <a:pt x="387265" y="2279177"/>
                    <a:pt x="329804" y="2198945"/>
                    <a:pt x="278699" y="2114298"/>
                  </a:cubicBezTo>
                  <a:cubicBezTo>
                    <a:pt x="140564" y="1885604"/>
                    <a:pt x="47974" y="1640139"/>
                    <a:pt x="11698" y="1374726"/>
                  </a:cubicBezTo>
                  <a:cubicBezTo>
                    <a:pt x="-20784" y="1137117"/>
                    <a:pt x="13992" y="909747"/>
                    <a:pt x="120881" y="694557"/>
                  </a:cubicBezTo>
                  <a:cubicBezTo>
                    <a:pt x="192641" y="550067"/>
                    <a:pt x="265371" y="405931"/>
                    <a:pt x="339249" y="262500"/>
                  </a:cubicBezTo>
                  <a:cubicBezTo>
                    <a:pt x="375084" y="192947"/>
                    <a:pt x="398474" y="118981"/>
                    <a:pt x="423189" y="45368"/>
                  </a:cubicBezTo>
                  <a:cubicBezTo>
                    <a:pt x="428043" y="30716"/>
                    <a:pt x="428661" y="13593"/>
                    <a:pt x="448256" y="0"/>
                  </a:cubicBezTo>
                  <a:close/>
                </a:path>
              </a:pathLst>
            </a:custGeom>
            <a:solidFill>
              <a:srgbClr val="792B89"/>
            </a:solidFill>
            <a:ln w="8814" cap="flat">
              <a:noFill/>
              <a:prstDash val="solid"/>
              <a:miter/>
            </a:ln>
          </p:spPr>
          <p:txBody>
            <a:bodyPr rtlCol="0" anchor="ctr"/>
            <a:lstStyle/>
            <a:p>
              <a:endParaRPr lang="en-US"/>
            </a:p>
          </p:txBody>
        </p:sp>
        <p:sp>
          <p:nvSpPr>
            <p:cNvPr id="34" name="Freeform: Shape 11">
              <a:extLst>
                <a:ext uri="{FF2B5EF4-FFF2-40B4-BE49-F238E27FC236}">
                  <a16:creationId xmlns:a16="http://schemas.microsoft.com/office/drawing/2014/main" id="{C4C6FAB8-8CCF-E1CC-9E39-6A8FF6986019}"/>
                </a:ext>
              </a:extLst>
            </p:cNvPr>
            <p:cNvSpPr/>
            <p:nvPr/>
          </p:nvSpPr>
          <p:spPr>
            <a:xfrm flipH="1">
              <a:off x="1404330" y="2612550"/>
              <a:ext cx="438479" cy="254005"/>
            </a:xfrm>
            <a:custGeom>
              <a:avLst/>
              <a:gdLst>
                <a:gd name="connsiteX0" fmla="*/ 52821 w 438479"/>
                <a:gd name="connsiteY0" fmla="*/ 253979 h 254005"/>
                <a:gd name="connsiteX1" fmla="*/ 11160 w 438479"/>
                <a:gd name="connsiteY1" fmla="*/ 217614 h 254005"/>
                <a:gd name="connsiteX2" fmla="*/ 127 w 438479"/>
                <a:gd name="connsiteY2" fmla="*/ 24402 h 254005"/>
                <a:gd name="connsiteX3" fmla="*/ 26782 w 438479"/>
                <a:gd name="connsiteY3" fmla="*/ 482 h 254005"/>
                <a:gd name="connsiteX4" fmla="*/ 300139 w 438479"/>
                <a:gd name="connsiteY4" fmla="*/ 43644 h 254005"/>
                <a:gd name="connsiteX5" fmla="*/ 438274 w 438479"/>
                <a:gd name="connsiteY5" fmla="*/ 236414 h 254005"/>
                <a:gd name="connsiteX6" fmla="*/ 409587 w 438479"/>
                <a:gd name="connsiteY6" fmla="*/ 253273 h 254005"/>
                <a:gd name="connsiteX7" fmla="*/ 52821 w 438479"/>
                <a:gd name="connsiteY7" fmla="*/ 253979 h 254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8479" h="254005">
                  <a:moveTo>
                    <a:pt x="52821" y="253979"/>
                  </a:moveTo>
                  <a:cubicBezTo>
                    <a:pt x="26165" y="254509"/>
                    <a:pt x="12219" y="247095"/>
                    <a:pt x="11160" y="217614"/>
                  </a:cubicBezTo>
                  <a:cubicBezTo>
                    <a:pt x="8865" y="153181"/>
                    <a:pt x="4363" y="88747"/>
                    <a:pt x="127" y="24402"/>
                  </a:cubicBezTo>
                  <a:cubicBezTo>
                    <a:pt x="-1286" y="3748"/>
                    <a:pt x="9218" y="-1813"/>
                    <a:pt x="26782" y="482"/>
                  </a:cubicBezTo>
                  <a:cubicBezTo>
                    <a:pt x="118313" y="12398"/>
                    <a:pt x="210903" y="19283"/>
                    <a:pt x="300139" y="43644"/>
                  </a:cubicBezTo>
                  <a:cubicBezTo>
                    <a:pt x="372781" y="63415"/>
                    <a:pt x="442775" y="165891"/>
                    <a:pt x="438274" y="236414"/>
                  </a:cubicBezTo>
                  <a:cubicBezTo>
                    <a:pt x="436861" y="258304"/>
                    <a:pt x="421238" y="253096"/>
                    <a:pt x="409587" y="253273"/>
                  </a:cubicBezTo>
                  <a:cubicBezTo>
                    <a:pt x="349391" y="253891"/>
                    <a:pt x="111517" y="252743"/>
                    <a:pt x="52821" y="253979"/>
                  </a:cubicBezTo>
                  <a:close/>
                </a:path>
              </a:pathLst>
            </a:custGeom>
            <a:solidFill>
              <a:srgbClr val="792B89"/>
            </a:solidFill>
            <a:ln w="8814" cap="flat">
              <a:noFill/>
              <a:prstDash val="solid"/>
              <a:miter/>
            </a:ln>
          </p:spPr>
          <p:txBody>
            <a:bodyPr rtlCol="0" anchor="ctr"/>
            <a:lstStyle/>
            <a:p>
              <a:endParaRPr lang="en-US"/>
            </a:p>
          </p:txBody>
        </p:sp>
        <p:sp>
          <p:nvSpPr>
            <p:cNvPr id="35" name="Freeform: Shape 12">
              <a:extLst>
                <a:ext uri="{FF2B5EF4-FFF2-40B4-BE49-F238E27FC236}">
                  <a16:creationId xmlns:a16="http://schemas.microsoft.com/office/drawing/2014/main" id="{DABF46FF-5330-C0B3-8DF6-716A00A9ACFA}"/>
                </a:ext>
              </a:extLst>
            </p:cNvPr>
            <p:cNvSpPr/>
            <p:nvPr/>
          </p:nvSpPr>
          <p:spPr>
            <a:xfrm flipH="1">
              <a:off x="1407463" y="3705557"/>
              <a:ext cx="431200" cy="247300"/>
            </a:xfrm>
            <a:custGeom>
              <a:avLst/>
              <a:gdLst>
                <a:gd name="connsiteX0" fmla="*/ 386553 w 431200"/>
                <a:gd name="connsiteY0" fmla="*/ 636 h 247300"/>
                <a:gd name="connsiteX1" fmla="*/ 425301 w 431200"/>
                <a:gd name="connsiteY1" fmla="*/ 52889 h 247300"/>
                <a:gd name="connsiteX2" fmla="*/ 291315 w 431200"/>
                <a:gd name="connsiteY2" fmla="*/ 196584 h 247300"/>
                <a:gd name="connsiteX3" fmla="*/ 36759 w 431200"/>
                <a:gd name="connsiteY3" fmla="*/ 246101 h 247300"/>
                <a:gd name="connsiteX4" fmla="*/ 40 w 431200"/>
                <a:gd name="connsiteY4" fmla="*/ 215120 h 247300"/>
                <a:gd name="connsiteX5" fmla="*/ 129 w 431200"/>
                <a:gd name="connsiteY5" fmla="*/ 38943 h 247300"/>
                <a:gd name="connsiteX6" fmla="*/ 38524 w 431200"/>
                <a:gd name="connsiteY6" fmla="*/ 18 h 247300"/>
                <a:gd name="connsiteX7" fmla="*/ 386553 w 431200"/>
                <a:gd name="connsiteY7" fmla="*/ 636 h 24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1200" h="247300">
                  <a:moveTo>
                    <a:pt x="386553" y="636"/>
                  </a:moveTo>
                  <a:cubicBezTo>
                    <a:pt x="433421" y="989"/>
                    <a:pt x="437570" y="6550"/>
                    <a:pt x="425301" y="52889"/>
                  </a:cubicBezTo>
                  <a:cubicBezTo>
                    <a:pt x="406236" y="124384"/>
                    <a:pt x="365634" y="175577"/>
                    <a:pt x="291315" y="196584"/>
                  </a:cubicBezTo>
                  <a:cubicBezTo>
                    <a:pt x="207728" y="220239"/>
                    <a:pt x="122199" y="232420"/>
                    <a:pt x="36759" y="246101"/>
                  </a:cubicBezTo>
                  <a:cubicBezTo>
                    <a:pt x="10103" y="250426"/>
                    <a:pt x="-754" y="243718"/>
                    <a:pt x="40" y="215120"/>
                  </a:cubicBezTo>
                  <a:cubicBezTo>
                    <a:pt x="1629" y="156424"/>
                    <a:pt x="1541" y="97639"/>
                    <a:pt x="129" y="38943"/>
                  </a:cubicBezTo>
                  <a:cubicBezTo>
                    <a:pt x="-577" y="10433"/>
                    <a:pt x="10014" y="-511"/>
                    <a:pt x="38524" y="18"/>
                  </a:cubicBezTo>
                  <a:cubicBezTo>
                    <a:pt x="98633" y="1342"/>
                    <a:pt x="330769" y="195"/>
                    <a:pt x="386553" y="636"/>
                  </a:cubicBezTo>
                  <a:close/>
                </a:path>
              </a:pathLst>
            </a:custGeom>
            <a:solidFill>
              <a:srgbClr val="792B89"/>
            </a:solidFill>
            <a:ln w="8814" cap="flat">
              <a:noFill/>
              <a:prstDash val="solid"/>
              <a:miter/>
            </a:ln>
          </p:spPr>
          <p:txBody>
            <a:bodyPr rtlCol="0" anchor="ctr"/>
            <a:lstStyle/>
            <a:p>
              <a:endParaRPr lang="en-US"/>
            </a:p>
          </p:txBody>
        </p:sp>
        <p:sp>
          <p:nvSpPr>
            <p:cNvPr id="36" name="Freeform: Shape 14">
              <a:extLst>
                <a:ext uri="{FF2B5EF4-FFF2-40B4-BE49-F238E27FC236}">
                  <a16:creationId xmlns:a16="http://schemas.microsoft.com/office/drawing/2014/main" id="{1380C3B7-EC6B-E4B9-47A7-27743337D8D4}"/>
                </a:ext>
              </a:extLst>
            </p:cNvPr>
            <p:cNvSpPr/>
            <p:nvPr/>
          </p:nvSpPr>
          <p:spPr>
            <a:xfrm flipH="1">
              <a:off x="1379078" y="3106217"/>
              <a:ext cx="162567" cy="365229"/>
            </a:xfrm>
            <a:custGeom>
              <a:avLst/>
              <a:gdLst>
                <a:gd name="connsiteX0" fmla="*/ 162529 w 162567"/>
                <a:gd name="connsiteY0" fmla="*/ 184778 h 365229"/>
                <a:gd name="connsiteX1" fmla="*/ 132784 w 162567"/>
                <a:gd name="connsiteY1" fmla="*/ 320442 h 365229"/>
                <a:gd name="connsiteX2" fmla="*/ 82738 w 162567"/>
                <a:gd name="connsiteY2" fmla="*/ 365104 h 365229"/>
                <a:gd name="connsiteX3" fmla="*/ 30132 w 162567"/>
                <a:gd name="connsiteY3" fmla="*/ 324414 h 365229"/>
                <a:gd name="connsiteX4" fmla="*/ 9831 w 162567"/>
                <a:gd name="connsiteY4" fmla="*/ 271720 h 365229"/>
                <a:gd name="connsiteX5" fmla="*/ 9390 w 162567"/>
                <a:gd name="connsiteY5" fmla="*/ 89276 h 365229"/>
                <a:gd name="connsiteX6" fmla="*/ 37370 w 162567"/>
                <a:gd name="connsiteY6" fmla="*/ 30315 h 365229"/>
                <a:gd name="connsiteX7" fmla="*/ 128459 w 162567"/>
                <a:gd name="connsiteY7" fmla="*/ 37641 h 365229"/>
                <a:gd name="connsiteX8" fmla="*/ 162529 w 162567"/>
                <a:gd name="connsiteY8" fmla="*/ 184778 h 365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567" h="365229">
                  <a:moveTo>
                    <a:pt x="162529" y="184778"/>
                  </a:moveTo>
                  <a:cubicBezTo>
                    <a:pt x="163235" y="243122"/>
                    <a:pt x="152555" y="277545"/>
                    <a:pt x="132784" y="320442"/>
                  </a:cubicBezTo>
                  <a:cubicBezTo>
                    <a:pt x="122722" y="342243"/>
                    <a:pt x="108070" y="363162"/>
                    <a:pt x="82738" y="365104"/>
                  </a:cubicBezTo>
                  <a:cubicBezTo>
                    <a:pt x="56082" y="367134"/>
                    <a:pt x="41871" y="344273"/>
                    <a:pt x="30132" y="324414"/>
                  </a:cubicBezTo>
                  <a:cubicBezTo>
                    <a:pt x="20687" y="308349"/>
                    <a:pt x="13538" y="289990"/>
                    <a:pt x="9831" y="271720"/>
                  </a:cubicBezTo>
                  <a:cubicBezTo>
                    <a:pt x="-2526" y="211170"/>
                    <a:pt x="-3850" y="150002"/>
                    <a:pt x="9390" y="89276"/>
                  </a:cubicBezTo>
                  <a:cubicBezTo>
                    <a:pt x="14068" y="67827"/>
                    <a:pt x="23336" y="47791"/>
                    <a:pt x="37370" y="30315"/>
                  </a:cubicBezTo>
                  <a:cubicBezTo>
                    <a:pt x="71175" y="-12052"/>
                    <a:pt x="101273" y="-10375"/>
                    <a:pt x="128459" y="37641"/>
                  </a:cubicBezTo>
                  <a:cubicBezTo>
                    <a:pt x="154232" y="83097"/>
                    <a:pt x="163235" y="128112"/>
                    <a:pt x="162529" y="184778"/>
                  </a:cubicBezTo>
                  <a:close/>
                </a:path>
              </a:pathLst>
            </a:custGeom>
            <a:solidFill>
              <a:srgbClr val="792B89"/>
            </a:solidFill>
            <a:ln w="8814" cap="flat">
              <a:noFill/>
              <a:prstDash val="solid"/>
              <a:miter/>
            </a:ln>
          </p:spPr>
          <p:txBody>
            <a:bodyPr rtlCol="0" anchor="ctr"/>
            <a:lstStyle/>
            <a:p>
              <a:endParaRPr lang="en-US"/>
            </a:p>
          </p:txBody>
        </p:sp>
      </p:grpSp>
    </p:spTree>
    <p:extLst>
      <p:ext uri="{BB962C8B-B14F-4D97-AF65-F5344CB8AC3E}">
        <p14:creationId xmlns:p14="http://schemas.microsoft.com/office/powerpoint/2010/main" val="4201278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861D0E-C979-6F16-5D3D-61770DD2E087}"/>
              </a:ext>
            </a:extLst>
          </p:cNvPr>
          <p:cNvSpPr>
            <a:spLocks noGrp="1"/>
          </p:cNvSpPr>
          <p:nvPr>
            <p:ph type="body" sz="quarter" idx="10"/>
          </p:nvPr>
        </p:nvSpPr>
        <p:spPr/>
        <p:txBody>
          <a:bodyPr>
            <a:normAutofit fontScale="25000" lnSpcReduction="20000"/>
          </a:bodyPr>
          <a:lstStyle/>
          <a:p>
            <a:endParaRPr lang="en-US" sz="5400" dirty="0">
              <a:latin typeface="Baskerville Old Face" panose="02020602080505020303" pitchFamily="18" charset="0"/>
            </a:endParaRPr>
          </a:p>
          <a:p>
            <a:endParaRPr lang="en-US" dirty="0">
              <a:latin typeface="Baskerville Old Face" panose="02020602080505020303" pitchFamily="18" charset="0"/>
            </a:endParaRPr>
          </a:p>
          <a:p>
            <a:r>
              <a:rPr lang="en-US" sz="16000" dirty="0">
                <a:latin typeface="Baskerville Old Face" panose="02020602080505020303" pitchFamily="18" charset="0"/>
              </a:rPr>
              <a:t>DELIVERABLES IN SEMINAR</a:t>
            </a:r>
          </a:p>
          <a:p>
            <a:endParaRPr lang="en-IN" dirty="0"/>
          </a:p>
        </p:txBody>
      </p:sp>
      <p:sp>
        <p:nvSpPr>
          <p:cNvPr id="4" name="TextBox 3">
            <a:extLst>
              <a:ext uri="{FF2B5EF4-FFF2-40B4-BE49-F238E27FC236}">
                <a16:creationId xmlns:a16="http://schemas.microsoft.com/office/drawing/2014/main" id="{71798B87-8F5F-C29A-71CD-98C81AF9206D}"/>
              </a:ext>
            </a:extLst>
          </p:cNvPr>
          <p:cNvSpPr txBox="1"/>
          <p:nvPr/>
        </p:nvSpPr>
        <p:spPr>
          <a:xfrm>
            <a:off x="1223798" y="1998858"/>
            <a:ext cx="5531726" cy="3477875"/>
          </a:xfrm>
          <a:prstGeom prst="rect">
            <a:avLst/>
          </a:prstGeom>
          <a:noFill/>
        </p:spPr>
        <p:txBody>
          <a:bodyPr wrap="square">
            <a:spAutoFit/>
          </a:bodyPr>
          <a:lstStyle/>
          <a:p>
            <a:pPr marL="285750" indent="-285750">
              <a:buFont typeface="Arial" panose="020B0604020202020204" pitchFamily="34" charset="0"/>
              <a:buChar char="•"/>
            </a:pPr>
            <a:r>
              <a:rPr lang="en-IN" sz="2000" b="1" i="0" dirty="0">
                <a:effectLst/>
                <a:latin typeface="Baskerville Old Face" panose="02020602080505020303" pitchFamily="18" charset="0"/>
              </a:rPr>
              <a:t>Advanced Diagnostics / Risk Assessment</a:t>
            </a:r>
          </a:p>
          <a:p>
            <a:pPr marL="285750" indent="-285750">
              <a:buFont typeface="Arial" panose="020B0604020202020204" pitchFamily="34" charset="0"/>
              <a:buChar char="•"/>
            </a:pPr>
            <a:endParaRPr lang="en-US" sz="2000" b="1" i="0" dirty="0">
              <a:effectLst/>
              <a:latin typeface="Baskerville Old Face" panose="02020602080505020303" pitchFamily="18" charset="0"/>
            </a:endParaRPr>
          </a:p>
          <a:p>
            <a:pPr marL="285750" indent="-285750">
              <a:buFont typeface="Arial" panose="020B0604020202020204" pitchFamily="34" charset="0"/>
              <a:buChar char="•"/>
            </a:pPr>
            <a:r>
              <a:rPr lang="en-US" sz="2000" b="1" i="0" dirty="0">
                <a:effectLst/>
                <a:latin typeface="Baskerville Old Face" panose="02020602080505020303" pitchFamily="18" charset="0"/>
              </a:rPr>
              <a:t>Body Mapping</a:t>
            </a:r>
          </a:p>
          <a:p>
            <a:pPr marL="285750" indent="-285750">
              <a:buFont typeface="Arial" panose="020B0604020202020204" pitchFamily="34" charset="0"/>
              <a:buChar char="•"/>
            </a:pPr>
            <a:endParaRPr lang="en-US" sz="2000" b="1" i="0" dirty="0">
              <a:effectLst/>
              <a:latin typeface="Baskerville Old Face" panose="02020602080505020303" pitchFamily="18" charset="0"/>
            </a:endParaRPr>
          </a:p>
          <a:p>
            <a:pPr marL="285750" indent="-285750">
              <a:buFont typeface="Arial" panose="020B0604020202020204" pitchFamily="34" charset="0"/>
              <a:buChar char="•"/>
            </a:pPr>
            <a:r>
              <a:rPr lang="en-US" sz="2000" b="1" i="0" dirty="0">
                <a:effectLst/>
                <a:latin typeface="Baskerville Old Face" panose="02020602080505020303" pitchFamily="18" charset="0"/>
              </a:rPr>
              <a:t>Data Visualization</a:t>
            </a:r>
          </a:p>
          <a:p>
            <a:pPr marL="285750" indent="-285750">
              <a:buFont typeface="Arial" panose="020B0604020202020204" pitchFamily="34" charset="0"/>
              <a:buChar char="•"/>
            </a:pPr>
            <a:endParaRPr lang="en-IN" sz="2000" b="1" i="0" dirty="0">
              <a:effectLst/>
              <a:latin typeface="Baskerville Old Face" panose="02020602080505020303" pitchFamily="18" charset="0"/>
            </a:endParaRPr>
          </a:p>
          <a:p>
            <a:pPr marL="285750" indent="-285750">
              <a:buFont typeface="Arial" panose="020B0604020202020204" pitchFamily="34" charset="0"/>
              <a:buChar char="•"/>
            </a:pPr>
            <a:r>
              <a:rPr lang="en-IN" sz="2000" b="1" i="0" dirty="0">
                <a:effectLst/>
                <a:latin typeface="Baskerville Old Face" panose="02020602080505020303" pitchFamily="18" charset="0"/>
              </a:rPr>
              <a:t>VR Surgery Run-Throughs</a:t>
            </a:r>
          </a:p>
          <a:p>
            <a:pPr marL="285750" indent="-285750">
              <a:buFont typeface="Arial" panose="020B0604020202020204" pitchFamily="34" charset="0"/>
              <a:buChar char="•"/>
            </a:pPr>
            <a:endParaRPr lang="en-US" sz="2000" b="1" i="0" dirty="0">
              <a:effectLst/>
              <a:latin typeface="Baskerville Old Face" panose="02020602080505020303" pitchFamily="18" charset="0"/>
            </a:endParaRPr>
          </a:p>
          <a:p>
            <a:pPr marL="285750" indent="-285750">
              <a:buFont typeface="Arial" panose="020B0604020202020204" pitchFamily="34" charset="0"/>
              <a:buChar char="•"/>
            </a:pPr>
            <a:r>
              <a:rPr lang="en-US" sz="2000" b="1" i="0" dirty="0">
                <a:effectLst/>
                <a:latin typeface="Baskerville Old Face" panose="02020602080505020303" pitchFamily="18" charset="0"/>
              </a:rPr>
              <a:t>Interactive Patient Information</a:t>
            </a:r>
          </a:p>
          <a:p>
            <a:pPr marL="285750" indent="-285750">
              <a:buFont typeface="Arial" panose="020B0604020202020204" pitchFamily="34" charset="0"/>
              <a:buChar char="•"/>
            </a:pPr>
            <a:endParaRPr lang="en-IN" sz="2000" b="1" i="0" dirty="0">
              <a:effectLst/>
              <a:latin typeface="Baskerville Old Face" panose="02020602080505020303" pitchFamily="18" charset="0"/>
            </a:endParaRPr>
          </a:p>
          <a:p>
            <a:pPr marL="285750" indent="-285750">
              <a:buFont typeface="Arial" panose="020B0604020202020204" pitchFamily="34" charset="0"/>
              <a:buChar char="•"/>
            </a:pPr>
            <a:r>
              <a:rPr lang="en-IN" sz="2000" b="1" i="0" dirty="0">
                <a:effectLst/>
                <a:latin typeface="Baskerville Old Face" panose="02020602080505020303" pitchFamily="18" charset="0"/>
              </a:rPr>
              <a:t>Medical Education/Training Simulation</a:t>
            </a:r>
          </a:p>
        </p:txBody>
      </p:sp>
    </p:spTree>
    <p:extLst>
      <p:ext uri="{BB962C8B-B14F-4D97-AF65-F5344CB8AC3E}">
        <p14:creationId xmlns:p14="http://schemas.microsoft.com/office/powerpoint/2010/main" val="603541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E470B1-A80E-DD64-A79C-018B1F40D7EE}"/>
              </a:ext>
            </a:extLst>
          </p:cNvPr>
          <p:cNvSpPr>
            <a:spLocks noGrp="1"/>
          </p:cNvSpPr>
          <p:nvPr>
            <p:ph type="body" sz="quarter" idx="10"/>
          </p:nvPr>
        </p:nvSpPr>
        <p:spPr>
          <a:xfrm>
            <a:off x="1811549" y="338667"/>
            <a:ext cx="8358996" cy="724247"/>
          </a:xfrm>
        </p:spPr>
        <p:txBody>
          <a:bodyPr>
            <a:noAutofit/>
          </a:bodyPr>
          <a:lstStyle/>
          <a:p>
            <a:r>
              <a:rPr lang="en-US" sz="4000" dirty="0">
                <a:latin typeface="Baskerville Old Face" panose="02020602080505020303" pitchFamily="18" charset="0"/>
              </a:rPr>
              <a:t>CONCLUSION</a:t>
            </a:r>
            <a:endParaRPr lang="en-IN" sz="4000" dirty="0">
              <a:latin typeface="Baskerville Old Face" panose="02020602080505020303" pitchFamily="18" charset="0"/>
            </a:endParaRPr>
          </a:p>
        </p:txBody>
      </p:sp>
      <p:sp>
        <p:nvSpPr>
          <p:cNvPr id="3" name="TextBox 2">
            <a:extLst>
              <a:ext uri="{FF2B5EF4-FFF2-40B4-BE49-F238E27FC236}">
                <a16:creationId xmlns:a16="http://schemas.microsoft.com/office/drawing/2014/main" id="{D210E609-FECA-D9C3-F06E-71DCE81E47AF}"/>
              </a:ext>
            </a:extLst>
          </p:cNvPr>
          <p:cNvSpPr txBox="1"/>
          <p:nvPr/>
        </p:nvSpPr>
        <p:spPr>
          <a:xfrm>
            <a:off x="1524000" y="1674674"/>
            <a:ext cx="9144000" cy="2031325"/>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effectLst/>
                <a:latin typeface="Baskerville Old Face" panose="02020602080505020303" pitchFamily="18" charset="0"/>
              </a:rPr>
              <a:t>Advances in VR and AR are undoubtedly transforming healthcare processes, enabled by collaboration between clinicians, scientists, patients, software companies, and hardware manufacturers. </a:t>
            </a:r>
          </a:p>
          <a:p>
            <a:pPr marL="285750" indent="-285750" algn="just">
              <a:buFont typeface="Arial" panose="020B0604020202020204" pitchFamily="34" charset="0"/>
              <a:buChar char="•"/>
            </a:pPr>
            <a:endParaRPr lang="en-US" dirty="0">
              <a:latin typeface="Baskerville Old Face" panose="02020602080505020303" pitchFamily="18" charset="0"/>
            </a:endParaRPr>
          </a:p>
          <a:p>
            <a:pPr marL="285750" indent="-285750" algn="just">
              <a:buFont typeface="Arial" panose="020B0604020202020204" pitchFamily="34" charset="0"/>
              <a:buChar char="•"/>
            </a:pPr>
            <a:r>
              <a:rPr lang="en-US" dirty="0">
                <a:latin typeface="Baskerville Old Face" panose="02020602080505020303" pitchFamily="18" charset="0"/>
              </a:rPr>
              <a:t>This seminar will provide different use cases of Augmented and Virtual reality in healthcare industry as well as how our pre existing healthcare facilities can be made better using this technology,</a:t>
            </a:r>
            <a:endParaRPr lang="en-IN" dirty="0">
              <a:latin typeface="Baskerville Old Face" panose="02020602080505020303" pitchFamily="18" charset="0"/>
            </a:endParaRPr>
          </a:p>
        </p:txBody>
      </p:sp>
    </p:spTree>
    <p:extLst>
      <p:ext uri="{BB962C8B-B14F-4D97-AF65-F5344CB8AC3E}">
        <p14:creationId xmlns:p14="http://schemas.microsoft.com/office/powerpoint/2010/main" val="3563106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8A4951-84C7-0F17-9A7C-319DB71B7EF6}"/>
              </a:ext>
            </a:extLst>
          </p:cNvPr>
          <p:cNvSpPr>
            <a:spLocks noGrp="1"/>
          </p:cNvSpPr>
          <p:nvPr>
            <p:ph type="body" sz="quarter" idx="10"/>
          </p:nvPr>
        </p:nvSpPr>
        <p:spPr>
          <a:xfrm>
            <a:off x="2286000" y="339509"/>
            <a:ext cx="8031192" cy="724247"/>
          </a:xfrm>
        </p:spPr>
        <p:txBody>
          <a:bodyPr>
            <a:noAutofit/>
          </a:bodyPr>
          <a:lstStyle/>
          <a:p>
            <a:r>
              <a:rPr lang="en-US" sz="4000" dirty="0">
                <a:latin typeface="Baskerville Old Face" panose="02020602080505020303" pitchFamily="18" charset="0"/>
              </a:rPr>
              <a:t>REFERENCES</a:t>
            </a:r>
            <a:endParaRPr lang="en-IN" sz="4000" dirty="0">
              <a:latin typeface="Baskerville Old Face" panose="02020602080505020303" pitchFamily="18" charset="0"/>
            </a:endParaRPr>
          </a:p>
        </p:txBody>
      </p:sp>
      <p:sp>
        <p:nvSpPr>
          <p:cNvPr id="3" name="TextBox 2">
            <a:extLst>
              <a:ext uri="{FF2B5EF4-FFF2-40B4-BE49-F238E27FC236}">
                <a16:creationId xmlns:a16="http://schemas.microsoft.com/office/drawing/2014/main" id="{651A77BE-95BB-A183-FA42-080FA0DC49F7}"/>
              </a:ext>
            </a:extLst>
          </p:cNvPr>
          <p:cNvSpPr txBox="1"/>
          <p:nvPr/>
        </p:nvSpPr>
        <p:spPr>
          <a:xfrm>
            <a:off x="1509622" y="1406105"/>
            <a:ext cx="9014604" cy="4524315"/>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Baskerville Old Face" panose="02020602080505020303" pitchFamily="18" charset="0"/>
              </a:rPr>
              <a:t>M. R. </a:t>
            </a:r>
            <a:r>
              <a:rPr lang="en-US" dirty="0" err="1">
                <a:latin typeface="Baskerville Old Face" panose="02020602080505020303" pitchFamily="18" charset="0"/>
              </a:rPr>
              <a:t>Desselle</a:t>
            </a:r>
            <a:r>
              <a:rPr lang="en-US" dirty="0">
                <a:latin typeface="Baskerville Old Face" panose="02020602080505020303" pitchFamily="18" charset="0"/>
              </a:rPr>
              <a:t>, R. A. Brown, A. R. James, M. J. Midwinter, S. K. Powell and M. A. Woodruff, "Augmented and Virtual Reality in Surgery," in Computing in Science &amp; Engineering, vol. 22, no. 3, pp. 18-26, 1 May-June 2020.</a:t>
            </a:r>
          </a:p>
          <a:p>
            <a:pPr marL="285750" indent="-285750" algn="just">
              <a:buFont typeface="Arial" panose="020B0604020202020204" pitchFamily="34" charset="0"/>
              <a:buChar char="•"/>
            </a:pPr>
            <a:endParaRPr lang="en-IN" dirty="0">
              <a:latin typeface="Baskerville Old Face" panose="02020602080505020303" pitchFamily="18" charset="0"/>
            </a:endParaRPr>
          </a:p>
          <a:p>
            <a:pPr marL="285750" indent="-285750" algn="just">
              <a:buFont typeface="Arial" panose="020B0604020202020204" pitchFamily="34" charset="0"/>
              <a:buChar char="•"/>
            </a:pPr>
            <a:r>
              <a:rPr lang="en-IN" dirty="0">
                <a:latin typeface="Baskerville Old Face" panose="02020602080505020303" pitchFamily="18" charset="0"/>
              </a:rPr>
              <a:t>Yeung AWK, </a:t>
            </a:r>
            <a:r>
              <a:rPr lang="en-IN" dirty="0" err="1">
                <a:latin typeface="Baskerville Old Face" panose="02020602080505020303" pitchFamily="18" charset="0"/>
              </a:rPr>
              <a:t>Tosevska</a:t>
            </a:r>
            <a:r>
              <a:rPr lang="en-IN" dirty="0">
                <a:latin typeface="Baskerville Old Face" panose="02020602080505020303" pitchFamily="18" charset="0"/>
              </a:rPr>
              <a:t> A, </a:t>
            </a:r>
            <a:r>
              <a:rPr lang="en-IN" dirty="0" err="1">
                <a:latin typeface="Baskerville Old Face" panose="02020602080505020303" pitchFamily="18" charset="0"/>
              </a:rPr>
              <a:t>Klager</a:t>
            </a:r>
            <a:r>
              <a:rPr lang="en-IN" dirty="0">
                <a:latin typeface="Baskerville Old Face" panose="02020602080505020303" pitchFamily="18" charset="0"/>
              </a:rPr>
              <a:t> E, </a:t>
            </a:r>
            <a:r>
              <a:rPr lang="en-IN" dirty="0" err="1">
                <a:latin typeface="Baskerville Old Face" panose="02020602080505020303" pitchFamily="18" charset="0"/>
              </a:rPr>
              <a:t>Eibensteiner</a:t>
            </a:r>
            <a:r>
              <a:rPr lang="en-IN" dirty="0">
                <a:latin typeface="Baskerville Old Face" panose="02020602080505020303" pitchFamily="18" charset="0"/>
              </a:rPr>
              <a:t> F, </a:t>
            </a:r>
            <a:r>
              <a:rPr lang="en-IN" dirty="0" err="1">
                <a:latin typeface="Baskerville Old Face" panose="02020602080505020303" pitchFamily="18" charset="0"/>
              </a:rPr>
              <a:t>Laxar</a:t>
            </a:r>
            <a:r>
              <a:rPr lang="en-IN" dirty="0">
                <a:latin typeface="Baskerville Old Face" panose="02020602080505020303" pitchFamily="18" charset="0"/>
              </a:rPr>
              <a:t> D, </a:t>
            </a:r>
            <a:r>
              <a:rPr lang="en-IN" dirty="0" err="1">
                <a:latin typeface="Baskerville Old Face" panose="02020602080505020303" pitchFamily="18" charset="0"/>
              </a:rPr>
              <a:t>Stoyanov</a:t>
            </a:r>
            <a:r>
              <a:rPr lang="en-IN" dirty="0">
                <a:latin typeface="Baskerville Old Face" panose="02020602080505020303" pitchFamily="18" charset="0"/>
              </a:rPr>
              <a:t> J, </a:t>
            </a:r>
            <a:r>
              <a:rPr lang="en-IN" dirty="0" err="1">
                <a:latin typeface="Baskerville Old Face" panose="02020602080505020303" pitchFamily="18" charset="0"/>
              </a:rPr>
              <a:t>Glisic</a:t>
            </a:r>
            <a:r>
              <a:rPr lang="en-IN" dirty="0">
                <a:latin typeface="Baskerville Old Face" panose="02020602080505020303" pitchFamily="18" charset="0"/>
              </a:rPr>
              <a:t> M, </a:t>
            </a:r>
            <a:r>
              <a:rPr lang="en-IN" dirty="0" err="1">
                <a:latin typeface="Baskerville Old Face" panose="02020602080505020303" pitchFamily="18" charset="0"/>
              </a:rPr>
              <a:t>Zeiner</a:t>
            </a:r>
            <a:r>
              <a:rPr lang="en-IN" dirty="0">
                <a:latin typeface="Baskerville Old Face" panose="02020602080505020303" pitchFamily="18" charset="0"/>
              </a:rPr>
              <a:t> S, </a:t>
            </a:r>
            <a:r>
              <a:rPr lang="en-IN" dirty="0" err="1">
                <a:latin typeface="Baskerville Old Face" panose="02020602080505020303" pitchFamily="18" charset="0"/>
              </a:rPr>
              <a:t>Kulnik</a:t>
            </a:r>
            <a:r>
              <a:rPr lang="en-IN" dirty="0">
                <a:latin typeface="Baskerville Old Face" panose="02020602080505020303" pitchFamily="18" charset="0"/>
              </a:rPr>
              <a:t> ST, </a:t>
            </a:r>
            <a:r>
              <a:rPr lang="en-IN" dirty="0" err="1">
                <a:latin typeface="Baskerville Old Face" panose="02020602080505020303" pitchFamily="18" charset="0"/>
              </a:rPr>
              <a:t>Crutzen</a:t>
            </a:r>
            <a:r>
              <a:rPr lang="en-IN" dirty="0">
                <a:latin typeface="Baskerville Old Face" panose="02020602080505020303" pitchFamily="18" charset="0"/>
              </a:rPr>
              <a:t> R, </a:t>
            </a:r>
            <a:r>
              <a:rPr lang="en-IN" dirty="0" err="1">
                <a:latin typeface="Baskerville Old Face" panose="02020602080505020303" pitchFamily="18" charset="0"/>
              </a:rPr>
              <a:t>Kimberger</a:t>
            </a:r>
            <a:r>
              <a:rPr lang="en-IN" dirty="0">
                <a:latin typeface="Baskerville Old Face" panose="02020602080505020303" pitchFamily="18" charset="0"/>
              </a:rPr>
              <a:t> O, </a:t>
            </a:r>
            <a:r>
              <a:rPr lang="en-IN" dirty="0" err="1">
                <a:latin typeface="Baskerville Old Face" panose="02020602080505020303" pitchFamily="18" charset="0"/>
              </a:rPr>
              <a:t>Kletecka-Pulker</a:t>
            </a:r>
            <a:r>
              <a:rPr lang="en-IN" dirty="0">
                <a:latin typeface="Baskerville Old Face" panose="02020602080505020303" pitchFamily="18" charset="0"/>
              </a:rPr>
              <a:t> M, </a:t>
            </a:r>
            <a:r>
              <a:rPr lang="en-IN" dirty="0" err="1">
                <a:latin typeface="Baskerville Old Face" panose="02020602080505020303" pitchFamily="18" charset="0"/>
              </a:rPr>
              <a:t>Atanasov</a:t>
            </a:r>
            <a:r>
              <a:rPr lang="en-IN" dirty="0">
                <a:latin typeface="Baskerville Old Face" panose="02020602080505020303" pitchFamily="18" charset="0"/>
              </a:rPr>
              <a:t> AG, </a:t>
            </a:r>
            <a:r>
              <a:rPr lang="en-IN" dirty="0" err="1">
                <a:latin typeface="Baskerville Old Face" panose="02020602080505020303" pitchFamily="18" charset="0"/>
              </a:rPr>
              <a:t>Willschke</a:t>
            </a:r>
            <a:r>
              <a:rPr lang="en-IN" dirty="0">
                <a:latin typeface="Baskerville Old Face" panose="02020602080505020303" pitchFamily="18" charset="0"/>
              </a:rPr>
              <a:t> H. Virtual and Augmented Reality Applications in Medicine: Analysis of the Scientific Literature. J Med Internet Res 2021;23(2) : e25499 </a:t>
            </a:r>
            <a:r>
              <a:rPr lang="en-IN" dirty="0" err="1">
                <a:latin typeface="Baskerville Old Face" panose="02020602080505020303" pitchFamily="18" charset="0"/>
              </a:rPr>
              <a:t>doi</a:t>
            </a:r>
            <a:r>
              <a:rPr lang="en-IN" dirty="0">
                <a:latin typeface="Baskerville Old Face" panose="02020602080505020303" pitchFamily="18" charset="0"/>
              </a:rPr>
              <a:t> : 10.2196/25499</a:t>
            </a:r>
          </a:p>
          <a:p>
            <a:pPr marL="285750" indent="-285750" algn="just">
              <a:buFont typeface="Arial" panose="020B0604020202020204" pitchFamily="34" charset="0"/>
              <a:buChar char="•"/>
            </a:pPr>
            <a:endParaRPr lang="en-US" b="0" i="0" dirty="0">
              <a:effectLst/>
              <a:latin typeface="Baskerville Old Face" panose="02020602080505020303" pitchFamily="18" charset="0"/>
            </a:endParaRPr>
          </a:p>
          <a:p>
            <a:pPr marL="285750" indent="-285750" algn="just">
              <a:buFont typeface="Arial" panose="020B0604020202020204" pitchFamily="34" charset="0"/>
              <a:buChar char="•"/>
            </a:pPr>
            <a:r>
              <a:rPr lang="en-US" b="0" i="0" dirty="0">
                <a:effectLst/>
                <a:latin typeface="Baskerville Old Face" panose="02020602080505020303" pitchFamily="18" charset="0"/>
              </a:rPr>
              <a:t>M. Y. </a:t>
            </a:r>
            <a:r>
              <a:rPr lang="en-US" b="0" i="0" dirty="0" err="1">
                <a:effectLst/>
                <a:latin typeface="Baskerville Old Face" panose="02020602080505020303" pitchFamily="18" charset="0"/>
              </a:rPr>
              <a:t>Bajuri</a:t>
            </a:r>
            <a:r>
              <a:rPr lang="en-US" b="0" i="0" dirty="0">
                <a:effectLst/>
                <a:latin typeface="Baskerville Old Face" panose="02020602080505020303" pitchFamily="18" charset="0"/>
              </a:rPr>
              <a:t>, Y. </a:t>
            </a:r>
            <a:r>
              <a:rPr lang="en-US" b="0" i="0" dirty="0" err="1">
                <a:effectLst/>
                <a:latin typeface="Baskerville Old Face" panose="02020602080505020303" pitchFamily="18" charset="0"/>
              </a:rPr>
              <a:t>Benferdia</a:t>
            </a:r>
            <a:r>
              <a:rPr lang="en-US" b="0" i="0" dirty="0">
                <a:effectLst/>
                <a:latin typeface="Baskerville Old Face" panose="02020602080505020303" pitchFamily="18" charset="0"/>
              </a:rPr>
              <a:t> and M. N. Ahmad, "Critical Success Factors for Virtual Reality Applications in </a:t>
            </a:r>
            <a:r>
              <a:rPr lang="en-US" b="0" i="0" dirty="0" err="1">
                <a:effectLst/>
                <a:latin typeface="Baskerville Old Face" panose="02020602080505020303" pitchFamily="18" charset="0"/>
              </a:rPr>
              <a:t>Orthopaedic</a:t>
            </a:r>
            <a:r>
              <a:rPr lang="en-US" b="0" i="0" dirty="0">
                <a:effectLst/>
                <a:latin typeface="Baskerville Old Face" panose="02020602080505020303" pitchFamily="18" charset="0"/>
              </a:rPr>
              <a:t> Surgical Training: A Systematic Literature Review," in </a:t>
            </a:r>
            <a:r>
              <a:rPr lang="en-US" b="0" i="1" dirty="0">
                <a:effectLst/>
                <a:latin typeface="Baskerville Old Face" panose="02020602080505020303" pitchFamily="18" charset="0"/>
              </a:rPr>
              <a:t>IEEE Access</a:t>
            </a:r>
            <a:r>
              <a:rPr lang="en-US" b="0" i="0" dirty="0">
                <a:effectLst/>
                <a:latin typeface="Baskerville Old Face" panose="02020602080505020303" pitchFamily="18" charset="0"/>
              </a:rPr>
              <a:t>, vol. 9, pp. 128574-128589, 2021, </a:t>
            </a:r>
            <a:r>
              <a:rPr lang="en-US" b="0" i="0" dirty="0" err="1">
                <a:effectLst/>
                <a:latin typeface="Baskerville Old Face" panose="02020602080505020303" pitchFamily="18" charset="0"/>
              </a:rPr>
              <a:t>doi</a:t>
            </a:r>
            <a:r>
              <a:rPr lang="en-US" b="0" i="0" dirty="0">
                <a:effectLst/>
                <a:latin typeface="Baskerville Old Face" panose="02020602080505020303" pitchFamily="18" charset="0"/>
              </a:rPr>
              <a:t>: 10.1109/ACCESS.2021.3112345.</a:t>
            </a:r>
          </a:p>
          <a:p>
            <a:pPr marL="285750" indent="-285750" algn="just">
              <a:buFont typeface="Arial" panose="020B0604020202020204" pitchFamily="34" charset="0"/>
              <a:buChar char="•"/>
            </a:pPr>
            <a:endParaRPr lang="en-US" b="0" i="0" dirty="0">
              <a:effectLst/>
              <a:latin typeface="Baskerville Old Face" panose="02020602080505020303" pitchFamily="18" charset="0"/>
            </a:endParaRPr>
          </a:p>
          <a:p>
            <a:pPr marL="285750" indent="-285750" algn="just">
              <a:buFont typeface="Arial" panose="020B0604020202020204" pitchFamily="34" charset="0"/>
              <a:buChar char="•"/>
            </a:pPr>
            <a:r>
              <a:rPr lang="en-US" b="0" i="0" dirty="0" err="1">
                <a:effectLst/>
                <a:latin typeface="Baskerville Old Face" panose="02020602080505020303" pitchFamily="18" charset="0"/>
              </a:rPr>
              <a:t>Monsky</a:t>
            </a:r>
            <a:r>
              <a:rPr lang="en-US" b="0" i="0" dirty="0">
                <a:effectLst/>
                <a:latin typeface="Baskerville Old Face" panose="02020602080505020303" pitchFamily="18" charset="0"/>
              </a:rPr>
              <a:t> WL, James R, </a:t>
            </a:r>
            <a:r>
              <a:rPr lang="en-US" b="0" i="0" dirty="0" err="1">
                <a:effectLst/>
                <a:latin typeface="Baskerville Old Face" panose="02020602080505020303" pitchFamily="18" charset="0"/>
              </a:rPr>
              <a:t>Seslar</a:t>
            </a:r>
            <a:r>
              <a:rPr lang="en-US" b="0" i="0" dirty="0">
                <a:effectLst/>
                <a:latin typeface="Baskerville Old Face" panose="02020602080505020303" pitchFamily="18" charset="0"/>
              </a:rPr>
              <a:t> SS (2019) Virtual and Augmented Reality Applications in Medicine and Surgery-The Fantastic Voyage is here. </a:t>
            </a:r>
            <a:r>
              <a:rPr lang="en-US" b="0" i="0" dirty="0" err="1">
                <a:effectLst/>
                <a:latin typeface="Baskerville Old Face" panose="02020602080505020303" pitchFamily="18" charset="0"/>
              </a:rPr>
              <a:t>Anat</a:t>
            </a:r>
            <a:r>
              <a:rPr lang="en-US" b="0" i="0" dirty="0">
                <a:effectLst/>
                <a:latin typeface="Baskerville Old Face" panose="02020602080505020303" pitchFamily="18" charset="0"/>
              </a:rPr>
              <a:t> </a:t>
            </a:r>
            <a:r>
              <a:rPr lang="en-US" b="0" i="0" dirty="0" err="1">
                <a:effectLst/>
                <a:latin typeface="Baskerville Old Face" panose="02020602080505020303" pitchFamily="18" charset="0"/>
              </a:rPr>
              <a:t>Physiol</a:t>
            </a:r>
            <a:r>
              <a:rPr lang="en-US" b="0" i="0" dirty="0">
                <a:effectLst/>
                <a:latin typeface="Baskerville Old Face" panose="02020602080505020303" pitchFamily="18" charset="0"/>
              </a:rPr>
              <a:t> 9:1.</a:t>
            </a:r>
            <a:endParaRPr lang="en-IN" dirty="0">
              <a:latin typeface="Baskerville Old Face" panose="02020602080505020303" pitchFamily="18"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948895897"/>
      </p:ext>
    </p:extLst>
  </p:cSld>
  <p:clrMapOvr>
    <a:masterClrMapping/>
  </p:clrMapOvr>
</p:sld>
</file>

<file path=ppt/theme/_rels/theme4.xml.rels><?xml version="1.0" encoding="UTF-8" standalone="yes"?>
<Relationships xmlns="http://schemas.openxmlformats.org/package/2006/relationships"><Relationship Id="rId1" Type="http://schemas.openxmlformats.org/officeDocument/2006/relationships/image" Target="../media/image12.jpeg"/></Relationships>
</file>

<file path=ppt/theme/theme1.xml><?xml version="1.0" encoding="utf-8"?>
<a:theme xmlns:a="http://schemas.openxmlformats.org/drawingml/2006/main" name="Cover and End Slide Master">
  <a:themeElements>
    <a:clrScheme name="ALLPPT-204">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204">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204">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3557</TotalTime>
  <Words>437</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10</vt:i4>
      </vt:variant>
    </vt:vector>
  </HeadingPairs>
  <TitlesOfParts>
    <vt:vector size="19" baseType="lpstr">
      <vt:lpstr>Algerian</vt:lpstr>
      <vt:lpstr>Arial</vt:lpstr>
      <vt:lpstr>Baskerville Old Face</vt:lpstr>
      <vt:lpstr>Calibri</vt:lpstr>
      <vt:lpstr>Tw Cen MT</vt:lpstr>
      <vt:lpstr>Cover and End Slide Master</vt:lpstr>
      <vt:lpstr>Contents Slide Master</vt:lpstr>
      <vt:lpstr>Section Break Slide Master</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Maitreya Awad</cp:lastModifiedBy>
  <cp:revision>150</cp:revision>
  <dcterms:created xsi:type="dcterms:W3CDTF">2020-01-20T05:08:25Z</dcterms:created>
  <dcterms:modified xsi:type="dcterms:W3CDTF">2022-11-06T22:04:17Z</dcterms:modified>
</cp:coreProperties>
</file>