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 COMMERCE PIPELINE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Given by board infinity by aBhishek gole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7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" y="502666"/>
            <a:ext cx="5519057" cy="6192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502666"/>
            <a:ext cx="5919107" cy="61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b="1" dirty="0" smtClean="0"/>
              <a:t>Data pipeline flowchart.</a:t>
            </a:r>
          </a:p>
          <a:p>
            <a:pPr>
              <a:buAutoNum type="arabicPeriod"/>
            </a:pPr>
            <a:r>
              <a:rPr lang="en-US" sz="1400" b="1" dirty="0" smtClean="0"/>
              <a:t>Mysql commands as  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Sqoop commands as 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Hive commands as 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Hive query as 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 output.</a:t>
            </a:r>
          </a:p>
          <a:p>
            <a:pPr>
              <a:buAutoNum type="arabicPeriod"/>
            </a:pPr>
            <a:r>
              <a:rPr lang="en-US" sz="1400" b="1" dirty="0" smtClean="0"/>
              <a:t>Documentation as 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 output.</a:t>
            </a:r>
          </a:p>
          <a:p>
            <a:pPr>
              <a:buAutoNum type="arabicPeriod"/>
            </a:pPr>
            <a:r>
              <a:rPr lang="en-US" sz="1400" b="1" dirty="0"/>
              <a:t> </a:t>
            </a:r>
            <a:r>
              <a:rPr lang="en-US" sz="1400" b="1" dirty="0" smtClean="0"/>
              <a:t>Thank you. 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pipeline flowchart.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79" y="2984046"/>
            <a:ext cx="1028700" cy="889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9" y="4570873"/>
            <a:ext cx="1030313" cy="8839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12521" y="3322864"/>
            <a:ext cx="1045029" cy="3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12521" y="4392386"/>
            <a:ext cx="1045029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1" y="3698421"/>
            <a:ext cx="1771650" cy="54700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657850" y="3429000"/>
            <a:ext cx="1036864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28" y="2742030"/>
            <a:ext cx="2408465" cy="73478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9192985" y="3453492"/>
            <a:ext cx="514351" cy="6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479" y="4141374"/>
            <a:ext cx="3355521" cy="110830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8421460" y="5218106"/>
            <a:ext cx="1028700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368" y="5380263"/>
            <a:ext cx="2539092" cy="1240971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865914" y="6123214"/>
            <a:ext cx="889907" cy="2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4264" y="6000748"/>
            <a:ext cx="1706336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 query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commands as  1</a:t>
            </a:r>
            <a:r>
              <a:rPr lang="en-US" b="1" baseline="30000" dirty="0"/>
              <a:t>st</a:t>
            </a:r>
            <a:r>
              <a:rPr lang="en-US" b="1" dirty="0"/>
              <a:t> output.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3" y="2939143"/>
            <a:ext cx="4343401" cy="338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2939143"/>
            <a:ext cx="5135336" cy="34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5464" y="3255725"/>
            <a:ext cx="79275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1 . sqoop import \&gt; --connect jdbc:mysql://localhost/</a:t>
            </a:r>
            <a:r>
              <a:rPr lang="en-US" dirty="0" err="1"/>
              <a:t>E_Commerce_Tables</a:t>
            </a:r>
            <a:r>
              <a:rPr lang="en-US" dirty="0"/>
              <a:t> \&gt; --table clickStream_data --fields-terminated-by ',' \&gt; --username training --password training.  sqoop import \&gt; --connect jdbc:mysql://localhost/</a:t>
            </a:r>
            <a:r>
              <a:rPr lang="en-US" dirty="0" err="1"/>
              <a:t>E_Commerce_Tables</a:t>
            </a:r>
            <a:r>
              <a:rPr lang="en-US" dirty="0"/>
              <a:t> \&gt; --table clickStream_data --fields-terminated-by ',' \&gt; --username training --password training.. sqoop import --connect jdbc:mysql://localhost/</a:t>
            </a:r>
            <a:r>
              <a:rPr lang="en-US" dirty="0" err="1"/>
              <a:t>E_Commerce_Tables</a:t>
            </a:r>
            <a:r>
              <a:rPr lang="en-US" dirty="0"/>
              <a:t> --table purchase_data --fields-terminated-by ',' --username training --password training</a:t>
            </a:r>
          </a:p>
        </p:txBody>
      </p:sp>
    </p:spTree>
    <p:extLst>
      <p:ext uri="{BB962C8B-B14F-4D97-AF65-F5344CB8AC3E}">
        <p14:creationId xmlns:p14="http://schemas.microsoft.com/office/powerpoint/2010/main" val="37304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Sqoop commands as  2</a:t>
            </a:r>
            <a:r>
              <a:rPr lang="en-US" b="1" baseline="30000" dirty="0"/>
              <a:t>nd</a:t>
            </a:r>
            <a:r>
              <a:rPr lang="en-US" b="1" dirty="0"/>
              <a:t> output.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Running command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179761"/>
            <a:ext cx="3141879" cy="2847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78" y="2603500"/>
            <a:ext cx="6616985" cy="37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commands as  3</a:t>
            </a:r>
            <a:r>
              <a:rPr lang="en-US" b="1" baseline="30000" dirty="0"/>
              <a:t>rd</a:t>
            </a:r>
            <a:r>
              <a:rPr lang="en-US" b="1" dirty="0"/>
              <a:t>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2490106"/>
            <a:ext cx="5576206" cy="3575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2490106"/>
            <a:ext cx="5486399" cy="3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502667"/>
            <a:ext cx="5600700" cy="5432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9" y="502668"/>
            <a:ext cx="6310992" cy="54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query as 4</a:t>
            </a:r>
            <a:r>
              <a:rPr lang="en-US" b="1" baseline="30000" dirty="0"/>
              <a:t>th</a:t>
            </a:r>
            <a:r>
              <a:rPr lang="en-US" b="1" dirty="0"/>
              <a:t> 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2343150"/>
            <a:ext cx="5257800" cy="428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56" y="2343150"/>
            <a:ext cx="559253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147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 COMMERCE PIPELINE PROJECT</vt:lpstr>
      <vt:lpstr>INDEX </vt:lpstr>
      <vt:lpstr> Data pipeline flowchart. </vt:lpstr>
      <vt:lpstr>Mysql commands as  1st output.</vt:lpstr>
      <vt:lpstr>Commands</vt:lpstr>
      <vt:lpstr>Sqoop commands as  2nd output. </vt:lpstr>
      <vt:lpstr>Hive commands as  3rd output</vt:lpstr>
      <vt:lpstr>PowerPoint Presentation</vt:lpstr>
      <vt:lpstr>Hive query as 4th 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PIPELINE PROJECT</dc:title>
  <dc:creator>Microsoft account</dc:creator>
  <cp:lastModifiedBy>Microsoft account</cp:lastModifiedBy>
  <cp:revision>6</cp:revision>
  <dcterms:created xsi:type="dcterms:W3CDTF">2023-07-21T03:27:08Z</dcterms:created>
  <dcterms:modified xsi:type="dcterms:W3CDTF">2023-07-21T04:13:56Z</dcterms:modified>
</cp:coreProperties>
</file>