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AA525-9343-4194-9660-AB6101EFE9A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651E-DDC7-41BD-BCB3-E7A78058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651E-DDC7-41BD-BCB3-E7A780581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Research Data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Abhishek Gole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52" y="91482"/>
            <a:ext cx="8911687" cy="573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 and Hive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3" y="804137"/>
            <a:ext cx="5449779" cy="51974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47" y="804137"/>
            <a:ext cx="6172185" cy="5197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3552" y="6122126"/>
            <a:ext cx="5449779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Code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0147" y="6140949"/>
            <a:ext cx="6172185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Code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74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48" y="0"/>
            <a:ext cx="8911687" cy="804096"/>
          </a:xfrm>
        </p:spPr>
        <p:txBody>
          <a:bodyPr/>
          <a:lstStyle/>
          <a:p>
            <a:r>
              <a:rPr lang="en-US" dirty="0" smtClean="0"/>
              <a:t>Outcomes of spark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25" y="1193893"/>
            <a:ext cx="7747861" cy="37438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6" y="1193894"/>
            <a:ext cx="3834001" cy="37438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486" y="5327558"/>
            <a:ext cx="3834001" cy="5681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 for running python code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425" y="5327557"/>
            <a:ext cx="7747861" cy="5681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Code output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72" y="128873"/>
            <a:ext cx="8911687" cy="760553"/>
          </a:xfrm>
        </p:spPr>
        <p:txBody>
          <a:bodyPr/>
          <a:lstStyle/>
          <a:p>
            <a:r>
              <a:rPr lang="en-US" dirty="0" smtClean="0"/>
              <a:t>Outcomes of Hive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2" y="1237424"/>
            <a:ext cx="4586650" cy="28468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2" y="1237423"/>
            <a:ext cx="7007633" cy="4423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2572" y="5834743"/>
            <a:ext cx="4586650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 for running python code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8572" y="5834743"/>
            <a:ext cx="7007633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code Output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4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0"/>
            <a:ext cx="9989321" cy="838930"/>
          </a:xfrm>
        </p:spPr>
        <p:txBody>
          <a:bodyPr>
            <a:normAutofit/>
          </a:bodyPr>
          <a:lstStyle/>
          <a:p>
            <a:r>
              <a:rPr lang="en-US" dirty="0" smtClean="0"/>
              <a:t>Connection between hive and 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748936"/>
            <a:ext cx="10825343" cy="5162285"/>
          </a:xfrm>
        </p:spPr>
        <p:txBody>
          <a:bodyPr/>
          <a:lstStyle/>
          <a:p>
            <a:r>
              <a:rPr lang="en-US" dirty="0" smtClean="0"/>
              <a:t>For connection between hive and power BI we have to start hiveserver2 : hive </a:t>
            </a:r>
            <a:r>
              <a:rPr lang="en-US" dirty="0"/>
              <a:t>--service </a:t>
            </a:r>
            <a:r>
              <a:rPr lang="en-US" dirty="0" smtClean="0"/>
              <a:t>hiveserver2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power bi go to Get Data section and select </a:t>
            </a:r>
            <a:r>
              <a:rPr lang="en-US" dirty="0"/>
              <a:t>o</a:t>
            </a:r>
            <a:r>
              <a:rPr lang="en-US" dirty="0" smtClean="0"/>
              <a:t>dbc connector and select sample cloudera hive dsn and press enter after that loading the databases from hive start and go to covid_data databases and select all table and load the table in power bi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1587866"/>
            <a:ext cx="10432868" cy="25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0"/>
            <a:ext cx="9989321" cy="838930"/>
          </a:xfrm>
        </p:spPr>
        <p:txBody>
          <a:bodyPr>
            <a:normAutofit/>
          </a:bodyPr>
          <a:lstStyle/>
          <a:p>
            <a:r>
              <a:rPr lang="en-US" dirty="0" smtClean="0"/>
              <a:t>Connection between hive and 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748936"/>
            <a:ext cx="10825343" cy="51622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8" y="838930"/>
            <a:ext cx="6839713" cy="5004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183" y="6043746"/>
            <a:ext cx="4436716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host and port for connection in odbc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7488" y="6043745"/>
            <a:ext cx="6839713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sample cloudera hive dsn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5" y="838930"/>
            <a:ext cx="4289994" cy="50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33" y="0"/>
            <a:ext cx="8911687" cy="70177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between hive and power BI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3" y="1031071"/>
            <a:ext cx="5801267" cy="40712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1031071"/>
            <a:ext cx="5815584" cy="40712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3366" y="5431653"/>
            <a:ext cx="6183221" cy="731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the data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9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45" y="185198"/>
            <a:ext cx="8911687" cy="8114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BI Visualization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996696"/>
            <a:ext cx="10853928" cy="5861304"/>
          </a:xfrm>
        </p:spPr>
      </p:pic>
    </p:spTree>
    <p:extLst>
      <p:ext uri="{BB962C8B-B14F-4D97-AF65-F5344CB8AC3E}">
        <p14:creationId xmlns:p14="http://schemas.microsoft.com/office/powerpoint/2010/main" val="23208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575"/>
            <a:ext cx="8915400" cy="435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Dataset</a:t>
            </a:r>
            <a:r>
              <a:rPr lang="en-US" sz="2400" dirty="0"/>
              <a:t>: The dataset for this project will consist of the </a:t>
            </a:r>
            <a:r>
              <a:rPr lang="en-US" sz="2400" dirty="0" smtClean="0"/>
              <a:t>   CORD-19 </a:t>
            </a:r>
            <a:r>
              <a:rPr lang="en-US" sz="2400" dirty="0"/>
              <a:t>dataset, which includes the following information: </a:t>
            </a:r>
          </a:p>
          <a:p>
            <a:pPr marL="0" indent="0">
              <a:buNone/>
            </a:pPr>
            <a:r>
              <a:rPr lang="en-US" sz="2400" b="1" dirty="0" smtClean="0"/>
              <a:t>paper_id</a:t>
            </a:r>
            <a:r>
              <a:rPr lang="en-US" sz="2400" dirty="0"/>
              <a:t>: Unique identifier for each paper.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title</a:t>
            </a:r>
            <a:r>
              <a:rPr lang="en-US" sz="2400" dirty="0"/>
              <a:t>: Title of the paper. </a:t>
            </a:r>
          </a:p>
          <a:p>
            <a:pPr marL="0" indent="0">
              <a:buNone/>
            </a:pPr>
            <a:r>
              <a:rPr lang="en-US" sz="2400" b="1" dirty="0" smtClean="0"/>
              <a:t>abstract</a:t>
            </a:r>
            <a:r>
              <a:rPr lang="en-US" sz="2400" dirty="0"/>
              <a:t>: Abstract of the paper.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authors</a:t>
            </a:r>
            <a:r>
              <a:rPr lang="en-US" sz="2400" dirty="0"/>
              <a:t>: Authors of the paper. </a:t>
            </a:r>
          </a:p>
        </p:txBody>
      </p:sp>
    </p:spTree>
    <p:extLst>
      <p:ext uri="{BB962C8B-B14F-4D97-AF65-F5344CB8AC3E}">
        <p14:creationId xmlns:p14="http://schemas.microsoft.com/office/powerpoint/2010/main" val="28908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0675"/>
            <a:ext cx="8915400" cy="4320547"/>
          </a:xfrm>
        </p:spPr>
        <p:txBody>
          <a:bodyPr>
            <a:normAutofit/>
          </a:bodyPr>
          <a:lstStyle/>
          <a:p>
            <a:r>
              <a:rPr lang="en-US" sz="2400" b="1" dirty="0"/>
              <a:t>Task 1</a:t>
            </a:r>
            <a:r>
              <a:rPr lang="en-US" sz="2400" dirty="0" smtClean="0"/>
              <a:t>: </a:t>
            </a:r>
            <a:r>
              <a:rPr lang="en-US" sz="2400" dirty="0"/>
              <a:t>Ingest the COVID-19 research data into Hadoop using Apache Nifi, process it using Apache Spark, and store the results in </a:t>
            </a:r>
            <a:r>
              <a:rPr lang="en-US" sz="2400" dirty="0" smtClean="0"/>
              <a:t>Hive.</a:t>
            </a:r>
          </a:p>
          <a:p>
            <a:r>
              <a:rPr lang="en-US" sz="2400" b="1" dirty="0"/>
              <a:t>Task </a:t>
            </a:r>
            <a:r>
              <a:rPr lang="en-US" sz="2400" b="1" dirty="0" smtClean="0"/>
              <a:t>2</a:t>
            </a:r>
            <a:r>
              <a:rPr lang="en-US" sz="2400" dirty="0" smtClean="0"/>
              <a:t>: Spark </a:t>
            </a:r>
            <a:r>
              <a:rPr lang="en-US" sz="2400" dirty="0"/>
              <a:t>code and SQL queries to analyze the COVID-19 research data. </a:t>
            </a:r>
            <a:endParaRPr lang="en-US" sz="2400" dirty="0" smtClean="0"/>
          </a:p>
          <a:p>
            <a:r>
              <a:rPr lang="en-US" sz="2400" b="1" dirty="0"/>
              <a:t>Task 3</a:t>
            </a:r>
            <a:r>
              <a:rPr lang="en-US" sz="2400" dirty="0"/>
              <a:t>: Data Visualization Outcome: Create visualizations of the research trends and gaps using a tool like Apache Superset, Tableau, or Power BI.</a:t>
            </a:r>
          </a:p>
        </p:txBody>
      </p:sp>
    </p:spTree>
    <p:extLst>
      <p:ext uri="{BB962C8B-B14F-4D97-AF65-F5344CB8AC3E}">
        <p14:creationId xmlns:p14="http://schemas.microsoft.com/office/powerpoint/2010/main" val="22740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flow </a:t>
            </a:r>
          </a:p>
          <a:p>
            <a:r>
              <a:rPr lang="en-US" dirty="0"/>
              <a:t>Use tools like Apache Nifi for batch data </a:t>
            </a:r>
            <a:r>
              <a:rPr lang="en-US" dirty="0" smtClean="0"/>
              <a:t>ingestion.</a:t>
            </a:r>
          </a:p>
          <a:p>
            <a:r>
              <a:rPr lang="en-US" dirty="0" smtClean="0"/>
              <a:t>Spark </a:t>
            </a:r>
            <a:r>
              <a:rPr lang="en-US" dirty="0"/>
              <a:t>code and SQL queries to analyze the COVID-19 research </a:t>
            </a:r>
            <a:r>
              <a:rPr lang="en-US" dirty="0" smtClean="0"/>
              <a:t>data</a:t>
            </a:r>
          </a:p>
          <a:p>
            <a:r>
              <a:rPr lang="en-US" dirty="0"/>
              <a:t>Connection between hive and power BI</a:t>
            </a:r>
            <a:endParaRPr lang="en-US" dirty="0" smtClean="0"/>
          </a:p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428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266700"/>
            <a:ext cx="9315450" cy="876300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27" y="2051493"/>
            <a:ext cx="2617538" cy="864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398" y="4522083"/>
            <a:ext cx="1654900" cy="924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48" y="2051493"/>
            <a:ext cx="1996296" cy="1036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5307600"/>
            <a:ext cx="2650671" cy="103339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310127" y="3013166"/>
            <a:ext cx="699557" cy="54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72306" y="2916045"/>
            <a:ext cx="1056669" cy="6401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5927665" y="2483769"/>
            <a:ext cx="20257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58300" y="3236124"/>
            <a:ext cx="1009650" cy="1116801"/>
          </a:xfrm>
          <a:prstGeom prst="straightConnector1">
            <a:avLst/>
          </a:prstGeom>
          <a:ln>
            <a:solidFill>
              <a:schemeClr val="bg1"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67600" y="4984454"/>
            <a:ext cx="1990725" cy="4623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80" y="3623281"/>
            <a:ext cx="1198274" cy="1198274"/>
          </a:xfrm>
        </p:spPr>
      </p:pic>
    </p:spTree>
    <p:extLst>
      <p:ext uri="{BB962C8B-B14F-4D97-AF65-F5344CB8AC3E}">
        <p14:creationId xmlns:p14="http://schemas.microsoft.com/office/powerpoint/2010/main" val="31308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95" y="95064"/>
            <a:ext cx="8911687" cy="1280890"/>
          </a:xfrm>
        </p:spPr>
        <p:txBody>
          <a:bodyPr/>
          <a:lstStyle/>
          <a:p>
            <a:r>
              <a:rPr lang="en-US" dirty="0" smtClean="0"/>
              <a:t>Outcome 1 :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2" y="819150"/>
            <a:ext cx="11153207" cy="5886450"/>
          </a:xfrm>
        </p:spPr>
      </p:pic>
    </p:spTree>
    <p:extLst>
      <p:ext uri="{BB962C8B-B14F-4D97-AF65-F5344CB8AC3E}">
        <p14:creationId xmlns:p14="http://schemas.microsoft.com/office/powerpoint/2010/main" val="39324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38" y="0"/>
            <a:ext cx="8911687" cy="505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Outcome 1 : data transfer status history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8" y="836022"/>
            <a:ext cx="5655288" cy="46767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85" y="836021"/>
            <a:ext cx="5667375" cy="4676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538" y="5791200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 History of getfile 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9572" y="5791199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 History of puthdfs 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4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8" y="92888"/>
            <a:ext cx="8911687" cy="717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Outcomes 1: Getfile and puthdfs processor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6" y="957942"/>
            <a:ext cx="5586160" cy="43542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957943"/>
            <a:ext cx="5886996" cy="43542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038" y="5747657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and directory of getfile 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4768" y="5747656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and directory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getfile 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33" y="60229"/>
            <a:ext cx="8911687" cy="967381"/>
          </a:xfrm>
        </p:spPr>
        <p:txBody>
          <a:bodyPr/>
          <a:lstStyle/>
          <a:p>
            <a:r>
              <a:rPr lang="en-US" dirty="0" smtClean="0"/>
              <a:t>Output 1: Data in HDFS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3" y="1027610"/>
            <a:ext cx="9901646" cy="4275909"/>
          </a:xfrm>
        </p:spPr>
      </p:pic>
      <p:sp>
        <p:nvSpPr>
          <p:cNvPr id="6" name="Rectangle 5"/>
          <p:cNvSpPr/>
          <p:nvPr/>
        </p:nvSpPr>
        <p:spPr>
          <a:xfrm>
            <a:off x="4714051" y="3244334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and directory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4053" y="5656218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 /data directory in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hdfs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391</TotalTime>
  <Words>352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COVID-19 Research Data Pipeline</vt:lpstr>
      <vt:lpstr>Project Details</vt:lpstr>
      <vt:lpstr>Outcomes</vt:lpstr>
      <vt:lpstr>Index</vt:lpstr>
      <vt:lpstr>Data Pipeline</vt:lpstr>
      <vt:lpstr>Outcome 1 : </vt:lpstr>
      <vt:lpstr>Outcome 1 : data transfer status history </vt:lpstr>
      <vt:lpstr>Outcomes 1: Getfile and puthdfs processor </vt:lpstr>
      <vt:lpstr>Output 1: Data in HDFS </vt:lpstr>
      <vt:lpstr>Spark and Hive Code</vt:lpstr>
      <vt:lpstr>Outcomes of spark code</vt:lpstr>
      <vt:lpstr>Outcomes of Hive Code</vt:lpstr>
      <vt:lpstr>Connection between hive and power BI</vt:lpstr>
      <vt:lpstr>Connection between hive and power BI</vt:lpstr>
      <vt:lpstr>Connection between hive and power BI</vt:lpstr>
      <vt:lpstr>Power BI Visualization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2023-09-19T11:02:38Z</dcterms:created>
  <dcterms:modified xsi:type="dcterms:W3CDTF">2023-09-24T09:47:22Z</dcterms:modified>
</cp:coreProperties>
</file>