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8" r:id="rId2"/>
    <p:sldId id="258" r:id="rId3"/>
    <p:sldId id="259" r:id="rId4"/>
    <p:sldId id="260" r:id="rId5"/>
    <p:sldId id="268" r:id="rId6"/>
    <p:sldId id="269" r:id="rId7"/>
    <p:sldId id="290" r:id="rId8"/>
    <p:sldId id="273" r:id="rId9"/>
    <p:sldId id="281" r:id="rId10"/>
    <p:sldId id="283" r:id="rId11"/>
    <p:sldId id="279" r:id="rId12"/>
    <p:sldId id="270" r:id="rId13"/>
    <p:sldId id="285" r:id="rId14"/>
    <p:sldId id="284" r:id="rId15"/>
    <p:sldId id="271" r:id="rId16"/>
    <p:sldId id="262" r:id="rId17"/>
    <p:sldId id="274" r:id="rId18"/>
    <p:sldId id="275" r:id="rId19"/>
    <p:sldId id="276" r:id="rId20"/>
    <p:sldId id="263" r:id="rId21"/>
    <p:sldId id="264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7" r:id="rId32"/>
    <p:sldId id="29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976" autoAdjust="0"/>
  </p:normalViewPr>
  <p:slideViewPr>
    <p:cSldViewPr>
      <p:cViewPr>
        <p:scale>
          <a:sx n="75" d="100"/>
          <a:sy n="75" d="100"/>
        </p:scale>
        <p:origin x="-28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5C9D-B3BC-4B8A-9772-7302FAC29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42EF-3339-4DF0-87A8-DF696C66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-"/>
            </a:pPr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E7419A-24C5-42BB-8856-576B100C2D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baseline="0" dirty="0" smtClean="0"/>
              <a:t> </a:t>
            </a:r>
            <a:r>
              <a:rPr lang="en-US" dirty="0" smtClean="0"/>
              <a:t>animation)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Kit DK CC2530,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6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center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Ethernet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Cashier,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6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8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2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rgbClr val="D4DEFF"/>
            </a:gs>
            <a:gs pos="100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BF8E-EF68-43A1-8633-E575EBCE5404}" type="datetimeFigureOut">
              <a:rPr lang="en-US" smtClean="0"/>
              <a:t>12/29/2011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F254-0F02-4E91-8AFA-5EC10844E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TRƯỜNG ĐẠI HỌC BÁCH KHOA TP.HCM</a:t>
            </a:r>
            <a:b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KHOA </a:t>
            </a:r>
            <a:r>
              <a:rPr lang="en-US" b="1" dirty="0" err="1" smtClean="0">
                <a:solidFill>
                  <a:schemeClr val="folHlink"/>
                </a:solidFill>
                <a:latin typeface="Times New Roman" pitchFamily="18" charset="0"/>
              </a:rPr>
              <a:t>KHOA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 HỌC VÀ KỸ THUẬT MÁY TÍNH</a:t>
            </a:r>
            <a:b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---------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  <a:sym typeface="Wingdings" pitchFamily="2" charset="2"/>
              </a:rPr>
              <a:t></a:t>
            </a:r>
            <a:r>
              <a:rPr lang="en-US" b="1" dirty="0" smtClean="0">
                <a:solidFill>
                  <a:schemeClr val="folHlink"/>
                </a:solidFill>
                <a:latin typeface="Times New Roman" pitchFamily="18" charset="0"/>
              </a:rPr>
              <a:t>---------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3716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ahoma" pitchFamily="34" charset="0"/>
              </a:rPr>
              <a:t>HỘI ĐỒNG KỸ THUẬT MÁY TÍNH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8288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BÁO CÁO LUẬN VĂN TỐT NGHIỆP</a:t>
            </a:r>
          </a:p>
          <a:p>
            <a:pPr algn="ctr"/>
            <a:endParaRPr lang="en-US" sz="32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Đề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Tahoma" pitchFamily="34" charset="0"/>
                <a:cs typeface="Arial" pitchFamily="34" charset="0"/>
              </a:rPr>
              <a:t>tài</a:t>
            </a:r>
            <a:r>
              <a:rPr lang="en-US" sz="24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algn="ctr"/>
            <a:r>
              <a:rPr lang="vi-VN" sz="2800" b="1" dirty="0" smtClean="0"/>
              <a:t>XÂY </a:t>
            </a:r>
            <a:r>
              <a:rPr lang="vi-VN" sz="2800" b="1" dirty="0"/>
              <a:t>DỰNG GIẢI PHÁP TÍNH TIỀN </a:t>
            </a:r>
            <a:r>
              <a:rPr lang="vi-VN" sz="2800" b="1" dirty="0" smtClean="0"/>
              <a:t>NHANH</a:t>
            </a:r>
            <a:r>
              <a:rPr lang="en-US" sz="2800" b="1" dirty="0" smtClean="0"/>
              <a:t> </a:t>
            </a:r>
            <a:r>
              <a:rPr lang="vi-VN" sz="2800" b="1" dirty="0" smtClean="0"/>
              <a:t>TRONG </a:t>
            </a:r>
            <a:r>
              <a:rPr lang="vi-VN" sz="2800" b="1" dirty="0"/>
              <a:t>SIÊU THỊ DỰA TRÊN MẠNG </a:t>
            </a:r>
            <a:r>
              <a:rPr lang="vi-VN" sz="2800" b="1" dirty="0" smtClean="0"/>
              <a:t>ZIGBEE</a:t>
            </a:r>
            <a:endParaRPr lang="en-US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8C-8C71-4D90-BB92-5DF419E9FCDE}" type="slidenum"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pPr/>
              <a:t>1</a:t>
            </a:fld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7696200" cy="2438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GVHD: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GVPB: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Bùi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Hiếu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SVTH: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50702974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Hải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50700680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Hòang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Phúc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50701839</a:t>
            </a:r>
          </a:p>
        </p:txBody>
      </p:sp>
    </p:spTree>
    <p:extLst>
      <p:ext uri="{BB962C8B-B14F-4D97-AF65-F5344CB8AC3E}">
        <p14:creationId xmlns:p14="http://schemas.microsoft.com/office/powerpoint/2010/main" val="10901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42285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71650" y="4584700"/>
            <a:ext cx="10477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320135" y="2286000"/>
            <a:ext cx="122772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(1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320304" y="3429000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Delete basket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4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2778 L -0.08298 -0.08379 C -0.10034 -0.10879 -0.12621 -0.12222 -0.15329 -0.12222 C -0.1842 -0.12222 -0.20868 -0.10879 -0.22604 -0.08379 L -0.3085 0.02778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2778 L -0.08298 -0.08379 C -0.10034 -0.10879 -0.12621 -0.12222 -0.1533 -0.12222 C -0.1842 -0.12222 -0.20868 -0.10879 -0.22604 -0.08379 L -0.3085 0.02778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2778 L -0.08299 -0.08379 C -0.10035 -0.10879 -0.12622 -0.12222 -0.1533 -0.12222 C -0.1842 -0.12222 -0.20868 -0.10879 -0.22604 -0.08379 L -0.30851 0.02778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5365 0.04537 C 0.18594 0.05556 0.2342 0.06134 0.28438 0.06134 C 0.34184 0.06134 0.38768 0.05556 0.41997 0.04537 L 0.57396 -1.11111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98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Software Architecture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11887"/>
              </p:ext>
            </p:extLst>
          </p:nvPr>
        </p:nvGraphicFramePr>
        <p:xfrm>
          <a:off x="2895600" y="1695450"/>
          <a:ext cx="353377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4282440" imgH="4682338" progId="Visio.Drawing.11">
                  <p:embed/>
                </p:oleObj>
              </mc:Choice>
              <mc:Fallback>
                <p:oleObj name="Visio" r:id="rId3" imgW="4282440" imgH="46823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95450"/>
                        <a:ext cx="3533775" cy="386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3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Cashier - Hardware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772051"/>
              </p:ext>
            </p:extLst>
          </p:nvPr>
        </p:nvGraphicFramePr>
        <p:xfrm>
          <a:off x="1780363" y="1667435"/>
          <a:ext cx="5534837" cy="419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4853940" imgH="3682289" progId="Visio.Drawing.11">
                  <p:embed/>
                </p:oleObj>
              </mc:Choice>
              <mc:Fallback>
                <p:oleObj name="Visio" r:id="rId3" imgW="4853940" imgH="36822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363" y="1667435"/>
                        <a:ext cx="5534837" cy="4199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4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Cashier - Software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098800" y="21463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4279900" y="3759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08400" y="19304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46500" y="29972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Z-stack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0" y="40894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for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51000" y="19177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61100" y="5638800"/>
            <a:ext cx="9017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Radio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51200" y="5638800"/>
            <a:ext cx="8509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46600" y="5638800"/>
            <a:ext cx="1016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Scanner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05000" y="5638800"/>
            <a:ext cx="9525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54500" y="2692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21907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5115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654050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5194300"/>
            <a:ext cx="214630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00550" y="5187950"/>
            <a:ext cx="704850" cy="146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895850" y="5365750"/>
            <a:ext cx="30480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00550" y="5187950"/>
            <a:ext cx="235585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4197350" y="4978400"/>
            <a:ext cx="546100" cy="13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2" grpId="0" animBg="1"/>
      <p:bldP spid="14" grpId="0" animBg="1"/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3" grpId="0" animBg="1"/>
      <p:bldP spid="28" grpId="0" animBg="1"/>
      <p:bldP spid="23" grpId="0" animBg="1"/>
      <p:bldP spid="29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Handheld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272" t="15095" r="24636" b="23450"/>
          <a:stretch/>
        </p:blipFill>
        <p:spPr bwMode="auto">
          <a:xfrm>
            <a:off x="1905000" y="2286000"/>
            <a:ext cx="4953000" cy="381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0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Handheld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3124200" cy="3962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75826"/>
              </p:ext>
            </p:extLst>
          </p:nvPr>
        </p:nvGraphicFramePr>
        <p:xfrm>
          <a:off x="4953000" y="2522220"/>
          <a:ext cx="319957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561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order</a:t>
                      </a:r>
                      <a:r>
                        <a:rPr lang="en-US" baseline="0" dirty="0" smtClean="0"/>
                        <a:t> of last basket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47" y="2184400"/>
            <a:ext cx="4352925" cy="43916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52600"/>
            <a:ext cx="272542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8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0.04444 L 0.23333 0.04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4 1.11022E-16 L -3.33333E-6 1.11022E-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49 -0.06088 L 0.05382 -0.0606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92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.</a:t>
            </a:r>
          </a:p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data </a:t>
            </a:r>
            <a:r>
              <a:rPr lang="en-US" dirty="0" smtClean="0"/>
              <a:t>center.</a:t>
            </a:r>
            <a:endParaRPr lang="en-US" dirty="0"/>
          </a:p>
          <a:p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ZigBee</a:t>
            </a:r>
            <a:r>
              <a:rPr lang="en-US" dirty="0"/>
              <a:t> </a:t>
            </a:r>
            <a:r>
              <a:rPr lang="en-US" dirty="0" smtClean="0"/>
              <a:t>stack</a:t>
            </a:r>
            <a:r>
              <a:rPr lang="en-US" dirty="0"/>
              <a:t>.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gateway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ZigBee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smtClean="0"/>
              <a:t>Ethernet.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88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Nội</a:t>
            </a:r>
            <a:r>
              <a:rPr lang="en-US" sz="4000" dirty="0" smtClean="0"/>
              <a:t> dung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4099" name="Text Box 13"/>
          <p:cNvSpPr txBox="1">
            <a:spLocks noChangeArrowheads="1"/>
          </p:cNvSpPr>
          <p:nvPr/>
        </p:nvSpPr>
        <p:spPr bwMode="gray">
          <a:xfrm>
            <a:off x="1157287" y="18637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0" name="Text Box 16"/>
          <p:cNvSpPr txBox="1">
            <a:spLocks noChangeArrowheads="1"/>
          </p:cNvSpPr>
          <p:nvPr/>
        </p:nvSpPr>
        <p:spPr bwMode="gray">
          <a:xfrm>
            <a:off x="1676400" y="25908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01" name="Text Box 27"/>
          <p:cNvSpPr txBox="1">
            <a:spLocks noChangeArrowheads="1"/>
          </p:cNvSpPr>
          <p:nvPr/>
        </p:nvSpPr>
        <p:spPr bwMode="gray">
          <a:xfrm>
            <a:off x="1881187" y="35052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02" name="Text Box 30"/>
          <p:cNvSpPr txBox="1">
            <a:spLocks noChangeArrowheads="1"/>
          </p:cNvSpPr>
          <p:nvPr/>
        </p:nvSpPr>
        <p:spPr bwMode="gray">
          <a:xfrm>
            <a:off x="1778000" y="4292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" name="AutoShape 52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752600" y="1838326"/>
            <a:ext cx="2667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51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286000" y="2590800"/>
            <a:ext cx="4114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AutoShape 50">
            <a:hlinkClick r:id="rId5" action="ppaction://hlinksldjump"/>
          </p:cNvPr>
          <p:cNvSpPr>
            <a:spLocks noChangeArrowheads="1"/>
          </p:cNvSpPr>
          <p:nvPr/>
        </p:nvSpPr>
        <p:spPr bwMode="gray">
          <a:xfrm>
            <a:off x="2438400" y="3459163"/>
            <a:ext cx="4495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AutoShape 49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2317750" y="4271963"/>
            <a:ext cx="32448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09" name="Group 53"/>
          <p:cNvGrpSpPr>
            <a:grpSpLocks/>
          </p:cNvGrpSpPr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4132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5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5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0" name="Group 60"/>
          <p:cNvGrpSpPr>
            <a:grpSpLocks/>
          </p:cNvGrpSpPr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412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1" name="Group 67"/>
          <p:cNvGrpSpPr>
            <a:grpSpLocks/>
          </p:cNvGrpSpPr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412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12" name="Group 81"/>
          <p:cNvGrpSpPr>
            <a:grpSpLocks/>
          </p:cNvGrpSpPr>
          <p:nvPr/>
        </p:nvGrpSpPr>
        <p:grpSpPr bwMode="auto">
          <a:xfrm>
            <a:off x="2057400" y="4343400"/>
            <a:ext cx="355600" cy="381000"/>
            <a:chOff x="2078" y="1680"/>
            <a:chExt cx="1615" cy="1615"/>
          </a:xfrm>
        </p:grpSpPr>
        <p:sp>
          <p:nvSpPr>
            <p:cNvPr id="41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84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86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13" name="Slide Number Placeholder 4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1F906-4CDA-4C30-B8BF-AC903E16BBBE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660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320"/>
            <a:ext cx="6781800" cy="50596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834029"/>
              </p:ext>
            </p:extLst>
          </p:nvPr>
        </p:nvGraphicFramePr>
        <p:xfrm>
          <a:off x="2514600" y="1600200"/>
          <a:ext cx="3810000" cy="443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3" imgW="2518562" imgH="2914498" progId="Visio.Drawing.11">
                  <p:embed/>
                </p:oleObj>
              </mc:Choice>
              <mc:Fallback>
                <p:oleObj name="Visio" r:id="rId3" imgW="2518562" imgH="291449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810000" cy="4432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Timer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PC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116352"/>
              </p:ext>
            </p:extLst>
          </p:nvPr>
        </p:nvGraphicFramePr>
        <p:xfrm>
          <a:off x="1981200" y="1447800"/>
          <a:ext cx="4876800" cy="477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Visio" r:id="rId3" imgW="3925214" imgH="3848100" progId="Visio.Drawing.11">
                  <p:embed/>
                </p:oleObj>
              </mc:Choice>
              <mc:Fallback>
                <p:oleObj name="Visio" r:id="rId3" imgW="3925214" imgH="38481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4876800" cy="4770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6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Scanner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208647"/>
              </p:ext>
            </p:extLst>
          </p:nvPr>
        </p:nvGraphicFramePr>
        <p:xfrm>
          <a:off x="1905000" y="866930"/>
          <a:ext cx="5419725" cy="568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3" imgW="5822899" imgH="6097219" progId="Visio.Drawing.11">
                  <p:embed/>
                </p:oleObj>
              </mc:Choice>
              <mc:Fallback>
                <p:oleObj name="Visio" r:id="rId3" imgW="5822899" imgH="60972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66930"/>
                        <a:ext cx="5419725" cy="5686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9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Radio 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59423"/>
              </p:ext>
            </p:extLst>
          </p:nvPr>
        </p:nvGraphicFramePr>
        <p:xfrm>
          <a:off x="1905000" y="1219200"/>
          <a:ext cx="5534025" cy="528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3" imgW="6680302" imgH="6397142" progId="Visio.Drawing.11">
                  <p:embed/>
                </p:oleObj>
              </mc:Choice>
              <mc:Fallback>
                <p:oleObj name="Visio" r:id="rId3" imgW="6680302" imgH="639714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5534025" cy="5283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4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1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131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457200" y="1600200"/>
            <a:ext cx="8382000" cy="4710113"/>
            <a:chOff x="288" y="873"/>
            <a:chExt cx="5280" cy="2967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1632" y="1344"/>
              <a:ext cx="2544" cy="249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5"/>
            <p:cNvGrpSpPr>
              <a:grpSpLocks/>
            </p:cNvGrpSpPr>
            <p:nvPr/>
          </p:nvGrpSpPr>
          <p:grpSpPr bwMode="auto">
            <a:xfrm>
              <a:off x="2256" y="1968"/>
              <a:ext cx="1296" cy="1344"/>
              <a:chOff x="2016" y="1920"/>
              <a:chExt cx="1680" cy="1680"/>
            </a:xfrm>
          </p:grpSpPr>
          <p:sp>
            <p:nvSpPr>
              <p:cNvPr id="76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Text Box 8"/>
            <p:cNvSpPr txBox="1">
              <a:spLocks noChangeArrowheads="1"/>
            </p:cNvSpPr>
            <p:nvPr/>
          </p:nvSpPr>
          <p:spPr bwMode="gray">
            <a:xfrm>
              <a:off x="2488" y="2496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grpSp>
          <p:nvGrpSpPr>
            <p:cNvPr id="33" name="Group 9"/>
            <p:cNvGrpSpPr>
              <a:grpSpLocks/>
            </p:cNvGrpSpPr>
            <p:nvPr/>
          </p:nvGrpSpPr>
          <p:grpSpPr bwMode="auto">
            <a:xfrm>
              <a:off x="2640" y="1104"/>
              <a:ext cx="432" cy="415"/>
              <a:chOff x="2640" y="1088"/>
              <a:chExt cx="432" cy="415"/>
            </a:xfrm>
          </p:grpSpPr>
          <p:grpSp>
            <p:nvGrpSpPr>
              <p:cNvPr id="72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74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" name="Text Box 13"/>
              <p:cNvSpPr txBox="1">
                <a:spLocks noChangeArrowheads="1"/>
              </p:cNvSpPr>
              <p:nvPr/>
            </p:nvSpPr>
            <p:spPr bwMode="gray">
              <a:xfrm>
                <a:off x="2734" y="1152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34" name="Group 14"/>
            <p:cNvGrpSpPr>
              <a:grpSpLocks/>
            </p:cNvGrpSpPr>
            <p:nvPr/>
          </p:nvGrpSpPr>
          <p:grpSpPr bwMode="auto">
            <a:xfrm>
              <a:off x="2236" y="3191"/>
              <a:ext cx="201" cy="176"/>
              <a:chOff x="2236" y="3191"/>
              <a:chExt cx="201" cy="176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" name="Group 17"/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1824" y="3357"/>
              <a:chExt cx="432" cy="432"/>
            </a:xfrm>
          </p:grpSpPr>
          <p:grpSp>
            <p:nvGrpSpPr>
              <p:cNvPr id="66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68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" name="Text Box 21"/>
              <p:cNvSpPr txBox="1">
                <a:spLocks noChangeArrowheads="1"/>
              </p:cNvSpPr>
              <p:nvPr/>
            </p:nvSpPr>
            <p:spPr bwMode="gray">
              <a:xfrm>
                <a:off x="1911" y="3438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3938" y="1968"/>
              <a:chExt cx="430" cy="437"/>
            </a:xfrm>
          </p:grpSpPr>
          <p:grpSp>
            <p:nvGrpSpPr>
              <p:cNvPr id="62" name="Group 23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64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gray">
              <a:xfrm>
                <a:off x="4020" y="202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</a:t>
                </a:r>
              </a:p>
            </p:txBody>
          </p:sp>
        </p:grpSp>
        <p:grpSp>
          <p:nvGrpSpPr>
            <p:cNvPr id="37" name="Group 27"/>
            <p:cNvGrpSpPr>
              <a:grpSpLocks/>
            </p:cNvGrpSpPr>
            <p:nvPr/>
          </p:nvGrpSpPr>
          <p:grpSpPr bwMode="auto">
            <a:xfrm>
              <a:off x="3552" y="3360"/>
              <a:ext cx="412" cy="392"/>
              <a:chOff x="3552" y="3339"/>
              <a:chExt cx="412" cy="392"/>
            </a:xfrm>
          </p:grpSpPr>
          <p:grpSp>
            <p:nvGrpSpPr>
              <p:cNvPr id="58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60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" name="Text Box 31"/>
              <p:cNvSpPr txBox="1">
                <a:spLocks noChangeArrowheads="1"/>
              </p:cNvSpPr>
              <p:nvPr/>
            </p:nvSpPr>
            <p:spPr bwMode="gray">
              <a:xfrm>
                <a:off x="3641" y="3360"/>
                <a:ext cx="2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</a:p>
            </p:txBody>
          </p:sp>
        </p:grpSp>
        <p:grpSp>
          <p:nvGrpSpPr>
            <p:cNvPr id="38" name="Group 32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1488" y="1968"/>
              <a:chExt cx="432" cy="432"/>
            </a:xfrm>
          </p:grpSpPr>
          <p:grpSp>
            <p:nvGrpSpPr>
              <p:cNvPr id="54" name="Group 33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56" name="Oval 3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gray">
              <a:xfrm>
                <a:off x="1580" y="201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</a:p>
            </p:txBody>
          </p:sp>
        </p:grpSp>
        <p:sp>
          <p:nvSpPr>
            <p:cNvPr id="39" name="Oval 37"/>
            <p:cNvSpPr>
              <a:spLocks noChangeArrowheads="1"/>
            </p:cNvSpPr>
            <p:nvPr/>
          </p:nvSpPr>
          <p:spPr bwMode="gray">
            <a:xfrm rot="18227093">
              <a:off x="3507" y="326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gray">
            <a:xfrm rot="18227093">
              <a:off x="3411" y="316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" name="Group 39"/>
            <p:cNvGrpSpPr>
              <a:grpSpLocks/>
            </p:cNvGrpSpPr>
            <p:nvPr/>
          </p:nvGrpSpPr>
          <p:grpSpPr bwMode="auto">
            <a:xfrm>
              <a:off x="1968" y="2256"/>
              <a:ext cx="231" cy="130"/>
              <a:chOff x="2016" y="2304"/>
              <a:chExt cx="231" cy="130"/>
            </a:xfrm>
          </p:grpSpPr>
          <p:sp>
            <p:nvSpPr>
              <p:cNvPr id="52" name="Oval 40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41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" name="Group 42"/>
            <p:cNvGrpSpPr>
              <a:grpSpLocks/>
            </p:cNvGrpSpPr>
            <p:nvPr/>
          </p:nvGrpSpPr>
          <p:grpSpPr bwMode="auto">
            <a:xfrm>
              <a:off x="2832" y="1612"/>
              <a:ext cx="87" cy="260"/>
              <a:chOff x="2832" y="1612"/>
              <a:chExt cx="87" cy="260"/>
            </a:xfrm>
          </p:grpSpPr>
          <p:sp>
            <p:nvSpPr>
              <p:cNvPr id="50" name="Oval 43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44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45"/>
            <p:cNvSpPr>
              <a:spLocks noChangeArrowheads="1"/>
            </p:cNvSpPr>
            <p:nvPr/>
          </p:nvSpPr>
          <p:spPr bwMode="gray">
            <a:xfrm rot="18227093">
              <a:off x="3759" y="227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46"/>
            <p:cNvSpPr>
              <a:spLocks noChangeArrowheads="1"/>
            </p:cNvSpPr>
            <p:nvPr/>
          </p:nvSpPr>
          <p:spPr bwMode="gray">
            <a:xfrm rot="18227093">
              <a:off x="360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288" y="2064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tx2"/>
                  </a:solidFill>
                </a:rPr>
                <a:t>Add Your Text</a:t>
              </a:r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2256" y="873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tx2"/>
                  </a:solidFill>
                </a:rPr>
                <a:t>Add Your Text</a:t>
              </a:r>
            </a:p>
          </p:txBody>
        </p: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4368" y="2073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tx2"/>
                  </a:solidFill>
                </a:rPr>
                <a:t>Add Your Text</a:t>
              </a:r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528" y="3504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tx2"/>
                  </a:solidFill>
                </a:rPr>
                <a:t>Add Your Text</a:t>
              </a:r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3984" y="3504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tx2"/>
                  </a:solidFill>
                </a:rPr>
                <a:t>Add Your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9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553200" y="6553200"/>
            <a:ext cx="2133600" cy="244475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grpSp>
        <p:nvGrpSpPr>
          <p:cNvPr id="78" name="Group 3"/>
          <p:cNvGrpSpPr>
            <a:grpSpLocks/>
          </p:cNvGrpSpPr>
          <p:nvPr/>
        </p:nvGrpSpPr>
        <p:grpSpPr bwMode="auto">
          <a:xfrm>
            <a:off x="762000" y="2057400"/>
            <a:ext cx="7315200" cy="3886200"/>
            <a:chOff x="480" y="1296"/>
            <a:chExt cx="4608" cy="2448"/>
          </a:xfrm>
        </p:grpSpPr>
        <p:sp>
          <p:nvSpPr>
            <p:cNvPr id="79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5"/>
            <p:cNvSpPr>
              <a:spLocks noChangeArrowheads="1"/>
            </p:cNvSpPr>
            <p:nvPr/>
          </p:nvSpPr>
          <p:spPr bwMode="auto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6"/>
            <p:cNvSpPr>
              <a:spLocks noChangeArrowheads="1"/>
            </p:cNvSpPr>
            <p:nvPr/>
          </p:nvSpPr>
          <p:spPr bwMode="auto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7"/>
            <p:cNvSpPr>
              <a:spLocks noChangeArrowheads="1"/>
            </p:cNvSpPr>
            <p:nvPr/>
          </p:nvSpPr>
          <p:spPr bwMode="auto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9"/>
            <p:cNvSpPr>
              <a:spLocks noChangeArrowheads="1"/>
            </p:cNvSpPr>
            <p:nvPr/>
          </p:nvSpPr>
          <p:spPr bwMode="auto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6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7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8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9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90" name="Text Box 15"/>
            <p:cNvSpPr txBox="1">
              <a:spLocks noChangeArrowheads="1"/>
            </p:cNvSpPr>
            <p:nvPr/>
          </p:nvSpPr>
          <p:spPr bwMode="white">
            <a:xfrm>
              <a:off x="1127" y="2375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1" name="Text Box 16"/>
            <p:cNvSpPr txBox="1">
              <a:spLocks noChangeArrowheads="1"/>
            </p:cNvSpPr>
            <p:nvPr/>
          </p:nvSpPr>
          <p:spPr bwMode="white">
            <a:xfrm>
              <a:off x="2578" y="1545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2" name="Text Box 17"/>
            <p:cNvSpPr txBox="1">
              <a:spLocks noChangeArrowheads="1"/>
            </p:cNvSpPr>
            <p:nvPr/>
          </p:nvSpPr>
          <p:spPr bwMode="white">
            <a:xfrm>
              <a:off x="4222" y="1696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3" name="Text Box 18"/>
            <p:cNvSpPr txBox="1">
              <a:spLocks noChangeArrowheads="1"/>
            </p:cNvSpPr>
            <p:nvPr/>
          </p:nvSpPr>
          <p:spPr bwMode="white">
            <a:xfrm>
              <a:off x="3219" y="2956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4" name="Text Box 19"/>
            <p:cNvSpPr txBox="1">
              <a:spLocks noChangeArrowheads="1"/>
            </p:cNvSpPr>
            <p:nvPr/>
          </p:nvSpPr>
          <p:spPr bwMode="white">
            <a:xfrm>
              <a:off x="1638" y="3295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5" name="Text Box 20"/>
            <p:cNvSpPr txBox="1">
              <a:spLocks noChangeArrowheads="1"/>
            </p:cNvSpPr>
            <p:nvPr/>
          </p:nvSpPr>
          <p:spPr bwMode="auto">
            <a:xfrm>
              <a:off x="2160" y="2304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/>
                <a:t>Cycle name</a:t>
              </a:r>
            </a:p>
          </p:txBody>
        </p:sp>
        <p:sp>
          <p:nvSpPr>
            <p:cNvPr id="96" name="Line 21"/>
            <p:cNvSpPr>
              <a:spLocks noChangeShapeType="1"/>
            </p:cNvSpPr>
            <p:nvPr/>
          </p:nvSpPr>
          <p:spPr bwMode="black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7" name="AutoShape 22"/>
            <p:cNvCxnSpPr>
              <a:cxnSpLocks noChangeShapeType="1"/>
            </p:cNvCxnSpPr>
            <p:nvPr/>
          </p:nvCxnSpPr>
          <p:spPr bwMode="black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8" name="Text Box 23"/>
            <p:cNvSpPr txBox="1">
              <a:spLocks noChangeArrowheads="1"/>
            </p:cNvSpPr>
            <p:nvPr/>
          </p:nvSpPr>
          <p:spPr bwMode="auto">
            <a:xfrm>
              <a:off x="480" y="1296"/>
              <a:ext cx="12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b="1">
                  <a:latin typeface="Verdana" pitchFamily="34" charset="0"/>
                </a:rPr>
                <a:t>Add Your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7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2400"/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gray">
          <a:xfrm>
            <a:off x="3657600" y="4114800"/>
            <a:ext cx="16764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gray">
          <a:xfrm>
            <a:off x="3657600" y="3581400"/>
            <a:ext cx="16764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gray">
          <a:xfrm>
            <a:off x="3657600" y="3048000"/>
            <a:ext cx="16764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gray">
          <a:xfrm>
            <a:off x="4197350" y="32781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gray">
          <a:xfrm>
            <a:off x="4197350" y="38115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gray">
          <a:xfrm>
            <a:off x="4197350" y="43449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gray">
          <a:xfrm>
            <a:off x="2971800" y="2819400"/>
            <a:ext cx="533400" cy="2057400"/>
          </a:xfrm>
          <a:prstGeom prst="leftArrow">
            <a:avLst>
              <a:gd name="adj1" fmla="val 65583"/>
              <a:gd name="adj2" fmla="val 65181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  <a:alpha val="12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>
            <a:off x="990600" y="2286000"/>
            <a:ext cx="1828800" cy="3124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1066800" y="2514600"/>
            <a:ext cx="167640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001D3A"/>
                </a:solidFill>
                <a:latin typeface="Verdana" pitchFamily="34" charset="0"/>
              </a:rPr>
              <a:t>Add Your</a:t>
            </a:r>
          </a:p>
          <a:p>
            <a:pPr algn="ctr" eaLnBrk="0" hangingPunct="0"/>
            <a:r>
              <a:rPr lang="en-US" b="1">
                <a:solidFill>
                  <a:srgbClr val="001D3A"/>
                </a:solidFill>
                <a:latin typeface="Verdana" pitchFamily="34" charset="0"/>
              </a:rPr>
              <a:t>Title Text</a:t>
            </a:r>
          </a:p>
          <a:p>
            <a:pPr algn="ctr" eaLnBrk="0" hangingPunct="0"/>
            <a:endParaRPr lang="en-US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1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2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3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4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5</a:t>
            </a: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6172200" y="2286000"/>
            <a:ext cx="1828800" cy="3124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6248400" y="2514600"/>
            <a:ext cx="167640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001D3A"/>
                </a:solidFill>
                <a:latin typeface="Verdana" pitchFamily="34" charset="0"/>
              </a:rPr>
              <a:t>Add Your</a:t>
            </a:r>
          </a:p>
          <a:p>
            <a:pPr algn="ctr" eaLnBrk="0" hangingPunct="0"/>
            <a:r>
              <a:rPr lang="en-US" b="1">
                <a:solidFill>
                  <a:srgbClr val="001D3A"/>
                </a:solidFill>
                <a:latin typeface="Verdana" pitchFamily="34" charset="0"/>
              </a:rPr>
              <a:t>Title Text</a:t>
            </a:r>
          </a:p>
          <a:p>
            <a:pPr algn="ctr" eaLnBrk="0" hangingPunct="0"/>
            <a:endParaRPr lang="en-US">
              <a:solidFill>
                <a:srgbClr val="001D3A"/>
              </a:solidFill>
              <a:latin typeface="Verdana" pitchFamily="34" charset="0"/>
            </a:endParaRP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1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2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3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4</a:t>
            </a:r>
          </a:p>
          <a:p>
            <a:pPr algn="ctr" eaLnBrk="0" hangingPunct="0">
              <a:buSzPct val="60000"/>
              <a:buFontTx/>
              <a:buChar char="•"/>
            </a:pPr>
            <a:r>
              <a:rPr lang="en-US" sz="1400">
                <a:solidFill>
                  <a:srgbClr val="001D3A"/>
                </a:solidFill>
                <a:latin typeface="Verdana" pitchFamily="34" charset="0"/>
              </a:rPr>
              <a:t>Text 5</a:t>
            </a:r>
          </a:p>
        </p:txBody>
      </p:sp>
      <p:sp>
        <p:nvSpPr>
          <p:cNvPr id="45070" name="AutoShape 14"/>
          <p:cNvSpPr>
            <a:spLocks noChangeArrowheads="1"/>
          </p:cNvSpPr>
          <p:nvPr/>
        </p:nvSpPr>
        <p:spPr bwMode="gray">
          <a:xfrm>
            <a:off x="5489575" y="2819400"/>
            <a:ext cx="530225" cy="2057400"/>
          </a:xfrm>
          <a:prstGeom prst="rightArrow">
            <a:avLst>
              <a:gd name="adj1" fmla="val 67750"/>
              <a:gd name="adj2" fmla="val 66167"/>
            </a:avLst>
          </a:prstGeom>
          <a:gradFill rotWithShape="1">
            <a:gsLst>
              <a:gs pos="0">
                <a:schemeClr val="bg2">
                  <a:gamma/>
                  <a:shade val="46275"/>
                  <a:invGamma/>
                  <a:alpha val="1200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gray">
          <a:xfrm>
            <a:off x="2895600" y="1676400"/>
            <a:ext cx="3048000" cy="609600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AutoShape 16"/>
          <p:cNvSpPr>
            <a:spLocks noChangeArrowheads="1"/>
          </p:cNvSpPr>
          <p:nvPr/>
        </p:nvSpPr>
        <p:spPr bwMode="gray">
          <a:xfrm>
            <a:off x="3624263" y="2438400"/>
            <a:ext cx="1752600" cy="533400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63529"/>
                  <a:invGamma/>
                  <a:alpha val="12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gray">
          <a:xfrm>
            <a:off x="4173538" y="19097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5074" name="AutoShape 18"/>
          <p:cNvSpPr>
            <a:spLocks noChangeArrowheads="1"/>
          </p:cNvSpPr>
          <p:nvPr/>
        </p:nvSpPr>
        <p:spPr bwMode="gray">
          <a:xfrm>
            <a:off x="2971800" y="5410200"/>
            <a:ext cx="3048000" cy="609600"/>
          </a:xfrm>
          <a:prstGeom prst="can">
            <a:avLst>
              <a:gd name="adj" fmla="val 3203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gray">
          <a:xfrm>
            <a:off x="4173538" y="56435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5076" name="AutoShape 20"/>
          <p:cNvSpPr>
            <a:spLocks noChangeArrowheads="1"/>
          </p:cNvSpPr>
          <p:nvPr/>
        </p:nvSpPr>
        <p:spPr bwMode="gray">
          <a:xfrm>
            <a:off x="3602038" y="4800600"/>
            <a:ext cx="1755775" cy="525463"/>
          </a:xfrm>
          <a:prstGeom prst="downArrow">
            <a:avLst>
              <a:gd name="adj1" fmla="val 67093"/>
              <a:gd name="adj2" fmla="val 64051"/>
            </a:avLst>
          </a:prstGeom>
          <a:gradFill rotWithShape="1">
            <a:gsLst>
              <a:gs pos="0">
                <a:schemeClr val="bg2">
                  <a:gamma/>
                  <a:tint val="63529"/>
                  <a:invGamma/>
                  <a:alpha val="12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 (1slide)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(1slide)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2400"/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895600" y="2057400"/>
            <a:ext cx="3197225" cy="2890838"/>
            <a:chOff x="1872" y="1824"/>
            <a:chExt cx="2014" cy="1821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gray">
            <a:xfrm rot="16200000" flipH="1">
              <a:off x="1820" y="2528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gray">
            <a:xfrm rot="5400000" flipH="1">
              <a:off x="3628" y="2494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gray">
            <a:xfrm rot="10800000" flipH="1">
              <a:off x="2725" y="3439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gray">
            <a:xfrm>
              <a:off x="2078" y="1824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gray">
            <a:xfrm>
              <a:off x="2170" y="1915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6093" name="AutoShape 13"/>
          <p:cNvSpPr>
            <a:spLocks noChangeArrowheads="1"/>
          </p:cNvSpPr>
          <p:nvPr/>
        </p:nvSpPr>
        <p:spPr bwMode="gray">
          <a:xfrm>
            <a:off x="838200" y="36576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gray">
          <a:xfrm>
            <a:off x="838200" y="31242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AutoShape 15"/>
          <p:cNvSpPr>
            <a:spLocks noChangeArrowheads="1"/>
          </p:cNvSpPr>
          <p:nvPr/>
        </p:nvSpPr>
        <p:spPr bwMode="gray">
          <a:xfrm>
            <a:off x="838200" y="25908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gray">
          <a:xfrm>
            <a:off x="6324600" y="36576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AutoShape 17"/>
          <p:cNvSpPr>
            <a:spLocks noChangeArrowheads="1"/>
          </p:cNvSpPr>
          <p:nvPr/>
        </p:nvSpPr>
        <p:spPr bwMode="gray">
          <a:xfrm>
            <a:off x="6324600" y="31242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gray">
          <a:xfrm>
            <a:off x="6324600" y="2590800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gray">
          <a:xfrm>
            <a:off x="3810000" y="31242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Concept</a:t>
            </a:r>
          </a:p>
        </p:txBody>
      </p:sp>
      <p:sp>
        <p:nvSpPr>
          <p:cNvPr id="46100" name="AutoShape 20"/>
          <p:cNvSpPr>
            <a:spLocks noChangeArrowheads="1"/>
          </p:cNvSpPr>
          <p:nvPr/>
        </p:nvSpPr>
        <p:spPr bwMode="auto">
          <a:xfrm>
            <a:off x="2557463" y="5105400"/>
            <a:ext cx="38862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Verdana" pitchFamily="34" charset="0"/>
              </a:rPr>
              <a:t>Add Your Text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gray">
          <a:xfrm>
            <a:off x="1371600" y="27479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gray">
          <a:xfrm>
            <a:off x="1371600" y="32813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gray">
          <a:xfrm>
            <a:off x="1371600" y="38147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gray">
          <a:xfrm>
            <a:off x="6991350" y="27479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gray">
          <a:xfrm>
            <a:off x="6991350" y="32813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gray">
          <a:xfrm>
            <a:off x="6991350" y="38147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456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Diagram</a:t>
            </a:r>
            <a:endParaRPr lang="en-US" sz="2800"/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gray">
          <a:xfrm rot="39573186">
            <a:off x="4777581" y="261064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3465783">
            <a:off x="4777582" y="477440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35969022">
            <a:off x="3558381" y="268684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7535209">
            <a:off x="3520281" y="474106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gray">
          <a:xfrm>
            <a:off x="5356225" y="373856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gray">
          <a:xfrm rot="-10800000">
            <a:off x="2946400" y="3732213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92400" y="1970088"/>
            <a:ext cx="3743325" cy="3744912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3429000" y="2028825"/>
            <a:ext cx="360363" cy="360363"/>
            <a:chOff x="1973" y="1706"/>
            <a:chExt cx="227" cy="227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3" name="Group 13"/>
          <p:cNvGrpSpPr>
            <a:grpSpLocks/>
          </p:cNvGrpSpPr>
          <p:nvPr/>
        </p:nvGrpSpPr>
        <p:grpSpPr bwMode="auto">
          <a:xfrm>
            <a:off x="2484438" y="3684588"/>
            <a:ext cx="360362" cy="360362"/>
            <a:chOff x="1565" y="2659"/>
            <a:chExt cx="227" cy="227"/>
          </a:xfrm>
        </p:grpSpPr>
        <p:sp>
          <p:nvSpPr>
            <p:cNvPr id="51214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3348038" y="5227638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9" name="Group 19"/>
          <p:cNvGrpSpPr>
            <a:grpSpLocks/>
          </p:cNvGrpSpPr>
          <p:nvPr/>
        </p:nvGrpSpPr>
        <p:grpSpPr bwMode="auto">
          <a:xfrm>
            <a:off x="5278438" y="2008188"/>
            <a:ext cx="360362" cy="360362"/>
            <a:chOff x="3470" y="1706"/>
            <a:chExt cx="227" cy="227"/>
          </a:xfrm>
        </p:grpSpPr>
        <p:sp>
          <p:nvSpPr>
            <p:cNvPr id="51220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22" name="Group 22"/>
          <p:cNvGrpSpPr>
            <a:grpSpLocks/>
          </p:cNvGrpSpPr>
          <p:nvPr/>
        </p:nvGrpSpPr>
        <p:grpSpPr bwMode="auto">
          <a:xfrm>
            <a:off x="6227763" y="3684588"/>
            <a:ext cx="360362" cy="360362"/>
            <a:chOff x="3923" y="2659"/>
            <a:chExt cx="227" cy="227"/>
          </a:xfrm>
        </p:grpSpPr>
        <p:sp>
          <p:nvSpPr>
            <p:cNvPr id="51223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5334000" y="5284788"/>
            <a:ext cx="360363" cy="360362"/>
            <a:chOff x="3515" y="3521"/>
            <a:chExt cx="227" cy="227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624263" y="2922588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617913" y="2906713"/>
            <a:ext cx="1944687" cy="1944687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751263" y="3049588"/>
            <a:ext cx="1690687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733800" y="3022600"/>
            <a:ext cx="1690688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1244" name="Group 44"/>
          <p:cNvGrpSpPr>
            <a:grpSpLocks/>
          </p:cNvGrpSpPr>
          <p:nvPr/>
        </p:nvGrpSpPr>
        <p:grpSpPr bwMode="auto">
          <a:xfrm>
            <a:off x="3835400" y="3133725"/>
            <a:ext cx="1522413" cy="1522413"/>
            <a:chOff x="2416" y="1974"/>
            <a:chExt cx="959" cy="959"/>
          </a:xfrm>
        </p:grpSpPr>
        <p:sp>
          <p:nvSpPr>
            <p:cNvPr id="51232" name="Oval 32"/>
            <p:cNvSpPr>
              <a:spLocks noChangeArrowheads="1"/>
            </p:cNvSpPr>
            <p:nvPr/>
          </p:nvSpPr>
          <p:spPr bwMode="gray">
            <a:xfrm>
              <a:off x="2416" y="1974"/>
              <a:ext cx="959" cy="95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33" name="Oval 33"/>
            <p:cNvSpPr>
              <a:spLocks noChangeArrowheads="1"/>
            </p:cNvSpPr>
            <p:nvPr/>
          </p:nvSpPr>
          <p:spPr bwMode="gray">
            <a:xfrm>
              <a:off x="2430" y="1986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4" name="Oval 34"/>
            <p:cNvSpPr>
              <a:spLocks noChangeArrowheads="1"/>
            </p:cNvSpPr>
            <p:nvPr/>
          </p:nvSpPr>
          <p:spPr bwMode="gray">
            <a:xfrm>
              <a:off x="2441" y="1992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5" name="Oval 35"/>
            <p:cNvSpPr>
              <a:spLocks noChangeArrowheads="1"/>
            </p:cNvSpPr>
            <p:nvPr/>
          </p:nvSpPr>
          <p:spPr bwMode="gray">
            <a:xfrm>
              <a:off x="2451" y="2001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1236" name="Oval 36"/>
            <p:cNvSpPr>
              <a:spLocks noChangeArrowheads="1"/>
            </p:cNvSpPr>
            <p:nvPr/>
          </p:nvSpPr>
          <p:spPr bwMode="gray">
            <a:xfrm>
              <a:off x="2502" y="2024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4162425" y="3622675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</a:rPr>
              <a:t>Title</a:t>
            </a: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5715000" y="1955800"/>
            <a:ext cx="1482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Add Your Text</a:t>
            </a: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1914525" y="1955800"/>
            <a:ext cx="1482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/>
              <a:t>Add Your Text</a:t>
            </a: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6629400" y="3708400"/>
            <a:ext cx="1482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Add Your Text</a:t>
            </a: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5715000" y="5308600"/>
            <a:ext cx="1482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Add Your Text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1000125" y="3708400"/>
            <a:ext cx="1482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/>
              <a:t>Add Your Text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838325" y="5246688"/>
            <a:ext cx="1482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/>
              <a:t>Add Your Text</a:t>
            </a:r>
          </a:p>
        </p:txBody>
      </p:sp>
    </p:spTree>
    <p:extLst>
      <p:ext uri="{BB962C8B-B14F-4D97-AF65-F5344CB8AC3E}">
        <p14:creationId xmlns:p14="http://schemas.microsoft.com/office/powerpoint/2010/main" val="12732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Marketing Diagram</a:t>
            </a:r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gray">
          <a:xfrm>
            <a:off x="1693863" y="2695575"/>
            <a:ext cx="5759450" cy="2638425"/>
          </a:xfrm>
          <a:prstGeom prst="upArrow">
            <a:avLst>
              <a:gd name="adj1" fmla="val 56944"/>
              <a:gd name="adj2" fmla="val 50782"/>
            </a:avLst>
          </a:prstGeom>
          <a:gradFill rotWithShape="1">
            <a:gsLst>
              <a:gs pos="0">
                <a:srgbClr val="BDBFB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gray">
          <a:xfrm>
            <a:off x="1676400" y="1905000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Add Your Text</a:t>
            </a:r>
            <a:endParaRPr 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413125" y="33020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Add Your Title here</a:t>
            </a: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67590" name="Group 6"/>
          <p:cNvGrpSpPr>
            <a:grpSpLocks/>
          </p:cNvGrpSpPr>
          <p:nvPr/>
        </p:nvGrpSpPr>
        <p:grpSpPr bwMode="auto">
          <a:xfrm>
            <a:off x="6781800" y="4481513"/>
            <a:ext cx="1544638" cy="1766887"/>
            <a:chOff x="4272" y="2823"/>
            <a:chExt cx="973" cy="1113"/>
          </a:xfrm>
        </p:grpSpPr>
        <p:sp>
          <p:nvSpPr>
            <p:cNvPr id="67591" name="Oval 7"/>
            <p:cNvSpPr>
              <a:spLocks noChangeArrowheads="1"/>
            </p:cNvSpPr>
            <p:nvPr/>
          </p:nvSpPr>
          <p:spPr bwMode="gray">
            <a:xfrm>
              <a:off x="4368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592" name="Oval 8"/>
            <p:cNvSpPr>
              <a:spLocks noChangeArrowheads="1"/>
            </p:cNvSpPr>
            <p:nvPr/>
          </p:nvSpPr>
          <p:spPr bwMode="gray">
            <a:xfrm>
              <a:off x="4272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gray">
            <a:xfrm>
              <a:off x="4293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85001"/>
                  </a:schemeClr>
                </a:gs>
                <a:gs pos="100000">
                  <a:schemeClr val="fol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Oval 10"/>
            <p:cNvSpPr>
              <a:spLocks noChangeArrowheads="1"/>
            </p:cNvSpPr>
            <p:nvPr/>
          </p:nvSpPr>
          <p:spPr bwMode="gray">
            <a:xfrm>
              <a:off x="4329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7595" name="Picture 11" descr="Picture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293" y="2880"/>
              <a:ext cx="616" cy="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596" name="Text Box 12"/>
            <p:cNvSpPr txBox="1">
              <a:spLocks noChangeArrowheads="1"/>
            </p:cNvSpPr>
            <p:nvPr/>
          </p:nvSpPr>
          <p:spPr bwMode="gray">
            <a:xfrm>
              <a:off x="4461" y="3213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7597" name="Group 13"/>
          <p:cNvGrpSpPr>
            <a:grpSpLocks/>
          </p:cNvGrpSpPr>
          <p:nvPr/>
        </p:nvGrpSpPr>
        <p:grpSpPr bwMode="auto">
          <a:xfrm>
            <a:off x="4800600" y="4481513"/>
            <a:ext cx="1544638" cy="1766887"/>
            <a:chOff x="3024" y="2823"/>
            <a:chExt cx="973" cy="1113"/>
          </a:xfrm>
        </p:grpSpPr>
        <p:sp>
          <p:nvSpPr>
            <p:cNvPr id="67598" name="Oval 14"/>
            <p:cNvSpPr>
              <a:spLocks noChangeArrowheads="1"/>
            </p:cNvSpPr>
            <p:nvPr/>
          </p:nvSpPr>
          <p:spPr bwMode="gray">
            <a:xfrm>
              <a:off x="3120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gray">
            <a:xfrm>
              <a:off x="3024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16"/>
            <p:cNvSpPr>
              <a:spLocks noChangeArrowheads="1"/>
            </p:cNvSpPr>
            <p:nvPr/>
          </p:nvSpPr>
          <p:spPr bwMode="gray">
            <a:xfrm>
              <a:off x="3045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5001"/>
                  </a:schemeClr>
                </a:gs>
                <a:gs pos="100000">
                  <a:schemeClr val="accent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gray">
            <a:xfrm>
              <a:off x="3081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7602" name="Picture 18" descr="Picture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45" y="2880"/>
              <a:ext cx="616" cy="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603" name="Text Box 19"/>
            <p:cNvSpPr txBox="1">
              <a:spLocks noChangeArrowheads="1"/>
            </p:cNvSpPr>
            <p:nvPr/>
          </p:nvSpPr>
          <p:spPr bwMode="gray">
            <a:xfrm>
              <a:off x="3213" y="3213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7604" name="Group 20"/>
          <p:cNvGrpSpPr>
            <a:grpSpLocks/>
          </p:cNvGrpSpPr>
          <p:nvPr/>
        </p:nvGrpSpPr>
        <p:grpSpPr bwMode="auto">
          <a:xfrm>
            <a:off x="2819400" y="4481513"/>
            <a:ext cx="1544638" cy="1766887"/>
            <a:chOff x="1776" y="2823"/>
            <a:chExt cx="973" cy="1113"/>
          </a:xfrm>
        </p:grpSpPr>
        <p:sp>
          <p:nvSpPr>
            <p:cNvPr id="67605" name="Oval 21"/>
            <p:cNvSpPr>
              <a:spLocks noChangeArrowheads="1"/>
            </p:cNvSpPr>
            <p:nvPr/>
          </p:nvSpPr>
          <p:spPr bwMode="gray">
            <a:xfrm>
              <a:off x="1872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606" name="Oval 22"/>
            <p:cNvSpPr>
              <a:spLocks noChangeArrowheads="1"/>
            </p:cNvSpPr>
            <p:nvPr/>
          </p:nvSpPr>
          <p:spPr bwMode="gray">
            <a:xfrm>
              <a:off x="1776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Oval 23"/>
            <p:cNvSpPr>
              <a:spLocks noChangeArrowheads="1"/>
            </p:cNvSpPr>
            <p:nvPr/>
          </p:nvSpPr>
          <p:spPr bwMode="gray">
            <a:xfrm>
              <a:off x="1797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85001"/>
                  </a:schemeClr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Oval 24"/>
            <p:cNvSpPr>
              <a:spLocks noChangeArrowheads="1"/>
            </p:cNvSpPr>
            <p:nvPr/>
          </p:nvSpPr>
          <p:spPr bwMode="gray">
            <a:xfrm>
              <a:off x="1833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7609" name="Picture 25" descr="Picture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797" y="2880"/>
              <a:ext cx="616" cy="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610" name="Text Box 26"/>
            <p:cNvSpPr txBox="1">
              <a:spLocks noChangeArrowheads="1"/>
            </p:cNvSpPr>
            <p:nvPr/>
          </p:nvSpPr>
          <p:spPr bwMode="gray">
            <a:xfrm>
              <a:off x="1965" y="3213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7611" name="Group 27"/>
          <p:cNvGrpSpPr>
            <a:grpSpLocks/>
          </p:cNvGrpSpPr>
          <p:nvPr/>
        </p:nvGrpSpPr>
        <p:grpSpPr bwMode="auto">
          <a:xfrm>
            <a:off x="881063" y="4481513"/>
            <a:ext cx="1544637" cy="1766887"/>
            <a:chOff x="555" y="2823"/>
            <a:chExt cx="973" cy="1113"/>
          </a:xfrm>
        </p:grpSpPr>
        <p:sp>
          <p:nvSpPr>
            <p:cNvPr id="67612" name="Oval 28"/>
            <p:cNvSpPr>
              <a:spLocks noChangeArrowheads="1"/>
            </p:cNvSpPr>
            <p:nvPr/>
          </p:nvSpPr>
          <p:spPr bwMode="gray">
            <a:xfrm>
              <a:off x="624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613" name="Oval 29"/>
            <p:cNvSpPr>
              <a:spLocks noChangeArrowheads="1"/>
            </p:cNvSpPr>
            <p:nvPr/>
          </p:nvSpPr>
          <p:spPr bwMode="gray">
            <a:xfrm>
              <a:off x="555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Oval 30"/>
            <p:cNvSpPr>
              <a:spLocks noChangeArrowheads="1"/>
            </p:cNvSpPr>
            <p:nvPr/>
          </p:nvSpPr>
          <p:spPr bwMode="gray">
            <a:xfrm>
              <a:off x="576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85001"/>
                  </a:schemeClr>
                </a:gs>
                <a:gs pos="100000">
                  <a:schemeClr val="accent2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5" name="Oval 31"/>
            <p:cNvSpPr>
              <a:spLocks noChangeArrowheads="1"/>
            </p:cNvSpPr>
            <p:nvPr/>
          </p:nvSpPr>
          <p:spPr bwMode="gray">
            <a:xfrm>
              <a:off x="612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7616" name="Picture 32" descr="Picture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76" y="2880"/>
              <a:ext cx="616" cy="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617" name="Text Box 33"/>
            <p:cNvSpPr txBox="1">
              <a:spLocks noChangeArrowheads="1"/>
            </p:cNvSpPr>
            <p:nvPr/>
          </p:nvSpPr>
          <p:spPr bwMode="gray">
            <a:xfrm>
              <a:off x="744" y="3213"/>
              <a:ext cx="5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2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  <a:p>
            <a:pPr lvl="1"/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 smtClean="0"/>
          </a:p>
          <a:p>
            <a:pPr lvl="1"/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 smtClean="0"/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4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85618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096179"/>
            <a:ext cx="1318371" cy="1058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6" y="4813277"/>
            <a:ext cx="1246364" cy="133826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24" y="3419088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54867" y="152829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54868" y="152829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71" y="4883692"/>
            <a:ext cx="670134" cy="703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56" y="1381824"/>
            <a:ext cx="670134" cy="7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3699E-6 L 0.03333 -0.2767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138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-0.27685 L 0.59167 -0.27685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0.00347 L -0.11997 0.44046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2219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139 L -0.35 0.1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7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6994E-6 L 0.15955 -0.1870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9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67 -0.27676 L 0.99167 -0.2767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14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tx2"/>
                </a:solidFill>
                <a:latin typeface="+mn-lt"/>
              </a:rPr>
              <a:t>Vấn đề và giải pháp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: chip, stack </a:t>
            </a:r>
            <a:r>
              <a:rPr lang="en-US" dirty="0" err="1" smtClean="0"/>
              <a:t>nhỏ</a:t>
            </a:r>
            <a:endParaRPr lang="en-US" dirty="0" smtClean="0"/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endParaRPr lang="en-US" dirty="0" smtClean="0"/>
          </a:p>
          <a:p>
            <a:pPr lvl="1"/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60 </a:t>
            </a: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1"/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70005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(8 byte)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ID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8604" y="4584700"/>
            <a:ext cx="1041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Basket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basket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48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1 -3.33333E-6 L -0.31232 -0.09097 C -0.28819 -0.11134 -0.2526 -0.12222 -0.2151 -0.12222 C -0.17257 -0.12222 -0.13854 -0.11134 -0.11441 -0.09097 L -2.5E-6 -3.33333E-6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2 -3.33333E-6 L -0.31215 -0.09074 C -0.2882 -0.11111 -0.25243 -0.12222 -0.21511 -0.12222 C -0.17257 -0.12222 -0.13854 -0.11111 -0.11441 -0.09074 L 1.38889E-6 -3.33333E-6 " pathEditMode="relative" rAng="0" ptsTypes="FffFF">
                                      <p:cBhvr>
                                        <p:cTn id="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79111" y="22860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3029" y="4584700"/>
            <a:ext cx="5778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0879" y="4584700"/>
            <a:ext cx="1038225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Parent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Get status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45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76 0.01667 L -0.42309 -0.08657 C -0.39062 -0.10972 -0.34218 -0.12222 -0.29166 -0.12222 C -0.23402 -0.12222 -0.18784 -0.10972 -0.1552 -0.08657 L -4.16667E-6 0.01667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10989 0.04004 C 0.13298 0.04907 0.16753 0.05393 0.20347 0.05393 C 0.24444 0.05393 0.27725 0.04907 0.30035 0.04004 L 0.41041 1.48148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10989 0.04004 C 0.13298 0.04907 0.16753 0.05393 0.20347 0.05393 C 0.24444 0.05393 0.27725 0.04907 0.30034 0.04004 L 0.41041 1.48148E-6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099 0.04004 C 0.13299 0.04907 0.16754 0.05393 0.20348 0.05393 C 0.24445 0.05393 0.27726 0.04907 0.30035 0.04004 L 0.41042 1.48148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099 0.04004 C 0.13299 0.04907 0.16753 0.05393 0.20347 0.05393 C 0.24444 0.05393 0.27726 0.04907 0.30035 0.04004 L 0.41042 1.48148E-6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1137</Words>
  <Application>Microsoft Office PowerPoint</Application>
  <PresentationFormat>On-screen Show (4:3)</PresentationFormat>
  <Paragraphs>223</Paragraphs>
  <Slides>32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Visio</vt:lpstr>
      <vt:lpstr>PowerPoint Presentation</vt:lpstr>
      <vt:lpstr>Nội dung</vt:lpstr>
      <vt:lpstr>Giới thiệu</vt:lpstr>
      <vt:lpstr>Vấn đề và giải pháp</vt:lpstr>
      <vt:lpstr>Vấn đề và giải pháp</vt:lpstr>
      <vt:lpstr>Vấn đề và giải pháp</vt:lpstr>
      <vt:lpstr>Hiện Thực</vt:lpstr>
      <vt:lpstr>Protocol</vt:lpstr>
      <vt:lpstr>Protocol</vt:lpstr>
      <vt:lpstr>Protocol</vt:lpstr>
      <vt:lpstr>Software Architecture</vt:lpstr>
      <vt:lpstr>Cashier - Hardware</vt:lpstr>
      <vt:lpstr>Cashier - Software</vt:lpstr>
      <vt:lpstr>Handheld</vt:lpstr>
      <vt:lpstr>Handheld</vt:lpstr>
      <vt:lpstr>Tổng kết</vt:lpstr>
      <vt:lpstr>Kết quả</vt:lpstr>
      <vt:lpstr>Hạn chế</vt:lpstr>
      <vt:lpstr>Hướng phát triển</vt:lpstr>
      <vt:lpstr>Demo</vt:lpstr>
      <vt:lpstr>Mô hình kết nối</vt:lpstr>
      <vt:lpstr>Timer Event</vt:lpstr>
      <vt:lpstr>PC Event</vt:lpstr>
      <vt:lpstr>Scanner Event</vt:lpstr>
      <vt:lpstr>Radio Event</vt:lpstr>
      <vt:lpstr>PowerPoint Presentation</vt:lpstr>
      <vt:lpstr>PowerPoint Presentation</vt:lpstr>
      <vt:lpstr>PowerPoint Presentation</vt:lpstr>
      <vt:lpstr>Diagram</vt:lpstr>
      <vt:lpstr>Diagram</vt:lpstr>
      <vt:lpstr>Diagram</vt:lpstr>
      <vt:lpstr>Marketing Diagram</vt:lpstr>
    </vt:vector>
  </TitlesOfParts>
  <Company>Katsu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Yamato</dc:creator>
  <cp:lastModifiedBy>Yamato</cp:lastModifiedBy>
  <cp:revision>41</cp:revision>
  <dcterms:created xsi:type="dcterms:W3CDTF">2011-12-25T13:19:09Z</dcterms:created>
  <dcterms:modified xsi:type="dcterms:W3CDTF">2011-12-29T11:05:19Z</dcterms:modified>
</cp:coreProperties>
</file>