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8" r:id="rId2"/>
    <p:sldId id="258" r:id="rId3"/>
    <p:sldId id="296" r:id="rId4"/>
    <p:sldId id="294" r:id="rId5"/>
    <p:sldId id="295" r:id="rId6"/>
    <p:sldId id="297" r:id="rId7"/>
    <p:sldId id="260" r:id="rId8"/>
    <p:sldId id="291" r:id="rId9"/>
    <p:sldId id="268" r:id="rId10"/>
    <p:sldId id="269" r:id="rId11"/>
    <p:sldId id="290" r:id="rId12"/>
    <p:sldId id="273" r:id="rId13"/>
    <p:sldId id="281" r:id="rId14"/>
    <p:sldId id="283" r:id="rId15"/>
    <p:sldId id="279" r:id="rId16"/>
    <p:sldId id="270" r:id="rId17"/>
    <p:sldId id="285" r:id="rId18"/>
    <p:sldId id="284" r:id="rId19"/>
    <p:sldId id="271" r:id="rId20"/>
    <p:sldId id="292" r:id="rId21"/>
    <p:sldId id="293" r:id="rId22"/>
    <p:sldId id="262" r:id="rId23"/>
    <p:sldId id="274" r:id="rId24"/>
    <p:sldId id="275" r:id="rId25"/>
    <p:sldId id="276" r:id="rId26"/>
    <p:sldId id="263" r:id="rId27"/>
    <p:sldId id="264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4183" autoAdjust="0"/>
  </p:normalViewPr>
  <p:slideViewPr>
    <p:cSldViewPr>
      <p:cViewPr>
        <p:scale>
          <a:sx n="75" d="100"/>
          <a:sy n="75" d="100"/>
        </p:scale>
        <p:origin x="-3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7419A-24C5-42BB-8856-576B100C2D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53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53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dirty="0" smtClean="0"/>
              <a:t>animation)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66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802.15.4 với O-QPSK và DSSS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CSMA-CA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16-bit CRCs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tại mỗi hop (chặng)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 nối mạng lưới (mesh) để tìm ra đường đi tin cậy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để kiểm tra dữ liệu đến 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chip, stack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~32k? Bluetooth for embedded ~50-100k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0"/>
            <a:r>
              <a:rPr lang="en-US" dirty="0" smtClean="0"/>
              <a:t>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Encryption Standard (AES)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-128: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 được xác thực quốc 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Miến 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thể hiện thực trên một vi điều khiển 8-bi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</a:t>
            </a:r>
            <a:r>
              <a:rPr lang="en-US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dirty="0" smtClean="0"/>
              <a:t>25kps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thiết bị trong một mạng ZigBee có thể chạy trong nhiều năm chỉvới một cặp pin AA, phụ thuộc ứng dụng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25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554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 DK CC2530,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98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3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4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9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0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9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75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22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70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rgbClr val="D4DEFF"/>
            </a:gs>
            <a:gs pos="100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BF8E-EF68-43A1-8633-E575EBCE5404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F254-0F02-4E91-8AFA-5EC10844E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83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TRƯỜNG ĐẠI HỌC BÁCH KHOA TP.HCM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KHOA </a:t>
            </a:r>
            <a:r>
              <a:rPr lang="en-US" b="1" dirty="0" err="1" smtClean="0">
                <a:solidFill>
                  <a:schemeClr val="folHlink"/>
                </a:solidFill>
                <a:latin typeface="Times New Roman" pitchFamily="18" charset="0"/>
              </a:rPr>
              <a:t>KHOA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 HỌC VÀ KỸ THUẬT MÁY TÍNH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371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HỘI ĐỒNG KỸ THUẬT MÁY TÍNH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BÁO CÁO LUẬN VĂN TỐT NGHIỆP</a:t>
            </a:r>
          </a:p>
          <a:p>
            <a:pPr algn="ctr"/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vi-VN" sz="2800" b="1" dirty="0" smtClean="0"/>
              <a:t>XÂY </a:t>
            </a:r>
            <a:r>
              <a:rPr lang="vi-VN" sz="2800" b="1" dirty="0"/>
              <a:t>DỰNG GIẢI PHÁP TÍNH TIỀN </a:t>
            </a:r>
            <a:r>
              <a:rPr lang="vi-VN" sz="2800" b="1" dirty="0" smtClean="0"/>
              <a:t>NHANH</a:t>
            </a:r>
            <a:r>
              <a:rPr lang="en-US" sz="2800" b="1" dirty="0" smtClean="0"/>
              <a:t> </a:t>
            </a:r>
            <a:r>
              <a:rPr lang="vi-VN" sz="2800" b="1" dirty="0" smtClean="0"/>
              <a:t>TRONG </a:t>
            </a:r>
            <a:r>
              <a:rPr lang="vi-VN" sz="2800" b="1" dirty="0"/>
              <a:t>SIÊU THỊ DỰA TRÊN MẠNG </a:t>
            </a:r>
            <a:r>
              <a:rPr lang="vi-VN" sz="2800" b="1" dirty="0" smtClean="0"/>
              <a:t>ZIGBEE</a:t>
            </a:r>
            <a:endParaRPr lang="en-US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8C-8C71-4D90-BB92-5DF419E9FCDE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pPr/>
              <a:t>1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50702974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50700680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Hòang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50701839</a:t>
            </a:r>
          </a:p>
        </p:txBody>
      </p:sp>
    </p:spTree>
    <p:extLst>
      <p:ext uri="{BB962C8B-B14F-4D97-AF65-F5344CB8AC3E}">
        <p14:creationId xmlns:p14="http://schemas.microsoft.com/office/powerpoint/2010/main" xmlns="" val="10901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+mn-lt"/>
              </a:rPr>
              <a:t>Vấn đề và giải pháp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chip, stack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5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Hiện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</a:rPr>
              <a:t>Get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248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645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0477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(1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774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Software Architecture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7011887"/>
              </p:ext>
            </p:extLst>
          </p:nvPr>
        </p:nvGraphicFramePr>
        <p:xfrm>
          <a:off x="2895600" y="1695450"/>
          <a:ext cx="3533775" cy="3867150"/>
        </p:xfrm>
        <a:graphic>
          <a:graphicData uri="http://schemas.openxmlformats.org/presentationml/2006/ole">
            <p:oleObj spid="_x0000_s1038" name="Visio" r:id="rId3" imgW="4282440" imgH="468233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763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Cashier - Hardware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5772051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p:oleObj spid="_x0000_s2059" name="Visio" r:id="rId3" imgW="4853940" imgH="368228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994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Cashier - Software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98800" y="21463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79900" y="3759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8400" y="1930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46500" y="2997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Z-stack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0" y="4089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51000" y="19177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61100" y="5638800"/>
            <a:ext cx="9017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200" y="5638800"/>
            <a:ext cx="8509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6600" y="5638800"/>
            <a:ext cx="101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05000" y="5638800"/>
            <a:ext cx="952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54500" y="2692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21907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5115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54050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5194300"/>
            <a:ext cx="21463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00550" y="5187950"/>
            <a:ext cx="7048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8958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00550" y="5187950"/>
            <a:ext cx="235585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197350" y="4978400"/>
            <a:ext cx="5461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1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2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Handheld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2286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470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Handheld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2209800"/>
            <a:ext cx="3124200" cy="3962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5875826"/>
              </p:ext>
            </p:extLst>
          </p:nvPr>
        </p:nvGraphicFramePr>
        <p:xfrm>
          <a:off x="4953000" y="2522220"/>
          <a:ext cx="319957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2847" y="2184400"/>
            <a:ext cx="4352925" cy="43916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1752600"/>
            <a:ext cx="272542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7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0.04444 L 0.23333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4 1.11022E-16 L -3.33333E-6 1.11022E-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49 -0.06088 L 0.05382 -0.0606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099" name="Text Box 13"/>
          <p:cNvSpPr txBox="1">
            <a:spLocks noChangeArrowheads="1"/>
          </p:cNvSpPr>
          <p:nvPr/>
        </p:nvSpPr>
        <p:spPr bwMode="gray">
          <a:xfrm>
            <a:off x="1157287" y="18637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gray">
          <a:xfrm>
            <a:off x="1676400" y="2590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1881187" y="35052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1778000" y="4292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AutoShape 52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50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09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413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41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412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2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41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3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1F906-4CDA-4C30-B8BF-AC903E16BBBE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76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PC Application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cashier,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PC Application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Cashier: COM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CSDL: Excel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33400" y="1143000"/>
            <a:ext cx="8001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Tổng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76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Kết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929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Hạn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87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Hướng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phát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data </a:t>
            </a:r>
            <a:r>
              <a:rPr lang="en-US" dirty="0" smtClean="0"/>
              <a:t>center.</a:t>
            </a:r>
            <a:endParaRPr lang="en-US" dirty="0"/>
          </a:p>
          <a:p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smtClean="0"/>
              <a:t>stack</a:t>
            </a:r>
            <a:r>
              <a:rPr lang="en-US" dirty="0"/>
              <a:t>.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gateway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Ethernet.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5788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45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5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9834029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p:oleObj spid="_x0000_s8203" name="Visio" r:id="rId3" imgW="2518562" imgH="2914498" progId="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Timer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8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PC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9116352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p:oleObj spid="_x0000_s12299" name="Visio" r:id="rId3" imgW="3925214" imgH="38481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056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Giới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Scanner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620864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p:oleObj spid="_x0000_s11273" name="Visio" r:id="rId3" imgW="5822899" imgH="609721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819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Radio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8759423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p:oleObj spid="_x0000_s10249" name="Visio" r:id="rId3" imgW="6680302" imgH="639714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04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thiệu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1179469-dong-co.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47800"/>
            <a:ext cx="5410200" cy="4648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400" y="2057400"/>
            <a:ext cx="1371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Cashier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430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2" name="Diamond 11"/>
          <p:cNvSpPr/>
          <p:nvPr/>
        </p:nvSpPr>
        <p:spPr>
          <a:xfrm>
            <a:off x="3810000" y="1143000"/>
            <a:ext cx="2133600" cy="14478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Handle</a:t>
            </a:r>
          </a:p>
        </p:txBody>
      </p:sp>
      <p:sp>
        <p:nvSpPr>
          <p:cNvPr id="14" name="Diamond 13"/>
          <p:cNvSpPr/>
          <p:nvPr/>
        </p:nvSpPr>
        <p:spPr>
          <a:xfrm>
            <a:off x="2971800" y="4724400"/>
            <a:ext cx="2209800" cy="14478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Handle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914400"/>
            <a:ext cx="8839200" cy="571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219200" y="487680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Zigbee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54864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38862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2860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53800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QUEUE BUSTING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G</a:t>
            </a:r>
            <a:r>
              <a:rPr lang="en-US" b="1" dirty="0" err="1" smtClean="0">
                <a:solidFill>
                  <a:schemeClr val="tx2"/>
                </a:solidFill>
              </a:rPr>
              <a:t>iải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394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371600"/>
            <a:ext cx="6841741" cy="486245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13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0" y="2085618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786" y="4813277"/>
            <a:ext cx="1246364" cy="13382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7324" y="3419088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867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4868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5656" y="1381824"/>
            <a:ext cx="670134" cy="7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1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3699E-6 L 0.03333 -0.2767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3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27685 L 0.59167 -0.27685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0347 L -0.11997 0.44046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221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39 L -0.35 0.1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7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94E-6 L 0.15955 -0.187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9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0.27676 L 0.99167 -0.2767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1191</Words>
  <Application>Microsoft Office PowerPoint</Application>
  <PresentationFormat>On-screen Show (4:3)</PresentationFormat>
  <Paragraphs>223</Paragraphs>
  <Slides>31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Visio</vt:lpstr>
      <vt:lpstr>Slide 1</vt:lpstr>
      <vt:lpstr>Nội dung</vt:lpstr>
      <vt:lpstr>Giới thiệu</vt:lpstr>
      <vt:lpstr>Giới thiệu</vt:lpstr>
      <vt:lpstr>QUEUE BUSTING</vt:lpstr>
      <vt:lpstr>Giải pháp</vt:lpstr>
      <vt:lpstr>Giải pháp</vt:lpstr>
      <vt:lpstr>Vấn đề và giải pháp</vt:lpstr>
      <vt:lpstr>Vấn đề và giải pháp</vt:lpstr>
      <vt:lpstr>Vấn đề và giải pháp</vt:lpstr>
      <vt:lpstr>Hiện Thực</vt:lpstr>
      <vt:lpstr>Protocol</vt:lpstr>
      <vt:lpstr>Protocol</vt:lpstr>
      <vt:lpstr>Protocol</vt:lpstr>
      <vt:lpstr>Software Architecture</vt:lpstr>
      <vt:lpstr>Cashier - Hardware</vt:lpstr>
      <vt:lpstr>Cashier - Software</vt:lpstr>
      <vt:lpstr>Handheld</vt:lpstr>
      <vt:lpstr>Handheld</vt:lpstr>
      <vt:lpstr>PC Application </vt:lpstr>
      <vt:lpstr>Hiện thực PC Application</vt:lpstr>
      <vt:lpstr>Tổng kết</vt:lpstr>
      <vt:lpstr>Kết quả</vt:lpstr>
      <vt:lpstr>Hạn chế</vt:lpstr>
      <vt:lpstr>Hướng phát triển</vt:lpstr>
      <vt:lpstr>Demo</vt:lpstr>
      <vt:lpstr>Mô hình kết nối</vt:lpstr>
      <vt:lpstr>Timer Event</vt:lpstr>
      <vt:lpstr>PC Event</vt:lpstr>
      <vt:lpstr>Scanner Event</vt:lpstr>
      <vt:lpstr>Radio Event</vt:lpstr>
    </vt:vector>
  </TitlesOfParts>
  <Company>Katsu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Admin</cp:lastModifiedBy>
  <cp:revision>46</cp:revision>
  <dcterms:created xsi:type="dcterms:W3CDTF">2011-12-25T13:19:09Z</dcterms:created>
  <dcterms:modified xsi:type="dcterms:W3CDTF">2011-12-28T02:39:39Z</dcterms:modified>
</cp:coreProperties>
</file>