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98" r:id="rId2"/>
    <p:sldId id="302" r:id="rId3"/>
    <p:sldId id="299" r:id="rId4"/>
    <p:sldId id="300" r:id="rId5"/>
    <p:sldId id="301" r:id="rId6"/>
    <p:sldId id="278" r:id="rId7"/>
    <p:sldId id="258" r:id="rId8"/>
    <p:sldId id="259" r:id="rId9"/>
    <p:sldId id="260" r:id="rId10"/>
    <p:sldId id="268" r:id="rId11"/>
    <p:sldId id="269" r:id="rId12"/>
    <p:sldId id="290" r:id="rId13"/>
    <p:sldId id="273" r:id="rId14"/>
    <p:sldId id="281" r:id="rId15"/>
    <p:sldId id="283" r:id="rId16"/>
    <p:sldId id="279" r:id="rId17"/>
    <p:sldId id="270" r:id="rId18"/>
    <p:sldId id="285" r:id="rId19"/>
    <p:sldId id="284" r:id="rId20"/>
    <p:sldId id="271" r:id="rId21"/>
    <p:sldId id="262" r:id="rId22"/>
    <p:sldId id="274" r:id="rId23"/>
    <p:sldId id="275" r:id="rId24"/>
    <p:sldId id="276" r:id="rId25"/>
    <p:sldId id="263" r:id="rId26"/>
    <p:sldId id="264" r:id="rId27"/>
    <p:sldId id="286" r:id="rId28"/>
    <p:sldId id="287" r:id="rId29"/>
    <p:sldId id="288" r:id="rId30"/>
    <p:sldId id="289" r:id="rId31"/>
    <p:sldId id="291" r:id="rId32"/>
    <p:sldId id="292" r:id="rId33"/>
    <p:sldId id="293" r:id="rId34"/>
    <p:sldId id="294" r:id="rId35"/>
    <p:sldId id="295" r:id="rId36"/>
    <p:sldId id="297" r:id="rId37"/>
    <p:sldId id="29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7976" autoAdjust="0"/>
  </p:normalViewPr>
  <p:slideViewPr>
    <p:cSldViewPr>
      <p:cViewPr>
        <p:scale>
          <a:sx n="75" d="100"/>
          <a:sy n="75" d="100"/>
        </p:scale>
        <p:origin x="-282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45C9D-B3BC-4B8A-9772-7302FAC29404}" type="datetimeFigureOut">
              <a:rPr lang="en-US" smtClean="0"/>
              <a:t>12/29/2011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F42EF-3339-4DF0-87A8-DF696C66B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5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-"/>
            </a:pPr>
            <a:endParaRPr lang="en-US" dirty="0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CE7419A-24C5-42BB-8856-576B100C2D37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39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(</a:t>
            </a:r>
            <a:r>
              <a:rPr lang="en-US" dirty="0" err="1" smtClean="0"/>
              <a:t>dùng</a:t>
            </a:r>
            <a:r>
              <a:rPr lang="en-US" baseline="0" dirty="0" smtClean="0"/>
              <a:t> </a:t>
            </a:r>
            <a:r>
              <a:rPr lang="en-US" dirty="0" smtClean="0"/>
              <a:t>animation) (</a:t>
            </a:r>
            <a:r>
              <a:rPr lang="en-US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dây</a:t>
            </a:r>
            <a:r>
              <a:rPr lang="en-US" dirty="0" smtClean="0"/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67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Khắc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49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(7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sẵn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Kit DK CC2530,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riêng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86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sót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vừa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center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backup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xảy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Pin,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nhiễu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ZigBee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stack,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ZigBee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nhằm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ZigBee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gateway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ZigBee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Ethernet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ZigBee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gateway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Cashier,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9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7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6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3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5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8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8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9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2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1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100000">
              <a:srgbClr val="D4DEFF"/>
            </a:gs>
            <a:gs pos="100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BF8E-EF68-43A1-8633-E575EBCE5404}" type="datetimeFigureOut">
              <a:rPr lang="en-US" smtClean="0"/>
              <a:t>12/29/2011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0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5.xml"/><Relationship Id="rId4" Type="http://schemas.openxmlformats.org/officeDocument/2006/relationships/slide" Target="slide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,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minh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/>
              <a:t> </a:t>
            </a:r>
            <a:r>
              <a:rPr lang="en-US" dirty="0" smtClean="0"/>
              <a:t>(slide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file </a:t>
            </a:r>
            <a:r>
              <a:rPr lang="en-US" dirty="0" err="1" smtClean="0"/>
              <a:t>này</a:t>
            </a:r>
            <a:r>
              <a:rPr lang="en-US" dirty="0" smtClean="0"/>
              <a:t>)</a:t>
            </a:r>
          </a:p>
          <a:p>
            <a:r>
              <a:rPr lang="en-US" dirty="0" smtClean="0"/>
              <a:t>Header : font </a:t>
            </a:r>
            <a:r>
              <a:rPr lang="en-US" dirty="0" err="1" smtClean="0"/>
              <a:t>arial</a:t>
            </a:r>
            <a:r>
              <a:rPr lang="en-US" dirty="0" smtClean="0"/>
              <a:t>, size 24</a:t>
            </a:r>
          </a:p>
          <a:p>
            <a:r>
              <a:rPr lang="en-US" dirty="0" smtClean="0"/>
              <a:t>Content : size 16-18</a:t>
            </a:r>
          </a:p>
          <a:p>
            <a:r>
              <a:rPr lang="en-US" dirty="0" err="1" smtClean="0"/>
              <a:t>Hình</a:t>
            </a:r>
            <a:r>
              <a:rPr lang="en-US" dirty="0" smtClean="0"/>
              <a:t> minh </a:t>
            </a:r>
            <a:r>
              <a:rPr lang="en-US" dirty="0" err="1" smtClean="0"/>
              <a:t>họa</a:t>
            </a:r>
            <a:r>
              <a:rPr lang="en-US" dirty="0" smtClean="0"/>
              <a:t> :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pp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copy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smtClean="0"/>
              <a:t>thiết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12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Vấn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giải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pháp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085618"/>
            <a:ext cx="1447799" cy="11627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57" y="2404216"/>
            <a:ext cx="1318371" cy="10588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5096179"/>
            <a:ext cx="1318371" cy="1058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86" y="4813277"/>
            <a:ext cx="1246364" cy="1338262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624423" y="2456037"/>
            <a:ext cx="1219200" cy="5813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Basket 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02416" y="3657600"/>
            <a:ext cx="1219200" cy="5813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Basket ID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324" y="3419088"/>
            <a:ext cx="1058475" cy="67186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954867" y="1528299"/>
            <a:ext cx="1775571" cy="581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Req</a:t>
            </a:r>
            <a:r>
              <a:rPr lang="en-US" dirty="0" smtClean="0">
                <a:solidFill>
                  <a:schemeClr val="tx1"/>
                </a:solidFill>
              </a:rPr>
              <a:t> Basket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54868" y="1528299"/>
            <a:ext cx="1775571" cy="581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Req</a:t>
            </a:r>
            <a:r>
              <a:rPr lang="en-US" dirty="0" smtClean="0">
                <a:solidFill>
                  <a:schemeClr val="tx1"/>
                </a:solidFill>
              </a:rPr>
              <a:t> Basket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91695" y="2746728"/>
            <a:ext cx="1775571" cy="581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Resp</a:t>
            </a:r>
            <a:r>
              <a:rPr lang="en-US" dirty="0" smtClean="0">
                <a:solidFill>
                  <a:schemeClr val="tx1"/>
                </a:solidFill>
              </a:rPr>
              <a:t> Basket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62" y="2042934"/>
            <a:ext cx="670134" cy="7037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971" y="4883692"/>
            <a:ext cx="670134" cy="7037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656" y="1381824"/>
            <a:ext cx="670134" cy="70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23699E-6 L 0.03333 -0.2767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-138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33 -0.27685 L 0.59167 -0.27685 " pathEditMode="relative" rAng="0" ptsTypes="AA">
                                      <p:cBhvr>
                                        <p:cTn id="24" dur="2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3 -0.00347 L -0.11997 0.44046 " pathEditMode="fixed" rAng="0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2219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0139 L -0.35 0.1 " pathEditMode="fixed" rAng="0" ptsTypes="AA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87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46994E-6 L 0.15955 -0.18709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-9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167 -0.27676 L 0.99167 -0.2767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13" grpId="0" animBg="1"/>
      <p:bldP spid="13" grpId="1" animBg="1"/>
      <p:bldP spid="13" grpId="2" animBg="1"/>
      <p:bldP spid="13" grpId="3" animBg="1"/>
      <p:bldP spid="14" grpId="1" animBg="1"/>
      <p:bldP spid="14" grpId="2" animBg="1"/>
      <p:bldP spid="14" grpId="3" animBg="1"/>
      <p:bldP spid="14" grpId="4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tx2"/>
                </a:solidFill>
                <a:latin typeface="+mn-lt"/>
              </a:rPr>
              <a:t>Vấn đề và giải pháp</a:t>
            </a:r>
            <a:endParaRPr lang="en-US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 smtClean="0"/>
              <a:t>ZigBee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err="1" smtClean="0"/>
              <a:t>Độ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1"/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: chip, stack </a:t>
            </a:r>
            <a:r>
              <a:rPr lang="en-US" dirty="0" err="1" smtClean="0"/>
              <a:t>nhỏ</a:t>
            </a:r>
            <a:endParaRPr lang="en-US" dirty="0" smtClean="0"/>
          </a:p>
          <a:p>
            <a:pPr lvl="1"/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1"/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endParaRPr lang="en-US" dirty="0" smtClean="0"/>
          </a:p>
          <a:p>
            <a:pPr lvl="1"/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endParaRPr lang="en-US" dirty="0" smtClean="0"/>
          </a:p>
          <a:p>
            <a:pPr lvl="1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60 </a:t>
            </a:r>
            <a:r>
              <a:rPr lang="en-US" dirty="0" err="1" smtClean="0"/>
              <a:t>ngàn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 smtClean="0"/>
          </a:p>
          <a:p>
            <a:pPr lvl="1"/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hao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2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71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6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Protocol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970005" y="2286000"/>
            <a:ext cx="5778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%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47855" y="22860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Basket ID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(8 byte)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93029" y="4584700"/>
            <a:ext cx="5778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70879" y="4584700"/>
            <a:ext cx="1038225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Short 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609104" y="45847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Basket ID length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828304" y="4584700"/>
            <a:ext cx="1143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Product ID length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958604" y="4584700"/>
            <a:ext cx="1041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Basket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29" y="3248379"/>
            <a:ext cx="1318371" cy="105881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756" y="3136900"/>
            <a:ext cx="1447799" cy="116276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21" y="2426927"/>
            <a:ext cx="670134" cy="70379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29" y="2544585"/>
            <a:ext cx="670134" cy="703794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3167904" y="3011125"/>
            <a:ext cx="3309096" cy="87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Get basket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483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621 -3.33333E-6 L -0.31232 -0.09097 C -0.28819 -0.11134 -0.2526 -0.12222 -0.2151 -0.12222 C -0.17257 -0.12222 -0.13854 -0.11134 -0.11441 -0.09097 L -2.5E-6 -3.33333E-6 " pathEditMode="relative" rAng="0" ptsTypes="FffFF">
                                      <p:cBhvr>
                                        <p:cTn id="6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02" y="-61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622 -3.33333E-6 L -0.31215 -0.09074 C -0.2882 -0.11111 -0.25243 -0.12222 -0.21511 -0.12222 C -0.17257 -0.12222 -0.13854 -0.11111 -0.11441 -0.09074 L 1.38889E-6 -3.33333E-6 " pathEditMode="relative" rAng="0" ptsTypes="FffFF">
                                      <p:cBhvr>
                                        <p:cTn id="8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02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Protocol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279111" y="2286000"/>
            <a:ext cx="5778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93029" y="4584700"/>
            <a:ext cx="5778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70879" y="4584700"/>
            <a:ext cx="1038225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 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609104" y="45847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Short 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828304" y="4584700"/>
            <a:ext cx="1143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Parent 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29" y="3248379"/>
            <a:ext cx="1318371" cy="105881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756" y="3136900"/>
            <a:ext cx="1447799" cy="116276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21" y="2426927"/>
            <a:ext cx="670134" cy="70379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29" y="2544585"/>
            <a:ext cx="670134" cy="703794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3167904" y="3011125"/>
            <a:ext cx="3309096" cy="87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Get status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450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776 0.01667 L -0.42309 -0.08657 C -0.39062 -0.10972 -0.34218 -0.12222 -0.29166 -0.12222 C -0.23402 -0.12222 -0.18784 -0.10972 -0.1552 -0.08657 L -4.16667E-6 0.01667 " pathEditMode="relative" rAng="0" ptsTypes="FffFF">
                                      <p:cBhvr>
                                        <p:cTn id="6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72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0.10989 0.04004 C 0.13298 0.04907 0.16753 0.05393 0.20347 0.05393 C 0.24444 0.05393 0.27725 0.04907 0.30035 0.04004 L 0.41041 1.48148E-6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26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0.10989 0.04004 C 0.13298 0.04907 0.16753 0.05393 0.20347 0.05393 C 0.24444 0.05393 0.27725 0.04907 0.30034 0.04004 L 0.41041 1.48148E-6 " pathEditMode="relative" rAng="0" ptsTypes="FffFF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26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1099 0.04004 C 0.13299 0.04907 0.16754 0.05393 0.20348 0.05393 C 0.24445 0.05393 0.27726 0.04907 0.30035 0.04004 L 0.41042 1.48148E-6 " pathEditMode="relative" rAng="0" ptsTypes="FffFF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268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1099 0.04004 C 0.13299 0.04907 0.16753 0.05393 0.20347 0.05393 C 0.24444 0.05393 0.27726 0.04907 0.30035 0.04004 L 0.41042 1.48148E-6 " pathEditMode="relative" rAng="0" ptsTypes="FffFF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Protocol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742285" y="2286000"/>
            <a:ext cx="5778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^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47855" y="22860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Basket ID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71650" y="4584700"/>
            <a:ext cx="10477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Confirm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29" y="3248379"/>
            <a:ext cx="1318371" cy="105881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756" y="3136900"/>
            <a:ext cx="1447799" cy="116276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21" y="2426927"/>
            <a:ext cx="670134" cy="70379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29" y="2544585"/>
            <a:ext cx="670134" cy="703794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5320135" y="2286000"/>
            <a:ext cx="122772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 (1 byte)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320304" y="3429000"/>
            <a:ext cx="3309096" cy="87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Delete basket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745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2778 L -0.08298 -0.08379 C -0.10034 -0.10879 -0.12621 -0.12222 -0.15329 -0.12222 C -0.1842 -0.12222 -0.20868 -0.10879 -0.22604 -0.08379 L -0.3085 0.02778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4" y="-7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2778 L -0.08298 -0.08379 C -0.10034 -0.10879 -0.12621 -0.12222 -0.1533 -0.12222 C -0.1842 -0.12222 -0.20868 -0.10879 -0.22604 -0.08379 L -0.3085 0.02778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4" y="-7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2778 L -0.08299 -0.08379 C -0.10035 -0.10879 -0.12622 -0.12222 -0.1533 -0.12222 C -0.1842 -0.12222 -0.20868 -0.10879 -0.22604 -0.08379 L -0.30851 0.02778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4" y="-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15365 0.04537 C 0.18594 0.05556 0.2342 0.06134 0.28438 0.06134 C 0.34184 0.06134 0.38768 0.05556 0.41997 0.04537 L 0.57396 -1.11111E-6 " pathEditMode="relative" rAng="0" ptsTypes="FffFF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98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Software Architecture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011887"/>
              </p:ext>
            </p:extLst>
          </p:nvPr>
        </p:nvGraphicFramePr>
        <p:xfrm>
          <a:off x="2895600" y="1695450"/>
          <a:ext cx="3533775" cy="386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3" imgW="4282440" imgH="4682338" progId="Visio.Drawing.11">
                  <p:embed/>
                </p:oleObj>
              </mc:Choice>
              <mc:Fallback>
                <p:oleObj name="Visio" r:id="rId3" imgW="4282440" imgH="468233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95450"/>
                        <a:ext cx="3533775" cy="3867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638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Cashier - Hardware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772051"/>
              </p:ext>
            </p:extLst>
          </p:nvPr>
        </p:nvGraphicFramePr>
        <p:xfrm>
          <a:off x="1780363" y="1667435"/>
          <a:ext cx="5534837" cy="4199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3" imgW="4853940" imgH="3682289" progId="Visio.Drawing.11">
                  <p:embed/>
                </p:oleObj>
              </mc:Choice>
              <mc:Fallback>
                <p:oleObj name="Visio" r:id="rId3" imgW="4853940" imgH="368228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0363" y="1667435"/>
                        <a:ext cx="5534837" cy="41999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94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Cashier - Software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098800" y="21463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4279900" y="37592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708400" y="19304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hardware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46500" y="29972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Z-stack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10000" y="40894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Wait for event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51000" y="19177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261100" y="5638800"/>
            <a:ext cx="9017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Radio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51200" y="5638800"/>
            <a:ext cx="8509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546600" y="5638800"/>
            <a:ext cx="1016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Scanner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905000" y="5638800"/>
            <a:ext cx="9525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4254500" y="2692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2190750" y="5365750"/>
            <a:ext cx="3048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3511550" y="5365750"/>
            <a:ext cx="3048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6540500" y="5365750"/>
            <a:ext cx="3048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86000" y="5194300"/>
            <a:ext cx="2146300" cy="13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400550" y="5187950"/>
            <a:ext cx="704850" cy="146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4895850" y="5365750"/>
            <a:ext cx="3048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400550" y="5187950"/>
            <a:ext cx="2355850" cy="13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5400000">
            <a:off x="4197350" y="4978400"/>
            <a:ext cx="546100" cy="13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0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9" grpId="0" animBg="1"/>
      <p:bldP spid="12" grpId="0" animBg="1"/>
      <p:bldP spid="14" grpId="0" animBg="1"/>
      <p:bldP spid="5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4" grpId="0" animBg="1"/>
      <p:bldP spid="3" grpId="0" animBg="1"/>
      <p:bldP spid="28" grpId="0" animBg="1"/>
      <p:bldP spid="23" grpId="0" animBg="1"/>
      <p:bldP spid="29" grpId="0" animBg="1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Handheld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9272" t="15095" r="24636" b="23450"/>
          <a:stretch/>
        </p:blipFill>
        <p:spPr bwMode="auto">
          <a:xfrm>
            <a:off x="1905000" y="2286000"/>
            <a:ext cx="4953000" cy="381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706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: </a:t>
            </a:r>
            <a:r>
              <a:rPr lang="en-US" dirty="0" err="1" smtClean="0"/>
              <a:t>Phúc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endParaRPr lang="en-US" dirty="0" smtClean="0"/>
          </a:p>
          <a:p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-&gt; </a:t>
            </a:r>
            <a:r>
              <a:rPr lang="en-US" dirty="0" err="1"/>
              <a:t>đ</a:t>
            </a:r>
            <a:r>
              <a:rPr lang="en-US" dirty="0" err="1" smtClean="0"/>
              <a:t>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đc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56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Handheld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09800"/>
            <a:ext cx="3124200" cy="39624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875826"/>
              </p:ext>
            </p:extLst>
          </p:nvPr>
        </p:nvGraphicFramePr>
        <p:xfrm>
          <a:off x="4953000" y="2522220"/>
          <a:ext cx="319957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5612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Number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order</a:t>
                      </a:r>
                      <a:r>
                        <a:rPr lang="en-US" baseline="0" dirty="0" smtClean="0"/>
                        <a:t> of last basket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 (bytes)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 (bytes)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847" y="2184400"/>
            <a:ext cx="4352925" cy="439166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752600"/>
            <a:ext cx="272542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8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167 0.04444 L 0.23333 0.0444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334 1.11022E-16 L -3.33333E-6 1.11022E-1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549 -0.06088 L 0.05382 -0.0606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71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66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.</a:t>
            </a:r>
          </a:p>
          <a:p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292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.</a:t>
            </a:r>
          </a:p>
          <a:p>
            <a:pPr lvl="0"/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</a:t>
            </a:r>
          </a:p>
          <a:p>
            <a:pPr lvl="0"/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.</a:t>
            </a:r>
          </a:p>
          <a:p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1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data </a:t>
            </a:r>
            <a:r>
              <a:rPr lang="en-US" dirty="0" smtClean="0"/>
              <a:t>center.</a:t>
            </a:r>
            <a:endParaRPr lang="en-US" dirty="0"/>
          </a:p>
          <a:p>
            <a:r>
              <a:rPr lang="en-US" dirty="0" err="1" smtClean="0"/>
              <a:t>Tinh</a:t>
            </a:r>
            <a:r>
              <a:rPr lang="en-US" dirty="0" smtClean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ZigBee</a:t>
            </a:r>
            <a:r>
              <a:rPr lang="en-US" dirty="0"/>
              <a:t> </a:t>
            </a:r>
            <a:r>
              <a:rPr lang="en-US" dirty="0" smtClean="0"/>
              <a:t>stack</a:t>
            </a:r>
            <a:r>
              <a:rPr lang="en-US" dirty="0"/>
              <a:t>.</a:t>
            </a:r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gateway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ZigBee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smtClean="0"/>
              <a:t>Ethernet.</a:t>
            </a:r>
            <a:endParaRPr lang="en-US" dirty="0"/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7884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17320"/>
            <a:ext cx="6781800" cy="50596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834029"/>
              </p:ext>
            </p:extLst>
          </p:nvPr>
        </p:nvGraphicFramePr>
        <p:xfrm>
          <a:off x="2514600" y="1600200"/>
          <a:ext cx="3810000" cy="4432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Visio" r:id="rId3" imgW="2518562" imgH="2914498" progId="Visio.Drawing.11">
                  <p:embed/>
                </p:oleObj>
              </mc:Choice>
              <mc:Fallback>
                <p:oleObj name="Visio" r:id="rId3" imgW="2518562" imgH="2914498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00200"/>
                        <a:ext cx="3810000" cy="44329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Timer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2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PC Event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116352"/>
              </p:ext>
            </p:extLst>
          </p:nvPr>
        </p:nvGraphicFramePr>
        <p:xfrm>
          <a:off x="1981200" y="1447800"/>
          <a:ext cx="4876800" cy="4770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Visio" r:id="rId3" imgW="3925214" imgH="3848100" progId="Visio.Drawing.11">
                  <p:embed/>
                </p:oleObj>
              </mc:Choice>
              <mc:Fallback>
                <p:oleObj name="Visio" r:id="rId3" imgW="3925214" imgH="38481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447800"/>
                        <a:ext cx="4876800" cy="47705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565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Scanner Event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208647"/>
              </p:ext>
            </p:extLst>
          </p:nvPr>
        </p:nvGraphicFramePr>
        <p:xfrm>
          <a:off x="1905000" y="866930"/>
          <a:ext cx="5419725" cy="5686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Visio" r:id="rId3" imgW="5822899" imgH="6097219" progId="Visio.Drawing.11">
                  <p:embed/>
                </p:oleObj>
              </mc:Choice>
              <mc:Fallback>
                <p:oleObj name="Visio" r:id="rId3" imgW="5822899" imgH="609721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866930"/>
                        <a:ext cx="5419725" cy="56862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198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: </a:t>
            </a:r>
            <a:r>
              <a:rPr lang="en-US" dirty="0" err="1" smtClean="0"/>
              <a:t>Hải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Zigbee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 smtClean="0"/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6883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Radio Event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759423"/>
              </p:ext>
            </p:extLst>
          </p:nvPr>
        </p:nvGraphicFramePr>
        <p:xfrm>
          <a:off x="1905000" y="1219200"/>
          <a:ext cx="5534025" cy="5283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Visio" r:id="rId3" imgW="6680302" imgH="6397142" progId="Visio.Drawing.11">
                  <p:embed/>
                </p:oleObj>
              </mc:Choice>
              <mc:Fallback>
                <p:oleObj name="Visio" r:id="rId3" imgW="6680302" imgH="639714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219200"/>
                        <a:ext cx="5534025" cy="52837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049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828800" y="1752600"/>
            <a:ext cx="762000" cy="665163"/>
            <a:chOff x="1110" y="2656"/>
            <a:chExt cx="1549" cy="1351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1828800" y="2667000"/>
            <a:ext cx="762000" cy="665163"/>
            <a:chOff x="3174" y="2656"/>
            <a:chExt cx="1549" cy="1351"/>
          </a:xfrm>
        </p:grpSpPr>
        <p:sp>
          <p:nvSpPr>
            <p:cNvPr id="12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Text Box 13"/>
          <p:cNvSpPr txBox="1">
            <a:spLocks noChangeArrowheads="1"/>
          </p:cNvSpPr>
          <p:nvPr/>
        </p:nvSpPr>
        <p:spPr bwMode="gray">
          <a:xfrm>
            <a:off x="2025650" y="18510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gray">
          <a:xfrm>
            <a:off x="2025650" y="27654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1828800" y="3559175"/>
            <a:ext cx="762000" cy="665163"/>
            <a:chOff x="1110" y="2656"/>
            <a:chExt cx="1549" cy="1351"/>
          </a:xfrm>
        </p:grpSpPr>
        <p:sp>
          <p:nvSpPr>
            <p:cNvPr id="1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1828800" y="4473575"/>
            <a:ext cx="762000" cy="665163"/>
            <a:chOff x="3174" y="2656"/>
            <a:chExt cx="1549" cy="1351"/>
          </a:xfrm>
        </p:grpSpPr>
        <p:sp>
          <p:nvSpPr>
            <p:cNvPr id="2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Text Box 27"/>
          <p:cNvSpPr txBox="1">
            <a:spLocks noChangeArrowheads="1"/>
          </p:cNvSpPr>
          <p:nvPr/>
        </p:nvSpPr>
        <p:spPr bwMode="gray">
          <a:xfrm>
            <a:off x="2025650" y="3657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gray">
          <a:xfrm>
            <a:off x="2025650" y="4572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1319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553200" y="6553200"/>
            <a:ext cx="2133600" cy="244475"/>
          </a:xfr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grpSp>
        <p:nvGrpSpPr>
          <p:cNvPr id="29" name="Group 3"/>
          <p:cNvGrpSpPr>
            <a:grpSpLocks/>
          </p:cNvGrpSpPr>
          <p:nvPr/>
        </p:nvGrpSpPr>
        <p:grpSpPr bwMode="auto">
          <a:xfrm>
            <a:off x="457200" y="1600200"/>
            <a:ext cx="8382000" cy="4710113"/>
            <a:chOff x="288" y="873"/>
            <a:chExt cx="5280" cy="2967"/>
          </a:xfrm>
        </p:grpSpPr>
        <p:sp>
          <p:nvSpPr>
            <p:cNvPr id="30" name="Oval 4"/>
            <p:cNvSpPr>
              <a:spLocks noChangeArrowheads="1"/>
            </p:cNvSpPr>
            <p:nvPr/>
          </p:nvSpPr>
          <p:spPr bwMode="auto">
            <a:xfrm>
              <a:off x="1632" y="1344"/>
              <a:ext cx="2544" cy="2496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 algn="ctr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" name="Group 5"/>
            <p:cNvGrpSpPr>
              <a:grpSpLocks/>
            </p:cNvGrpSpPr>
            <p:nvPr/>
          </p:nvGrpSpPr>
          <p:grpSpPr bwMode="auto">
            <a:xfrm>
              <a:off x="2256" y="1968"/>
              <a:ext cx="1296" cy="1344"/>
              <a:chOff x="2016" y="1920"/>
              <a:chExt cx="1680" cy="1680"/>
            </a:xfrm>
          </p:grpSpPr>
          <p:sp>
            <p:nvSpPr>
              <p:cNvPr id="76" name="Oval 6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F6600"/>
                  </a:gs>
                  <a:gs pos="100000">
                    <a:srgbClr val="FF6600">
                      <a:gamma/>
                      <a:shade val="4549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7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66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" name="Text Box 8"/>
            <p:cNvSpPr txBox="1">
              <a:spLocks noChangeArrowheads="1"/>
            </p:cNvSpPr>
            <p:nvPr/>
          </p:nvSpPr>
          <p:spPr bwMode="gray">
            <a:xfrm>
              <a:off x="2488" y="2496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Concept</a:t>
              </a:r>
            </a:p>
          </p:txBody>
        </p:sp>
        <p:grpSp>
          <p:nvGrpSpPr>
            <p:cNvPr id="33" name="Group 9"/>
            <p:cNvGrpSpPr>
              <a:grpSpLocks/>
            </p:cNvGrpSpPr>
            <p:nvPr/>
          </p:nvGrpSpPr>
          <p:grpSpPr bwMode="auto">
            <a:xfrm>
              <a:off x="2640" y="1104"/>
              <a:ext cx="432" cy="415"/>
              <a:chOff x="2640" y="1088"/>
              <a:chExt cx="432" cy="415"/>
            </a:xfrm>
          </p:grpSpPr>
          <p:grpSp>
            <p:nvGrpSpPr>
              <p:cNvPr id="72" name="Group 10"/>
              <p:cNvGrpSpPr>
                <a:grpSpLocks/>
              </p:cNvGrpSpPr>
              <p:nvPr/>
            </p:nvGrpSpPr>
            <p:grpSpPr bwMode="auto">
              <a:xfrm>
                <a:off x="2640" y="1088"/>
                <a:ext cx="432" cy="415"/>
                <a:chOff x="2016" y="1920"/>
                <a:chExt cx="1680" cy="1680"/>
              </a:xfrm>
            </p:grpSpPr>
            <p:sp>
              <p:nvSpPr>
                <p:cNvPr id="74" name="Oval 11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2353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12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3" name="Text Box 13"/>
              <p:cNvSpPr txBox="1">
                <a:spLocks noChangeArrowheads="1"/>
              </p:cNvSpPr>
              <p:nvPr/>
            </p:nvSpPr>
            <p:spPr bwMode="gray">
              <a:xfrm>
                <a:off x="2734" y="1152"/>
                <a:ext cx="26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B</a:t>
                </a:r>
              </a:p>
            </p:txBody>
          </p:sp>
        </p:grpSp>
        <p:grpSp>
          <p:nvGrpSpPr>
            <p:cNvPr id="34" name="Group 14"/>
            <p:cNvGrpSpPr>
              <a:grpSpLocks/>
            </p:cNvGrpSpPr>
            <p:nvPr/>
          </p:nvGrpSpPr>
          <p:grpSpPr bwMode="auto">
            <a:xfrm>
              <a:off x="2236" y="3191"/>
              <a:ext cx="201" cy="176"/>
              <a:chOff x="2236" y="3191"/>
              <a:chExt cx="201" cy="176"/>
            </a:xfrm>
          </p:grpSpPr>
          <p:sp>
            <p:nvSpPr>
              <p:cNvPr id="70" name="Oval 15"/>
              <p:cNvSpPr>
                <a:spLocks noChangeArrowheads="1"/>
              </p:cNvSpPr>
              <p:nvPr/>
            </p:nvSpPr>
            <p:spPr bwMode="gray">
              <a:xfrm rot="18227093">
                <a:off x="2239" y="3282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Oval 16"/>
              <p:cNvSpPr>
                <a:spLocks noChangeArrowheads="1"/>
              </p:cNvSpPr>
              <p:nvPr/>
            </p:nvSpPr>
            <p:spPr bwMode="gray">
              <a:xfrm rot="18227093">
                <a:off x="2353" y="3188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" name="Group 17"/>
            <p:cNvGrpSpPr>
              <a:grpSpLocks/>
            </p:cNvGrpSpPr>
            <p:nvPr/>
          </p:nvGrpSpPr>
          <p:grpSpPr bwMode="auto">
            <a:xfrm>
              <a:off x="1824" y="3357"/>
              <a:ext cx="432" cy="432"/>
              <a:chOff x="1824" y="3357"/>
              <a:chExt cx="432" cy="432"/>
            </a:xfrm>
          </p:grpSpPr>
          <p:grpSp>
            <p:nvGrpSpPr>
              <p:cNvPr id="66" name="Group 18"/>
              <p:cNvGrpSpPr>
                <a:grpSpLocks/>
              </p:cNvGrpSpPr>
              <p:nvPr/>
            </p:nvGrpSpPr>
            <p:grpSpPr bwMode="auto">
              <a:xfrm>
                <a:off x="1824" y="3357"/>
                <a:ext cx="432" cy="432"/>
                <a:chOff x="2016" y="1920"/>
                <a:chExt cx="1680" cy="1680"/>
              </a:xfrm>
            </p:grpSpPr>
            <p:sp>
              <p:nvSpPr>
                <p:cNvPr id="68" name="Oval 1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2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7" name="Text Box 21"/>
              <p:cNvSpPr txBox="1">
                <a:spLocks noChangeArrowheads="1"/>
              </p:cNvSpPr>
              <p:nvPr/>
            </p:nvSpPr>
            <p:spPr bwMode="gray">
              <a:xfrm>
                <a:off x="1911" y="3438"/>
                <a:ext cx="2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E</a:t>
                </a:r>
              </a:p>
            </p:txBody>
          </p:sp>
        </p:grpSp>
        <p:grpSp>
          <p:nvGrpSpPr>
            <p:cNvPr id="36" name="Group 22"/>
            <p:cNvGrpSpPr>
              <a:grpSpLocks/>
            </p:cNvGrpSpPr>
            <p:nvPr/>
          </p:nvGrpSpPr>
          <p:grpSpPr bwMode="auto">
            <a:xfrm>
              <a:off x="3938" y="1968"/>
              <a:ext cx="430" cy="437"/>
              <a:chOff x="3938" y="1968"/>
              <a:chExt cx="430" cy="437"/>
            </a:xfrm>
          </p:grpSpPr>
          <p:grpSp>
            <p:nvGrpSpPr>
              <p:cNvPr id="62" name="Group 23"/>
              <p:cNvGrpSpPr>
                <a:grpSpLocks/>
              </p:cNvGrpSpPr>
              <p:nvPr/>
            </p:nvGrpSpPr>
            <p:grpSpPr bwMode="auto">
              <a:xfrm>
                <a:off x="3938" y="1968"/>
                <a:ext cx="430" cy="437"/>
                <a:chOff x="2016" y="1920"/>
                <a:chExt cx="1680" cy="1680"/>
              </a:xfrm>
            </p:grpSpPr>
            <p:sp>
              <p:nvSpPr>
                <p:cNvPr id="64" name="Oval 24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tint val="57647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25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" name="Text Box 26"/>
              <p:cNvSpPr txBox="1">
                <a:spLocks noChangeArrowheads="1"/>
              </p:cNvSpPr>
              <p:nvPr/>
            </p:nvSpPr>
            <p:spPr bwMode="gray">
              <a:xfrm>
                <a:off x="4020" y="2028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C</a:t>
                </a:r>
              </a:p>
            </p:txBody>
          </p:sp>
        </p:grpSp>
        <p:grpSp>
          <p:nvGrpSpPr>
            <p:cNvPr id="37" name="Group 27"/>
            <p:cNvGrpSpPr>
              <a:grpSpLocks/>
            </p:cNvGrpSpPr>
            <p:nvPr/>
          </p:nvGrpSpPr>
          <p:grpSpPr bwMode="auto">
            <a:xfrm>
              <a:off x="3552" y="3360"/>
              <a:ext cx="412" cy="392"/>
              <a:chOff x="3552" y="3339"/>
              <a:chExt cx="412" cy="392"/>
            </a:xfrm>
          </p:grpSpPr>
          <p:grpSp>
            <p:nvGrpSpPr>
              <p:cNvPr id="58" name="Group 28"/>
              <p:cNvGrpSpPr>
                <a:grpSpLocks/>
              </p:cNvGrpSpPr>
              <p:nvPr/>
            </p:nvGrpSpPr>
            <p:grpSpPr bwMode="auto">
              <a:xfrm>
                <a:off x="3552" y="3339"/>
                <a:ext cx="412" cy="392"/>
                <a:chOff x="2016" y="1920"/>
                <a:chExt cx="1680" cy="1680"/>
              </a:xfrm>
            </p:grpSpPr>
            <p:sp>
              <p:nvSpPr>
                <p:cNvPr id="60" name="Oval 2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9" name="Text Box 31"/>
              <p:cNvSpPr txBox="1">
                <a:spLocks noChangeArrowheads="1"/>
              </p:cNvSpPr>
              <p:nvPr/>
            </p:nvSpPr>
            <p:spPr bwMode="gray">
              <a:xfrm>
                <a:off x="3641" y="3360"/>
                <a:ext cx="27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D</a:t>
                </a:r>
              </a:p>
            </p:txBody>
          </p:sp>
        </p:grpSp>
        <p:grpSp>
          <p:nvGrpSpPr>
            <p:cNvPr id="38" name="Group 32"/>
            <p:cNvGrpSpPr>
              <a:grpSpLocks/>
            </p:cNvGrpSpPr>
            <p:nvPr/>
          </p:nvGrpSpPr>
          <p:grpSpPr bwMode="auto">
            <a:xfrm>
              <a:off x="1488" y="1968"/>
              <a:ext cx="432" cy="432"/>
              <a:chOff x="1488" y="1968"/>
              <a:chExt cx="432" cy="432"/>
            </a:xfrm>
          </p:grpSpPr>
          <p:grpSp>
            <p:nvGrpSpPr>
              <p:cNvPr id="54" name="Group 33"/>
              <p:cNvGrpSpPr>
                <a:grpSpLocks/>
              </p:cNvGrpSpPr>
              <p:nvPr/>
            </p:nvGrpSpPr>
            <p:grpSpPr bwMode="auto">
              <a:xfrm>
                <a:off x="1488" y="1968"/>
                <a:ext cx="432" cy="432"/>
                <a:chOff x="2016" y="1920"/>
                <a:chExt cx="1680" cy="1680"/>
              </a:xfrm>
            </p:grpSpPr>
            <p:sp>
              <p:nvSpPr>
                <p:cNvPr id="56" name="Oval 34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35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Text Box 36"/>
              <p:cNvSpPr txBox="1">
                <a:spLocks noChangeArrowheads="1"/>
              </p:cNvSpPr>
              <p:nvPr/>
            </p:nvSpPr>
            <p:spPr bwMode="gray">
              <a:xfrm>
                <a:off x="1580" y="2016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A</a:t>
                </a:r>
              </a:p>
            </p:txBody>
          </p:sp>
        </p:grpSp>
        <p:sp>
          <p:nvSpPr>
            <p:cNvPr id="39" name="Oval 37"/>
            <p:cNvSpPr>
              <a:spLocks noChangeArrowheads="1"/>
            </p:cNvSpPr>
            <p:nvPr/>
          </p:nvSpPr>
          <p:spPr bwMode="gray">
            <a:xfrm rot="18227093">
              <a:off x="3507" y="3261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gray">
            <a:xfrm rot="18227093">
              <a:off x="3411" y="3165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" name="Group 39"/>
            <p:cNvGrpSpPr>
              <a:grpSpLocks/>
            </p:cNvGrpSpPr>
            <p:nvPr/>
          </p:nvGrpSpPr>
          <p:grpSpPr bwMode="auto">
            <a:xfrm>
              <a:off x="1968" y="2256"/>
              <a:ext cx="231" cy="130"/>
              <a:chOff x="2016" y="2304"/>
              <a:chExt cx="231" cy="130"/>
            </a:xfrm>
          </p:grpSpPr>
          <p:sp>
            <p:nvSpPr>
              <p:cNvPr id="52" name="Oval 40"/>
              <p:cNvSpPr>
                <a:spLocks noChangeArrowheads="1"/>
              </p:cNvSpPr>
              <p:nvPr/>
            </p:nvSpPr>
            <p:spPr bwMode="gray">
              <a:xfrm rot="18227093">
                <a:off x="2019" y="2301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764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Oval 41"/>
              <p:cNvSpPr>
                <a:spLocks noChangeArrowheads="1"/>
              </p:cNvSpPr>
              <p:nvPr/>
            </p:nvSpPr>
            <p:spPr bwMode="gray">
              <a:xfrm rot="18227093">
                <a:off x="2163" y="2349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" name="Group 42"/>
            <p:cNvGrpSpPr>
              <a:grpSpLocks/>
            </p:cNvGrpSpPr>
            <p:nvPr/>
          </p:nvGrpSpPr>
          <p:grpSpPr bwMode="auto">
            <a:xfrm>
              <a:off x="2832" y="1612"/>
              <a:ext cx="87" cy="260"/>
              <a:chOff x="2832" y="1612"/>
              <a:chExt cx="87" cy="260"/>
            </a:xfrm>
          </p:grpSpPr>
          <p:sp>
            <p:nvSpPr>
              <p:cNvPr id="50" name="Oval 43"/>
              <p:cNvSpPr>
                <a:spLocks noChangeArrowheads="1"/>
              </p:cNvSpPr>
              <p:nvPr/>
            </p:nvSpPr>
            <p:spPr bwMode="gray">
              <a:xfrm rot="18227093">
                <a:off x="2835" y="1609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549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Oval 44"/>
              <p:cNvSpPr>
                <a:spLocks noChangeArrowheads="1"/>
              </p:cNvSpPr>
              <p:nvPr/>
            </p:nvSpPr>
            <p:spPr bwMode="gray">
              <a:xfrm rot="18227093">
                <a:off x="2835" y="1787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Oval 45"/>
            <p:cNvSpPr>
              <a:spLocks noChangeArrowheads="1"/>
            </p:cNvSpPr>
            <p:nvPr/>
          </p:nvSpPr>
          <p:spPr bwMode="gray">
            <a:xfrm rot="18227093">
              <a:off x="3759" y="2271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46"/>
            <p:cNvSpPr>
              <a:spLocks noChangeArrowheads="1"/>
            </p:cNvSpPr>
            <p:nvPr/>
          </p:nvSpPr>
          <p:spPr bwMode="gray">
            <a:xfrm rot="18227093">
              <a:off x="3603" y="2349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47"/>
            <p:cNvSpPr txBox="1">
              <a:spLocks noChangeArrowheads="1"/>
            </p:cNvSpPr>
            <p:nvPr/>
          </p:nvSpPr>
          <p:spPr bwMode="auto">
            <a:xfrm>
              <a:off x="288" y="2064"/>
              <a:ext cx="1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solidFill>
                    <a:schemeClr val="tx2"/>
                  </a:solidFill>
                </a:rPr>
                <a:t>Add Your Text</a:t>
              </a:r>
            </a:p>
          </p:txBody>
        </p:sp>
        <p:sp>
          <p:nvSpPr>
            <p:cNvPr id="46" name="Text Box 48"/>
            <p:cNvSpPr txBox="1">
              <a:spLocks noChangeArrowheads="1"/>
            </p:cNvSpPr>
            <p:nvPr/>
          </p:nvSpPr>
          <p:spPr bwMode="auto">
            <a:xfrm>
              <a:off x="2256" y="873"/>
              <a:ext cx="1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solidFill>
                    <a:schemeClr val="tx2"/>
                  </a:solidFill>
                </a:rPr>
                <a:t>Add Your Text</a:t>
              </a:r>
            </a:p>
          </p:txBody>
        </p:sp>
        <p:sp>
          <p:nvSpPr>
            <p:cNvPr id="47" name="Text Box 49"/>
            <p:cNvSpPr txBox="1">
              <a:spLocks noChangeArrowheads="1"/>
            </p:cNvSpPr>
            <p:nvPr/>
          </p:nvSpPr>
          <p:spPr bwMode="auto">
            <a:xfrm>
              <a:off x="4368" y="2073"/>
              <a:ext cx="1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solidFill>
                    <a:schemeClr val="tx2"/>
                  </a:solidFill>
                </a:rPr>
                <a:t>Add Your Text</a:t>
              </a:r>
            </a:p>
          </p:txBody>
        </p:sp>
        <p:sp>
          <p:nvSpPr>
            <p:cNvPr id="48" name="Text Box 50"/>
            <p:cNvSpPr txBox="1">
              <a:spLocks noChangeArrowheads="1"/>
            </p:cNvSpPr>
            <p:nvPr/>
          </p:nvSpPr>
          <p:spPr bwMode="auto">
            <a:xfrm>
              <a:off x="528" y="3504"/>
              <a:ext cx="1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solidFill>
                    <a:schemeClr val="tx2"/>
                  </a:solidFill>
                </a:rPr>
                <a:t>Add Your Text</a:t>
              </a:r>
            </a:p>
          </p:txBody>
        </p:sp>
        <p:sp>
          <p:nvSpPr>
            <p:cNvPr id="49" name="Text Box 51"/>
            <p:cNvSpPr txBox="1">
              <a:spLocks noChangeArrowheads="1"/>
            </p:cNvSpPr>
            <p:nvPr/>
          </p:nvSpPr>
          <p:spPr bwMode="auto">
            <a:xfrm>
              <a:off x="3984" y="3504"/>
              <a:ext cx="1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solidFill>
                    <a:schemeClr val="tx2"/>
                  </a:solidFill>
                </a:rPr>
                <a:t>Add Your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292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553200" y="6553200"/>
            <a:ext cx="2133600" cy="244475"/>
          </a:xfr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grpSp>
        <p:nvGrpSpPr>
          <p:cNvPr id="78" name="Group 3"/>
          <p:cNvGrpSpPr>
            <a:grpSpLocks/>
          </p:cNvGrpSpPr>
          <p:nvPr/>
        </p:nvGrpSpPr>
        <p:grpSpPr bwMode="auto">
          <a:xfrm>
            <a:off x="762000" y="2057400"/>
            <a:ext cx="7315200" cy="3886200"/>
            <a:chOff x="480" y="1296"/>
            <a:chExt cx="4608" cy="2448"/>
          </a:xfrm>
        </p:grpSpPr>
        <p:sp>
          <p:nvSpPr>
            <p:cNvPr id="79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692 w 4040"/>
                <a:gd name="T1" fmla="*/ 12 h 1888"/>
                <a:gd name="T2" fmla="*/ 1234 w 4040"/>
                <a:gd name="T3" fmla="*/ 74 h 1888"/>
                <a:gd name="T4" fmla="*/ 828 w 4040"/>
                <a:gd name="T5" fmla="*/ 182 h 1888"/>
                <a:gd name="T6" fmla="*/ 486 w 4040"/>
                <a:gd name="T7" fmla="*/ 330 h 1888"/>
                <a:gd name="T8" fmla="*/ 226 w 4040"/>
                <a:gd name="T9" fmla="*/ 510 h 1888"/>
                <a:gd name="T10" fmla="*/ 58 w 4040"/>
                <a:gd name="T11" fmla="*/ 718 h 1888"/>
                <a:gd name="T12" fmla="*/ 0 w 4040"/>
                <a:gd name="T13" fmla="*/ 944 h 1888"/>
                <a:gd name="T14" fmla="*/ 58 w 4040"/>
                <a:gd name="T15" fmla="*/ 1170 h 1888"/>
                <a:gd name="T16" fmla="*/ 226 w 4040"/>
                <a:gd name="T17" fmla="*/ 1378 h 1888"/>
                <a:gd name="T18" fmla="*/ 486 w 4040"/>
                <a:gd name="T19" fmla="*/ 1558 h 1888"/>
                <a:gd name="T20" fmla="*/ 828 w 4040"/>
                <a:gd name="T21" fmla="*/ 1706 h 1888"/>
                <a:gd name="T22" fmla="*/ 1234 w 4040"/>
                <a:gd name="T23" fmla="*/ 1814 h 1888"/>
                <a:gd name="T24" fmla="*/ 1692 w 4040"/>
                <a:gd name="T25" fmla="*/ 1876 h 1888"/>
                <a:gd name="T26" fmla="*/ 2186 w 4040"/>
                <a:gd name="T27" fmla="*/ 1884 h 1888"/>
                <a:gd name="T28" fmla="*/ 2658 w 4040"/>
                <a:gd name="T29" fmla="*/ 1840 h 1888"/>
                <a:gd name="T30" fmla="*/ 3084 w 4040"/>
                <a:gd name="T31" fmla="*/ 1746 h 1888"/>
                <a:gd name="T32" fmla="*/ 3448 w 4040"/>
                <a:gd name="T33" fmla="*/ 1612 h 1888"/>
                <a:gd name="T34" fmla="*/ 3738 w 4040"/>
                <a:gd name="T35" fmla="*/ 1442 h 1888"/>
                <a:gd name="T36" fmla="*/ 3938 w 4040"/>
                <a:gd name="T37" fmla="*/ 1242 h 1888"/>
                <a:gd name="T38" fmla="*/ 4034 w 4040"/>
                <a:gd name="T39" fmla="*/ 1022 h 1888"/>
                <a:gd name="T40" fmla="*/ 4014 w 4040"/>
                <a:gd name="T41" fmla="*/ 790 h 1888"/>
                <a:gd name="T42" fmla="*/ 3882 w 4040"/>
                <a:gd name="T43" fmla="*/ 576 h 1888"/>
                <a:gd name="T44" fmla="*/ 3650 w 4040"/>
                <a:gd name="T45" fmla="*/ 386 h 1888"/>
                <a:gd name="T46" fmla="*/ 3334 w 4040"/>
                <a:gd name="T47" fmla="*/ 228 h 1888"/>
                <a:gd name="T48" fmla="*/ 2948 w 4040"/>
                <a:gd name="T49" fmla="*/ 106 h 1888"/>
                <a:gd name="T50" fmla="*/ 2506 w 4040"/>
                <a:gd name="T51" fmla="*/ 28 h 1888"/>
                <a:gd name="T52" fmla="*/ 2020 w 4040"/>
                <a:gd name="T53" fmla="*/ 0 h 1888"/>
                <a:gd name="T54" fmla="*/ 1606 w 4040"/>
                <a:gd name="T55" fmla="*/ 1736 h 1888"/>
                <a:gd name="T56" fmla="*/ 1164 w 4040"/>
                <a:gd name="T57" fmla="*/ 1678 h 1888"/>
                <a:gd name="T58" fmla="*/ 776 w 4040"/>
                <a:gd name="T59" fmla="*/ 1576 h 1888"/>
                <a:gd name="T60" fmla="*/ 458 w 4040"/>
                <a:gd name="T61" fmla="*/ 1436 h 1888"/>
                <a:gd name="T62" fmla="*/ 224 w 4040"/>
                <a:gd name="T63" fmla="*/ 1266 h 1888"/>
                <a:gd name="T64" fmla="*/ 88 w 4040"/>
                <a:gd name="T65" fmla="*/ 1074 h 1888"/>
                <a:gd name="T66" fmla="*/ 68 w 4040"/>
                <a:gd name="T67" fmla="*/ 864 h 1888"/>
                <a:gd name="T68" fmla="*/ 166 w 4040"/>
                <a:gd name="T69" fmla="*/ 664 h 1888"/>
                <a:gd name="T70" fmla="*/ 370 w 4040"/>
                <a:gd name="T71" fmla="*/ 486 h 1888"/>
                <a:gd name="T72" fmla="*/ 662 w 4040"/>
                <a:gd name="T73" fmla="*/ 336 h 1888"/>
                <a:gd name="T74" fmla="*/ 1028 w 4040"/>
                <a:gd name="T75" fmla="*/ 222 h 1888"/>
                <a:gd name="T76" fmla="*/ 1454 w 4040"/>
                <a:gd name="T77" fmla="*/ 148 h 1888"/>
                <a:gd name="T78" fmla="*/ 1922 w 4040"/>
                <a:gd name="T79" fmla="*/ 120 h 1888"/>
                <a:gd name="T80" fmla="*/ 2392 w 4040"/>
                <a:gd name="T81" fmla="*/ 148 h 1888"/>
                <a:gd name="T82" fmla="*/ 2818 w 4040"/>
                <a:gd name="T83" fmla="*/ 222 h 1888"/>
                <a:gd name="T84" fmla="*/ 3184 w 4040"/>
                <a:gd name="T85" fmla="*/ 336 h 1888"/>
                <a:gd name="T86" fmla="*/ 3476 w 4040"/>
                <a:gd name="T87" fmla="*/ 486 h 1888"/>
                <a:gd name="T88" fmla="*/ 3680 w 4040"/>
                <a:gd name="T89" fmla="*/ 664 h 1888"/>
                <a:gd name="T90" fmla="*/ 3778 w 4040"/>
                <a:gd name="T91" fmla="*/ 864 h 1888"/>
                <a:gd name="T92" fmla="*/ 3758 w 4040"/>
                <a:gd name="T93" fmla="*/ 1074 h 1888"/>
                <a:gd name="T94" fmla="*/ 3622 w 4040"/>
                <a:gd name="T95" fmla="*/ 1266 h 1888"/>
                <a:gd name="T96" fmla="*/ 3388 w 4040"/>
                <a:gd name="T97" fmla="*/ 1436 h 1888"/>
                <a:gd name="T98" fmla="*/ 3070 w 4040"/>
                <a:gd name="T99" fmla="*/ 1576 h 1888"/>
                <a:gd name="T100" fmla="*/ 2682 w 4040"/>
                <a:gd name="T101" fmla="*/ 1678 h 1888"/>
                <a:gd name="T102" fmla="*/ 2240 w 4040"/>
                <a:gd name="T103" fmla="*/ 1736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30196"/>
                    <a:invGamma/>
                    <a:alpha val="36000"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7C16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Oval 5"/>
            <p:cNvSpPr>
              <a:spLocks noChangeArrowheads="1"/>
            </p:cNvSpPr>
            <p:nvPr/>
          </p:nvSpPr>
          <p:spPr bwMode="auto">
            <a:xfrm rot="-1543677">
              <a:off x="2736" y="1728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7"/>
            <p:cNvSpPr>
              <a:spLocks noChangeArrowheads="1"/>
            </p:cNvSpPr>
            <p:nvPr/>
          </p:nvSpPr>
          <p:spPr bwMode="auto">
            <a:xfrm rot="-1543677">
              <a:off x="1824" y="350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8"/>
            <p:cNvSpPr>
              <a:spLocks noChangeArrowheads="1"/>
            </p:cNvSpPr>
            <p:nvPr/>
          </p:nvSpPr>
          <p:spPr bwMode="auto">
            <a:xfrm rot="-1543677">
              <a:off x="3456" y="312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9"/>
            <p:cNvSpPr>
              <a:spLocks noChangeArrowheads="1"/>
            </p:cNvSpPr>
            <p:nvPr/>
          </p:nvSpPr>
          <p:spPr bwMode="auto">
            <a:xfrm rot="-1543677">
              <a:off x="1296" y="2592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6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7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8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9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90" name="Text Box 15"/>
            <p:cNvSpPr txBox="1">
              <a:spLocks noChangeArrowheads="1"/>
            </p:cNvSpPr>
            <p:nvPr/>
          </p:nvSpPr>
          <p:spPr bwMode="white">
            <a:xfrm>
              <a:off x="1127" y="2375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91" name="Text Box 16"/>
            <p:cNvSpPr txBox="1">
              <a:spLocks noChangeArrowheads="1"/>
            </p:cNvSpPr>
            <p:nvPr/>
          </p:nvSpPr>
          <p:spPr bwMode="white">
            <a:xfrm>
              <a:off x="2578" y="1545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92" name="Text Box 17"/>
            <p:cNvSpPr txBox="1">
              <a:spLocks noChangeArrowheads="1"/>
            </p:cNvSpPr>
            <p:nvPr/>
          </p:nvSpPr>
          <p:spPr bwMode="white">
            <a:xfrm>
              <a:off x="4222" y="1696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93" name="Text Box 18"/>
            <p:cNvSpPr txBox="1">
              <a:spLocks noChangeArrowheads="1"/>
            </p:cNvSpPr>
            <p:nvPr/>
          </p:nvSpPr>
          <p:spPr bwMode="white">
            <a:xfrm>
              <a:off x="3219" y="2956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94" name="Text Box 19"/>
            <p:cNvSpPr txBox="1">
              <a:spLocks noChangeArrowheads="1"/>
            </p:cNvSpPr>
            <p:nvPr/>
          </p:nvSpPr>
          <p:spPr bwMode="white">
            <a:xfrm>
              <a:off x="1638" y="3295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95" name="Text Box 20"/>
            <p:cNvSpPr txBox="1">
              <a:spLocks noChangeArrowheads="1"/>
            </p:cNvSpPr>
            <p:nvPr/>
          </p:nvSpPr>
          <p:spPr bwMode="auto">
            <a:xfrm>
              <a:off x="2160" y="2304"/>
              <a:ext cx="1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800" b="1"/>
                <a:t>Cycle name</a:t>
              </a:r>
            </a:p>
          </p:txBody>
        </p:sp>
        <p:sp>
          <p:nvSpPr>
            <p:cNvPr id="96" name="Line 21"/>
            <p:cNvSpPr>
              <a:spLocks noChangeShapeType="1"/>
            </p:cNvSpPr>
            <p:nvPr/>
          </p:nvSpPr>
          <p:spPr bwMode="black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7" name="AutoShape 22"/>
            <p:cNvCxnSpPr>
              <a:cxnSpLocks noChangeShapeType="1"/>
            </p:cNvCxnSpPr>
            <p:nvPr/>
          </p:nvCxnSpPr>
          <p:spPr bwMode="black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8" name="Text Box 23"/>
            <p:cNvSpPr txBox="1">
              <a:spLocks noChangeArrowheads="1"/>
            </p:cNvSpPr>
            <p:nvPr/>
          </p:nvSpPr>
          <p:spPr bwMode="auto">
            <a:xfrm>
              <a:off x="480" y="1296"/>
              <a:ext cx="12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 b="1">
                  <a:latin typeface="Verdana" pitchFamily="34" charset="0"/>
                </a:rPr>
                <a:t>Add Your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974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  <a:endParaRPr lang="en-US" sz="2400"/>
          </a:p>
        </p:txBody>
      </p:sp>
      <p:sp>
        <p:nvSpPr>
          <p:cNvPr id="45059" name="AutoShape 3"/>
          <p:cNvSpPr>
            <a:spLocks noChangeArrowheads="1"/>
          </p:cNvSpPr>
          <p:nvPr/>
        </p:nvSpPr>
        <p:spPr bwMode="gray">
          <a:xfrm>
            <a:off x="3657600" y="4114800"/>
            <a:ext cx="16764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AutoShape 4"/>
          <p:cNvSpPr>
            <a:spLocks noChangeArrowheads="1"/>
          </p:cNvSpPr>
          <p:nvPr/>
        </p:nvSpPr>
        <p:spPr bwMode="gray">
          <a:xfrm>
            <a:off x="3657600" y="3581400"/>
            <a:ext cx="16764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AutoShape 5"/>
          <p:cNvSpPr>
            <a:spLocks noChangeArrowheads="1"/>
          </p:cNvSpPr>
          <p:nvPr/>
        </p:nvSpPr>
        <p:spPr bwMode="gray">
          <a:xfrm>
            <a:off x="3657600" y="3048000"/>
            <a:ext cx="16764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gray">
          <a:xfrm>
            <a:off x="4197350" y="3278188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gray">
          <a:xfrm>
            <a:off x="4197350" y="3811588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gray">
          <a:xfrm>
            <a:off x="4197350" y="4344988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45065" name="AutoShape 9"/>
          <p:cNvSpPr>
            <a:spLocks noChangeArrowheads="1"/>
          </p:cNvSpPr>
          <p:nvPr/>
        </p:nvSpPr>
        <p:spPr bwMode="gray">
          <a:xfrm>
            <a:off x="2971800" y="2819400"/>
            <a:ext cx="533400" cy="2057400"/>
          </a:xfrm>
          <a:prstGeom prst="leftArrow">
            <a:avLst>
              <a:gd name="adj1" fmla="val 65583"/>
              <a:gd name="adj2" fmla="val 65181"/>
            </a:avLst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  <a:alpha val="12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AutoShape 10"/>
          <p:cNvSpPr>
            <a:spLocks noChangeArrowheads="1"/>
          </p:cNvSpPr>
          <p:nvPr/>
        </p:nvSpPr>
        <p:spPr bwMode="auto">
          <a:xfrm>
            <a:off x="990600" y="2286000"/>
            <a:ext cx="1828800" cy="3124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tint val="48627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1066800" y="2514600"/>
            <a:ext cx="1676400" cy="197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tint val="48627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b="1">
                <a:solidFill>
                  <a:srgbClr val="001D3A"/>
                </a:solidFill>
                <a:latin typeface="Verdana" pitchFamily="34" charset="0"/>
              </a:rPr>
              <a:t>Add Your</a:t>
            </a:r>
          </a:p>
          <a:p>
            <a:pPr algn="ctr" eaLnBrk="0" hangingPunct="0"/>
            <a:r>
              <a:rPr lang="en-US" b="1">
                <a:solidFill>
                  <a:srgbClr val="001D3A"/>
                </a:solidFill>
                <a:latin typeface="Verdana" pitchFamily="34" charset="0"/>
              </a:rPr>
              <a:t>Title Text</a:t>
            </a:r>
          </a:p>
          <a:p>
            <a:pPr algn="ctr" eaLnBrk="0" hangingPunct="0"/>
            <a:endParaRPr lang="en-US">
              <a:solidFill>
                <a:srgbClr val="001D3A"/>
              </a:solidFill>
              <a:latin typeface="Verdana" pitchFamily="34" charset="0"/>
            </a:endParaRPr>
          </a:p>
          <a:p>
            <a:pPr algn="ctr" eaLnBrk="0" hangingPunct="0">
              <a:buSzPct val="60000"/>
              <a:buFontTx/>
              <a:buChar char="•"/>
            </a:pPr>
            <a:r>
              <a:rPr lang="en-US" sz="1400">
                <a:solidFill>
                  <a:srgbClr val="001D3A"/>
                </a:solidFill>
                <a:latin typeface="Verdana" pitchFamily="34" charset="0"/>
              </a:rPr>
              <a:t>Text 1</a:t>
            </a:r>
          </a:p>
          <a:p>
            <a:pPr algn="ctr" eaLnBrk="0" hangingPunct="0">
              <a:buSzPct val="60000"/>
              <a:buFontTx/>
              <a:buChar char="•"/>
            </a:pPr>
            <a:r>
              <a:rPr lang="en-US" sz="1400">
                <a:solidFill>
                  <a:srgbClr val="001D3A"/>
                </a:solidFill>
                <a:latin typeface="Verdana" pitchFamily="34" charset="0"/>
              </a:rPr>
              <a:t>Text 2</a:t>
            </a:r>
          </a:p>
          <a:p>
            <a:pPr algn="ctr" eaLnBrk="0" hangingPunct="0">
              <a:buSzPct val="60000"/>
              <a:buFontTx/>
              <a:buChar char="•"/>
            </a:pPr>
            <a:r>
              <a:rPr lang="en-US" sz="1400">
                <a:solidFill>
                  <a:srgbClr val="001D3A"/>
                </a:solidFill>
                <a:latin typeface="Verdana" pitchFamily="34" charset="0"/>
              </a:rPr>
              <a:t>Text 3</a:t>
            </a:r>
          </a:p>
          <a:p>
            <a:pPr algn="ctr" eaLnBrk="0" hangingPunct="0">
              <a:buSzPct val="60000"/>
              <a:buFontTx/>
              <a:buChar char="•"/>
            </a:pPr>
            <a:r>
              <a:rPr lang="en-US" sz="1400">
                <a:solidFill>
                  <a:srgbClr val="001D3A"/>
                </a:solidFill>
                <a:latin typeface="Verdana" pitchFamily="34" charset="0"/>
              </a:rPr>
              <a:t>Text 4</a:t>
            </a:r>
          </a:p>
          <a:p>
            <a:pPr algn="ctr" eaLnBrk="0" hangingPunct="0">
              <a:buSzPct val="60000"/>
              <a:buFontTx/>
              <a:buChar char="•"/>
            </a:pPr>
            <a:r>
              <a:rPr lang="en-US" sz="1400">
                <a:solidFill>
                  <a:srgbClr val="001D3A"/>
                </a:solidFill>
                <a:latin typeface="Verdana" pitchFamily="34" charset="0"/>
              </a:rPr>
              <a:t>Text 5</a:t>
            </a:r>
          </a:p>
        </p:txBody>
      </p:sp>
      <p:sp>
        <p:nvSpPr>
          <p:cNvPr id="45068" name="AutoShape 12"/>
          <p:cNvSpPr>
            <a:spLocks noChangeArrowheads="1"/>
          </p:cNvSpPr>
          <p:nvPr/>
        </p:nvSpPr>
        <p:spPr bwMode="auto">
          <a:xfrm>
            <a:off x="6172200" y="2286000"/>
            <a:ext cx="1828800" cy="3124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tint val="48627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6248400" y="2514600"/>
            <a:ext cx="1676400" cy="197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tint val="48627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b="1">
                <a:solidFill>
                  <a:srgbClr val="001D3A"/>
                </a:solidFill>
                <a:latin typeface="Verdana" pitchFamily="34" charset="0"/>
              </a:rPr>
              <a:t>Add Your</a:t>
            </a:r>
          </a:p>
          <a:p>
            <a:pPr algn="ctr" eaLnBrk="0" hangingPunct="0"/>
            <a:r>
              <a:rPr lang="en-US" b="1">
                <a:solidFill>
                  <a:srgbClr val="001D3A"/>
                </a:solidFill>
                <a:latin typeface="Verdana" pitchFamily="34" charset="0"/>
              </a:rPr>
              <a:t>Title Text</a:t>
            </a:r>
          </a:p>
          <a:p>
            <a:pPr algn="ctr" eaLnBrk="0" hangingPunct="0"/>
            <a:endParaRPr lang="en-US">
              <a:solidFill>
                <a:srgbClr val="001D3A"/>
              </a:solidFill>
              <a:latin typeface="Verdana" pitchFamily="34" charset="0"/>
            </a:endParaRPr>
          </a:p>
          <a:p>
            <a:pPr algn="ctr" eaLnBrk="0" hangingPunct="0">
              <a:buSzPct val="60000"/>
              <a:buFontTx/>
              <a:buChar char="•"/>
            </a:pPr>
            <a:r>
              <a:rPr lang="en-US" sz="1400">
                <a:solidFill>
                  <a:srgbClr val="001D3A"/>
                </a:solidFill>
                <a:latin typeface="Verdana" pitchFamily="34" charset="0"/>
              </a:rPr>
              <a:t>Text 1</a:t>
            </a:r>
          </a:p>
          <a:p>
            <a:pPr algn="ctr" eaLnBrk="0" hangingPunct="0">
              <a:buSzPct val="60000"/>
              <a:buFontTx/>
              <a:buChar char="•"/>
            </a:pPr>
            <a:r>
              <a:rPr lang="en-US" sz="1400">
                <a:solidFill>
                  <a:srgbClr val="001D3A"/>
                </a:solidFill>
                <a:latin typeface="Verdana" pitchFamily="34" charset="0"/>
              </a:rPr>
              <a:t>Text 2</a:t>
            </a:r>
          </a:p>
          <a:p>
            <a:pPr algn="ctr" eaLnBrk="0" hangingPunct="0">
              <a:buSzPct val="60000"/>
              <a:buFontTx/>
              <a:buChar char="•"/>
            </a:pPr>
            <a:r>
              <a:rPr lang="en-US" sz="1400">
                <a:solidFill>
                  <a:srgbClr val="001D3A"/>
                </a:solidFill>
                <a:latin typeface="Verdana" pitchFamily="34" charset="0"/>
              </a:rPr>
              <a:t>Text 3</a:t>
            </a:r>
          </a:p>
          <a:p>
            <a:pPr algn="ctr" eaLnBrk="0" hangingPunct="0">
              <a:buSzPct val="60000"/>
              <a:buFontTx/>
              <a:buChar char="•"/>
            </a:pPr>
            <a:r>
              <a:rPr lang="en-US" sz="1400">
                <a:solidFill>
                  <a:srgbClr val="001D3A"/>
                </a:solidFill>
                <a:latin typeface="Verdana" pitchFamily="34" charset="0"/>
              </a:rPr>
              <a:t>Text 4</a:t>
            </a:r>
          </a:p>
          <a:p>
            <a:pPr algn="ctr" eaLnBrk="0" hangingPunct="0">
              <a:buSzPct val="60000"/>
              <a:buFontTx/>
              <a:buChar char="•"/>
            </a:pPr>
            <a:r>
              <a:rPr lang="en-US" sz="1400">
                <a:solidFill>
                  <a:srgbClr val="001D3A"/>
                </a:solidFill>
                <a:latin typeface="Verdana" pitchFamily="34" charset="0"/>
              </a:rPr>
              <a:t>Text 5</a:t>
            </a:r>
          </a:p>
        </p:txBody>
      </p:sp>
      <p:sp>
        <p:nvSpPr>
          <p:cNvPr id="45070" name="AutoShape 14"/>
          <p:cNvSpPr>
            <a:spLocks noChangeArrowheads="1"/>
          </p:cNvSpPr>
          <p:nvPr/>
        </p:nvSpPr>
        <p:spPr bwMode="gray">
          <a:xfrm>
            <a:off x="5489575" y="2819400"/>
            <a:ext cx="530225" cy="2057400"/>
          </a:xfrm>
          <a:prstGeom prst="rightArrow">
            <a:avLst>
              <a:gd name="adj1" fmla="val 67750"/>
              <a:gd name="adj2" fmla="val 66167"/>
            </a:avLst>
          </a:prstGeom>
          <a:gradFill rotWithShape="1">
            <a:gsLst>
              <a:gs pos="0">
                <a:schemeClr val="bg2">
                  <a:gamma/>
                  <a:shade val="46275"/>
                  <a:invGamma/>
                  <a:alpha val="12000"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AutoShape 15"/>
          <p:cNvSpPr>
            <a:spLocks noChangeArrowheads="1"/>
          </p:cNvSpPr>
          <p:nvPr/>
        </p:nvSpPr>
        <p:spPr bwMode="gray">
          <a:xfrm>
            <a:off x="2895600" y="1676400"/>
            <a:ext cx="3048000" cy="6096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AutoShape 16"/>
          <p:cNvSpPr>
            <a:spLocks noChangeArrowheads="1"/>
          </p:cNvSpPr>
          <p:nvPr/>
        </p:nvSpPr>
        <p:spPr bwMode="gray">
          <a:xfrm>
            <a:off x="3624263" y="2438400"/>
            <a:ext cx="1752600" cy="533400"/>
          </a:xfrm>
          <a:prstGeom prst="upArrow">
            <a:avLst>
              <a:gd name="adj1" fmla="val 68380"/>
              <a:gd name="adj2" fmla="val 70833"/>
            </a:avLst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63529"/>
                  <a:invGamma/>
                  <a:alpha val="12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gray">
          <a:xfrm>
            <a:off x="4173538" y="1909763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45074" name="AutoShape 18"/>
          <p:cNvSpPr>
            <a:spLocks noChangeArrowheads="1"/>
          </p:cNvSpPr>
          <p:nvPr/>
        </p:nvSpPr>
        <p:spPr bwMode="gray">
          <a:xfrm>
            <a:off x="2971800" y="5410200"/>
            <a:ext cx="3048000" cy="609600"/>
          </a:xfrm>
          <a:prstGeom prst="can">
            <a:avLst>
              <a:gd name="adj" fmla="val 32032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gray">
          <a:xfrm>
            <a:off x="4173538" y="5643563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45076" name="AutoShape 20"/>
          <p:cNvSpPr>
            <a:spLocks noChangeArrowheads="1"/>
          </p:cNvSpPr>
          <p:nvPr/>
        </p:nvSpPr>
        <p:spPr bwMode="gray">
          <a:xfrm>
            <a:off x="3602038" y="4800600"/>
            <a:ext cx="1755775" cy="525463"/>
          </a:xfrm>
          <a:prstGeom prst="downArrow">
            <a:avLst>
              <a:gd name="adj1" fmla="val 67093"/>
              <a:gd name="adj2" fmla="val 64051"/>
            </a:avLst>
          </a:prstGeom>
          <a:gradFill rotWithShape="1">
            <a:gsLst>
              <a:gs pos="0">
                <a:schemeClr val="bg2">
                  <a:gamma/>
                  <a:tint val="63529"/>
                  <a:invGamma/>
                  <a:alpha val="12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3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  <a:endParaRPr lang="en-US" sz="2400"/>
          </a:p>
        </p:txBody>
      </p:sp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2895600" y="2057400"/>
            <a:ext cx="3197225" cy="2890838"/>
            <a:chOff x="1872" y="1824"/>
            <a:chExt cx="2014" cy="1821"/>
          </a:xfrm>
        </p:grpSpPr>
        <p:sp>
          <p:nvSpPr>
            <p:cNvPr id="46084" name="AutoShape 4"/>
            <p:cNvSpPr>
              <a:spLocks noChangeArrowheads="1"/>
            </p:cNvSpPr>
            <p:nvPr/>
          </p:nvSpPr>
          <p:spPr bwMode="gray">
            <a:xfrm rot="16200000" flipH="1">
              <a:off x="1820" y="2528"/>
              <a:ext cx="309" cy="20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5" name="AutoShape 5"/>
            <p:cNvSpPr>
              <a:spLocks noChangeArrowheads="1"/>
            </p:cNvSpPr>
            <p:nvPr/>
          </p:nvSpPr>
          <p:spPr bwMode="gray">
            <a:xfrm rot="5400000" flipH="1">
              <a:off x="3628" y="2494"/>
              <a:ext cx="309" cy="20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6" name="AutoShape 6"/>
            <p:cNvSpPr>
              <a:spLocks noChangeArrowheads="1"/>
            </p:cNvSpPr>
            <p:nvPr/>
          </p:nvSpPr>
          <p:spPr bwMode="gray">
            <a:xfrm rot="10800000" flipH="1">
              <a:off x="2725" y="3439"/>
              <a:ext cx="308" cy="20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7" name="Oval 7"/>
            <p:cNvSpPr>
              <a:spLocks noChangeArrowheads="1"/>
            </p:cNvSpPr>
            <p:nvPr/>
          </p:nvSpPr>
          <p:spPr bwMode="gray">
            <a:xfrm>
              <a:off x="2078" y="1824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8" name="Oval 8"/>
            <p:cNvSpPr>
              <a:spLocks noChangeArrowheads="1"/>
            </p:cNvSpPr>
            <p:nvPr/>
          </p:nvSpPr>
          <p:spPr bwMode="gray">
            <a:xfrm>
              <a:off x="2170" y="1915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9" name="Oval 9"/>
            <p:cNvSpPr>
              <a:spLocks noChangeArrowheads="1"/>
            </p:cNvSpPr>
            <p:nvPr/>
          </p:nvSpPr>
          <p:spPr bwMode="gray">
            <a:xfrm>
              <a:off x="2254" y="2000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gray">
            <a:xfrm>
              <a:off x="2254" y="2000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gray">
            <a:xfrm>
              <a:off x="2337" y="2083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gray">
            <a:xfrm>
              <a:off x="2337" y="2083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6093" name="AutoShape 13"/>
          <p:cNvSpPr>
            <a:spLocks noChangeArrowheads="1"/>
          </p:cNvSpPr>
          <p:nvPr/>
        </p:nvSpPr>
        <p:spPr bwMode="gray">
          <a:xfrm>
            <a:off x="838200" y="3657600"/>
            <a:ext cx="18288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AutoShape 14"/>
          <p:cNvSpPr>
            <a:spLocks noChangeArrowheads="1"/>
          </p:cNvSpPr>
          <p:nvPr/>
        </p:nvSpPr>
        <p:spPr bwMode="gray">
          <a:xfrm>
            <a:off x="838200" y="3124200"/>
            <a:ext cx="18288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AutoShape 15"/>
          <p:cNvSpPr>
            <a:spLocks noChangeArrowheads="1"/>
          </p:cNvSpPr>
          <p:nvPr/>
        </p:nvSpPr>
        <p:spPr bwMode="gray">
          <a:xfrm>
            <a:off x="838200" y="2590800"/>
            <a:ext cx="18288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AutoShape 16"/>
          <p:cNvSpPr>
            <a:spLocks noChangeArrowheads="1"/>
          </p:cNvSpPr>
          <p:nvPr/>
        </p:nvSpPr>
        <p:spPr bwMode="gray">
          <a:xfrm>
            <a:off x="6324600" y="3657600"/>
            <a:ext cx="19050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AutoShape 17"/>
          <p:cNvSpPr>
            <a:spLocks noChangeArrowheads="1"/>
          </p:cNvSpPr>
          <p:nvPr/>
        </p:nvSpPr>
        <p:spPr bwMode="gray">
          <a:xfrm>
            <a:off x="6324600" y="3124200"/>
            <a:ext cx="19050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AutoShape 18"/>
          <p:cNvSpPr>
            <a:spLocks noChangeArrowheads="1"/>
          </p:cNvSpPr>
          <p:nvPr/>
        </p:nvSpPr>
        <p:spPr bwMode="gray">
          <a:xfrm>
            <a:off x="6324600" y="2590800"/>
            <a:ext cx="19050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gray">
          <a:xfrm>
            <a:off x="3810000" y="312420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Concept</a:t>
            </a:r>
          </a:p>
        </p:txBody>
      </p:sp>
      <p:sp>
        <p:nvSpPr>
          <p:cNvPr id="46100" name="AutoShape 20"/>
          <p:cNvSpPr>
            <a:spLocks noChangeArrowheads="1"/>
          </p:cNvSpPr>
          <p:nvPr/>
        </p:nvSpPr>
        <p:spPr bwMode="auto">
          <a:xfrm>
            <a:off x="2557463" y="5105400"/>
            <a:ext cx="3886200" cy="533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Verdana" pitchFamily="34" charset="0"/>
              </a:rPr>
              <a:t>Add Your Text</a:t>
            </a: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gray">
          <a:xfrm>
            <a:off x="1371600" y="2747963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gray">
          <a:xfrm>
            <a:off x="1371600" y="3281363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gray">
          <a:xfrm>
            <a:off x="1371600" y="3814763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gray">
          <a:xfrm>
            <a:off x="6991350" y="2747963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gray">
          <a:xfrm>
            <a:off x="6991350" y="3281363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46106" name="Text Box 26"/>
          <p:cNvSpPr txBox="1">
            <a:spLocks noChangeArrowheads="1"/>
          </p:cNvSpPr>
          <p:nvPr/>
        </p:nvSpPr>
        <p:spPr bwMode="gray">
          <a:xfrm>
            <a:off x="6991350" y="3814763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4568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Diagram</a:t>
            </a:r>
            <a:endParaRPr lang="en-US" sz="2800"/>
          </a:p>
        </p:txBody>
      </p:sp>
      <p:sp>
        <p:nvSpPr>
          <p:cNvPr id="51203" name="AutoShape 3"/>
          <p:cNvSpPr>
            <a:spLocks noChangeArrowheads="1"/>
          </p:cNvSpPr>
          <p:nvPr/>
        </p:nvSpPr>
        <p:spPr bwMode="gray">
          <a:xfrm rot="39573186">
            <a:off x="4777581" y="2610644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folHlink">
                  <a:gamma/>
                  <a:shade val="8902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AutoShape 4"/>
          <p:cNvSpPr>
            <a:spLocks noChangeArrowheads="1"/>
          </p:cNvSpPr>
          <p:nvPr/>
        </p:nvSpPr>
        <p:spPr bwMode="gray">
          <a:xfrm rot="3465783">
            <a:off x="4777582" y="4774406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folHlink">
                  <a:gamma/>
                  <a:shade val="8902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gray">
          <a:xfrm rot="35969022">
            <a:off x="3558381" y="2686844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folHlink">
                  <a:gamma/>
                  <a:shade val="8902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gray">
          <a:xfrm rot="7535209">
            <a:off x="3520281" y="4741069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folHlink">
                  <a:gamma/>
                  <a:shade val="8902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AutoShape 7"/>
          <p:cNvSpPr>
            <a:spLocks noChangeArrowheads="1"/>
          </p:cNvSpPr>
          <p:nvPr/>
        </p:nvSpPr>
        <p:spPr bwMode="gray">
          <a:xfrm>
            <a:off x="5356225" y="3738563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folHlink">
                  <a:gamma/>
                  <a:shade val="8902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AutoShape 8"/>
          <p:cNvSpPr>
            <a:spLocks noChangeArrowheads="1"/>
          </p:cNvSpPr>
          <p:nvPr/>
        </p:nvSpPr>
        <p:spPr bwMode="gray">
          <a:xfrm rot="-10800000">
            <a:off x="2946400" y="3732213"/>
            <a:ext cx="863600" cy="288925"/>
          </a:xfrm>
          <a:prstGeom prst="rightArrow">
            <a:avLst>
              <a:gd name="adj1" fmla="val 35167"/>
              <a:gd name="adj2" fmla="val 121041"/>
            </a:avLst>
          </a:prstGeom>
          <a:gradFill rotWithShape="1">
            <a:gsLst>
              <a:gs pos="0">
                <a:schemeClr val="folHlink">
                  <a:gamma/>
                  <a:shade val="8902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gray">
          <a:xfrm>
            <a:off x="2692400" y="1970088"/>
            <a:ext cx="3743325" cy="3744912"/>
          </a:xfrm>
          <a:prstGeom prst="ellipse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51210" name="Group 10"/>
          <p:cNvGrpSpPr>
            <a:grpSpLocks/>
          </p:cNvGrpSpPr>
          <p:nvPr/>
        </p:nvGrpSpPr>
        <p:grpSpPr bwMode="auto">
          <a:xfrm>
            <a:off x="3429000" y="2028825"/>
            <a:ext cx="360363" cy="360363"/>
            <a:chOff x="1973" y="1706"/>
            <a:chExt cx="227" cy="227"/>
          </a:xfrm>
        </p:grpSpPr>
        <p:sp>
          <p:nvSpPr>
            <p:cNvPr id="51211" name="Oval 11"/>
            <p:cNvSpPr>
              <a:spLocks noChangeArrowheads="1"/>
            </p:cNvSpPr>
            <p:nvPr/>
          </p:nvSpPr>
          <p:spPr bwMode="gray">
            <a:xfrm>
              <a:off x="1973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2" name="Oval 12"/>
            <p:cNvSpPr>
              <a:spLocks noChangeArrowheads="1"/>
            </p:cNvSpPr>
            <p:nvPr/>
          </p:nvSpPr>
          <p:spPr bwMode="gray">
            <a:xfrm>
              <a:off x="1983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13" name="Group 13"/>
          <p:cNvGrpSpPr>
            <a:grpSpLocks/>
          </p:cNvGrpSpPr>
          <p:nvPr/>
        </p:nvGrpSpPr>
        <p:grpSpPr bwMode="auto">
          <a:xfrm>
            <a:off x="2484438" y="3684588"/>
            <a:ext cx="360362" cy="360362"/>
            <a:chOff x="1565" y="2659"/>
            <a:chExt cx="227" cy="227"/>
          </a:xfrm>
        </p:grpSpPr>
        <p:sp>
          <p:nvSpPr>
            <p:cNvPr id="51214" name="Oval 14"/>
            <p:cNvSpPr>
              <a:spLocks noChangeArrowheads="1"/>
            </p:cNvSpPr>
            <p:nvPr/>
          </p:nvSpPr>
          <p:spPr bwMode="gray">
            <a:xfrm>
              <a:off x="1565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5" name="Oval 15"/>
            <p:cNvSpPr>
              <a:spLocks noChangeArrowheads="1"/>
            </p:cNvSpPr>
            <p:nvPr/>
          </p:nvSpPr>
          <p:spPr bwMode="gray">
            <a:xfrm>
              <a:off x="1575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3348038" y="5227638"/>
            <a:ext cx="360362" cy="360362"/>
            <a:chOff x="2109" y="3612"/>
            <a:chExt cx="227" cy="227"/>
          </a:xfrm>
        </p:grpSpPr>
        <p:sp>
          <p:nvSpPr>
            <p:cNvPr id="51217" name="Oval 17"/>
            <p:cNvSpPr>
              <a:spLocks noChangeArrowheads="1"/>
            </p:cNvSpPr>
            <p:nvPr/>
          </p:nvSpPr>
          <p:spPr bwMode="gray">
            <a:xfrm>
              <a:off x="2109" y="3612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8" name="Oval 18"/>
            <p:cNvSpPr>
              <a:spLocks noChangeArrowheads="1"/>
            </p:cNvSpPr>
            <p:nvPr/>
          </p:nvSpPr>
          <p:spPr bwMode="gray">
            <a:xfrm>
              <a:off x="2119" y="3631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19" name="Group 19"/>
          <p:cNvGrpSpPr>
            <a:grpSpLocks/>
          </p:cNvGrpSpPr>
          <p:nvPr/>
        </p:nvGrpSpPr>
        <p:grpSpPr bwMode="auto">
          <a:xfrm>
            <a:off x="5278438" y="2008188"/>
            <a:ext cx="360362" cy="360362"/>
            <a:chOff x="3470" y="1706"/>
            <a:chExt cx="227" cy="227"/>
          </a:xfrm>
        </p:grpSpPr>
        <p:sp>
          <p:nvSpPr>
            <p:cNvPr id="51220" name="Oval 20"/>
            <p:cNvSpPr>
              <a:spLocks noChangeArrowheads="1"/>
            </p:cNvSpPr>
            <p:nvPr/>
          </p:nvSpPr>
          <p:spPr bwMode="gray">
            <a:xfrm>
              <a:off x="3470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1" name="Oval 21"/>
            <p:cNvSpPr>
              <a:spLocks noChangeArrowheads="1"/>
            </p:cNvSpPr>
            <p:nvPr/>
          </p:nvSpPr>
          <p:spPr bwMode="gray">
            <a:xfrm>
              <a:off x="3480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22" name="Group 22"/>
          <p:cNvGrpSpPr>
            <a:grpSpLocks/>
          </p:cNvGrpSpPr>
          <p:nvPr/>
        </p:nvGrpSpPr>
        <p:grpSpPr bwMode="auto">
          <a:xfrm>
            <a:off x="6227763" y="3684588"/>
            <a:ext cx="360362" cy="360362"/>
            <a:chOff x="3923" y="2659"/>
            <a:chExt cx="227" cy="227"/>
          </a:xfrm>
        </p:grpSpPr>
        <p:sp>
          <p:nvSpPr>
            <p:cNvPr id="51223" name="Oval 23"/>
            <p:cNvSpPr>
              <a:spLocks noChangeArrowheads="1"/>
            </p:cNvSpPr>
            <p:nvPr/>
          </p:nvSpPr>
          <p:spPr bwMode="gray">
            <a:xfrm>
              <a:off x="3923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4" name="Oval 24"/>
            <p:cNvSpPr>
              <a:spLocks noChangeArrowheads="1"/>
            </p:cNvSpPr>
            <p:nvPr/>
          </p:nvSpPr>
          <p:spPr bwMode="gray">
            <a:xfrm>
              <a:off x="3933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25" name="Group 25"/>
          <p:cNvGrpSpPr>
            <a:grpSpLocks/>
          </p:cNvGrpSpPr>
          <p:nvPr/>
        </p:nvGrpSpPr>
        <p:grpSpPr bwMode="auto">
          <a:xfrm>
            <a:off x="5334000" y="5284788"/>
            <a:ext cx="360363" cy="360362"/>
            <a:chOff x="3515" y="3521"/>
            <a:chExt cx="227" cy="227"/>
          </a:xfrm>
        </p:grpSpPr>
        <p:sp>
          <p:nvSpPr>
            <p:cNvPr id="51226" name="Oval 26"/>
            <p:cNvSpPr>
              <a:spLocks noChangeArrowheads="1"/>
            </p:cNvSpPr>
            <p:nvPr/>
          </p:nvSpPr>
          <p:spPr bwMode="gray">
            <a:xfrm>
              <a:off x="3515" y="352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7" name="Oval 27"/>
            <p:cNvSpPr>
              <a:spLocks noChangeArrowheads="1"/>
            </p:cNvSpPr>
            <p:nvPr/>
          </p:nvSpPr>
          <p:spPr bwMode="gray">
            <a:xfrm>
              <a:off x="3525" y="3540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28" name="Oval 28"/>
          <p:cNvSpPr>
            <a:spLocks noChangeArrowheads="1"/>
          </p:cNvSpPr>
          <p:nvPr/>
        </p:nvSpPr>
        <p:spPr bwMode="gray">
          <a:xfrm>
            <a:off x="3624263" y="2922588"/>
            <a:ext cx="1944687" cy="1944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29" name="Oval 29"/>
          <p:cNvSpPr>
            <a:spLocks noChangeArrowheads="1"/>
          </p:cNvSpPr>
          <p:nvPr/>
        </p:nvSpPr>
        <p:spPr bwMode="gray">
          <a:xfrm>
            <a:off x="3617913" y="2906713"/>
            <a:ext cx="1944687" cy="1944687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30" name="Oval 30"/>
          <p:cNvSpPr>
            <a:spLocks noChangeArrowheads="1"/>
          </p:cNvSpPr>
          <p:nvPr/>
        </p:nvSpPr>
        <p:spPr bwMode="gray">
          <a:xfrm>
            <a:off x="3751263" y="3049588"/>
            <a:ext cx="1690687" cy="1690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31" name="Oval 31"/>
          <p:cNvSpPr>
            <a:spLocks noChangeArrowheads="1"/>
          </p:cNvSpPr>
          <p:nvPr/>
        </p:nvSpPr>
        <p:spPr bwMode="gray">
          <a:xfrm>
            <a:off x="3733800" y="3022600"/>
            <a:ext cx="1690688" cy="16906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51244" name="Group 44"/>
          <p:cNvGrpSpPr>
            <a:grpSpLocks/>
          </p:cNvGrpSpPr>
          <p:nvPr/>
        </p:nvGrpSpPr>
        <p:grpSpPr bwMode="auto">
          <a:xfrm>
            <a:off x="3835400" y="3133725"/>
            <a:ext cx="1522413" cy="1522413"/>
            <a:chOff x="2416" y="1974"/>
            <a:chExt cx="959" cy="959"/>
          </a:xfrm>
        </p:grpSpPr>
        <p:sp>
          <p:nvSpPr>
            <p:cNvPr id="51232" name="Oval 32"/>
            <p:cNvSpPr>
              <a:spLocks noChangeArrowheads="1"/>
            </p:cNvSpPr>
            <p:nvPr/>
          </p:nvSpPr>
          <p:spPr bwMode="gray">
            <a:xfrm>
              <a:off x="2416" y="1974"/>
              <a:ext cx="959" cy="95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233" name="Oval 33"/>
            <p:cNvSpPr>
              <a:spLocks noChangeArrowheads="1"/>
            </p:cNvSpPr>
            <p:nvPr/>
          </p:nvSpPr>
          <p:spPr bwMode="gray">
            <a:xfrm>
              <a:off x="2430" y="1986"/>
              <a:ext cx="927" cy="92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1234" name="Oval 34"/>
            <p:cNvSpPr>
              <a:spLocks noChangeArrowheads="1"/>
            </p:cNvSpPr>
            <p:nvPr/>
          </p:nvSpPr>
          <p:spPr bwMode="gray">
            <a:xfrm>
              <a:off x="2441" y="1992"/>
              <a:ext cx="906" cy="90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1235" name="Oval 35"/>
            <p:cNvSpPr>
              <a:spLocks noChangeArrowheads="1"/>
            </p:cNvSpPr>
            <p:nvPr/>
          </p:nvSpPr>
          <p:spPr bwMode="gray">
            <a:xfrm>
              <a:off x="2451" y="2001"/>
              <a:ext cx="861" cy="8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1236" name="Oval 36"/>
            <p:cNvSpPr>
              <a:spLocks noChangeArrowheads="1"/>
            </p:cNvSpPr>
            <p:nvPr/>
          </p:nvSpPr>
          <p:spPr bwMode="gray">
            <a:xfrm>
              <a:off x="2502" y="2024"/>
              <a:ext cx="765" cy="68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4162425" y="3622675"/>
            <a:ext cx="857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00"/>
                </a:solidFill>
              </a:rPr>
              <a:t>Title</a:t>
            </a:r>
          </a:p>
        </p:txBody>
      </p:sp>
      <p:sp>
        <p:nvSpPr>
          <p:cNvPr id="51238" name="Text Box 38"/>
          <p:cNvSpPr txBox="1">
            <a:spLocks noChangeArrowheads="1"/>
          </p:cNvSpPr>
          <p:nvPr/>
        </p:nvSpPr>
        <p:spPr bwMode="auto">
          <a:xfrm>
            <a:off x="5715000" y="1955800"/>
            <a:ext cx="1482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Add Your Text</a:t>
            </a:r>
          </a:p>
        </p:txBody>
      </p:sp>
      <p:sp>
        <p:nvSpPr>
          <p:cNvPr id="51239" name="Text Box 39"/>
          <p:cNvSpPr txBox="1">
            <a:spLocks noChangeArrowheads="1"/>
          </p:cNvSpPr>
          <p:nvPr/>
        </p:nvSpPr>
        <p:spPr bwMode="auto">
          <a:xfrm>
            <a:off x="1914525" y="1955800"/>
            <a:ext cx="1482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/>
              <a:t>Add Your Text</a:t>
            </a:r>
          </a:p>
        </p:txBody>
      </p:sp>
      <p:sp>
        <p:nvSpPr>
          <p:cNvPr id="51240" name="Text Box 40"/>
          <p:cNvSpPr txBox="1">
            <a:spLocks noChangeArrowheads="1"/>
          </p:cNvSpPr>
          <p:nvPr/>
        </p:nvSpPr>
        <p:spPr bwMode="auto">
          <a:xfrm>
            <a:off x="6629400" y="3708400"/>
            <a:ext cx="1482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Add Your Text</a:t>
            </a:r>
          </a:p>
        </p:txBody>
      </p:sp>
      <p:sp>
        <p:nvSpPr>
          <p:cNvPr id="51241" name="Text Box 41"/>
          <p:cNvSpPr txBox="1">
            <a:spLocks noChangeArrowheads="1"/>
          </p:cNvSpPr>
          <p:nvPr/>
        </p:nvSpPr>
        <p:spPr bwMode="auto">
          <a:xfrm>
            <a:off x="5715000" y="5308600"/>
            <a:ext cx="1482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Add Your Text</a:t>
            </a:r>
          </a:p>
        </p:txBody>
      </p:sp>
      <p:sp>
        <p:nvSpPr>
          <p:cNvPr id="51242" name="Text Box 42"/>
          <p:cNvSpPr txBox="1">
            <a:spLocks noChangeArrowheads="1"/>
          </p:cNvSpPr>
          <p:nvPr/>
        </p:nvSpPr>
        <p:spPr bwMode="auto">
          <a:xfrm>
            <a:off x="1000125" y="3708400"/>
            <a:ext cx="1482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/>
              <a:t>Add Your Text</a:t>
            </a:r>
          </a:p>
        </p:txBody>
      </p:sp>
      <p:sp>
        <p:nvSpPr>
          <p:cNvPr id="51243" name="Text Box 43"/>
          <p:cNvSpPr txBox="1">
            <a:spLocks noChangeArrowheads="1"/>
          </p:cNvSpPr>
          <p:nvPr/>
        </p:nvSpPr>
        <p:spPr bwMode="auto">
          <a:xfrm>
            <a:off x="1838325" y="5246688"/>
            <a:ext cx="1482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/>
              <a:t>Add Your Text</a:t>
            </a:r>
          </a:p>
        </p:txBody>
      </p:sp>
    </p:spTree>
    <p:extLst>
      <p:ext uri="{BB962C8B-B14F-4D97-AF65-F5344CB8AC3E}">
        <p14:creationId xmlns:p14="http://schemas.microsoft.com/office/powerpoint/2010/main" val="127322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Marketing Diagram</a:t>
            </a:r>
          </a:p>
        </p:txBody>
      </p:sp>
      <p:sp>
        <p:nvSpPr>
          <p:cNvPr id="67587" name="AutoShape 3"/>
          <p:cNvSpPr>
            <a:spLocks noChangeArrowheads="1"/>
          </p:cNvSpPr>
          <p:nvPr/>
        </p:nvSpPr>
        <p:spPr bwMode="gray">
          <a:xfrm>
            <a:off x="1693863" y="2695575"/>
            <a:ext cx="5759450" cy="2638425"/>
          </a:xfrm>
          <a:prstGeom prst="upArrow">
            <a:avLst>
              <a:gd name="adj1" fmla="val 56944"/>
              <a:gd name="adj2" fmla="val 50782"/>
            </a:avLst>
          </a:prstGeom>
          <a:gradFill rotWithShape="1">
            <a:gsLst>
              <a:gs pos="0">
                <a:srgbClr val="BDBFB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gray">
          <a:xfrm>
            <a:off x="1676400" y="1905000"/>
            <a:ext cx="57912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Add Your Text</a:t>
            </a:r>
            <a:endParaRPr lang="en-US"/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3413125" y="3302000"/>
            <a:ext cx="229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</a:rPr>
              <a:t>Add Your Title here</a:t>
            </a:r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67590" name="Group 6"/>
          <p:cNvGrpSpPr>
            <a:grpSpLocks/>
          </p:cNvGrpSpPr>
          <p:nvPr/>
        </p:nvGrpSpPr>
        <p:grpSpPr bwMode="auto">
          <a:xfrm>
            <a:off x="6781800" y="4481513"/>
            <a:ext cx="1544638" cy="1766887"/>
            <a:chOff x="4272" y="2823"/>
            <a:chExt cx="973" cy="1113"/>
          </a:xfrm>
        </p:grpSpPr>
        <p:sp>
          <p:nvSpPr>
            <p:cNvPr id="67591" name="Oval 7"/>
            <p:cNvSpPr>
              <a:spLocks noChangeArrowheads="1"/>
            </p:cNvSpPr>
            <p:nvPr/>
          </p:nvSpPr>
          <p:spPr bwMode="gray">
            <a:xfrm>
              <a:off x="4368" y="3744"/>
              <a:ext cx="816" cy="192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7592" name="Oval 8"/>
            <p:cNvSpPr>
              <a:spLocks noChangeArrowheads="1"/>
            </p:cNvSpPr>
            <p:nvPr/>
          </p:nvSpPr>
          <p:spPr bwMode="gray">
            <a:xfrm>
              <a:off x="4272" y="2823"/>
              <a:ext cx="973" cy="973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57255"/>
                    <a:invGamma/>
                  </a:scheme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3" name="Oval 9"/>
            <p:cNvSpPr>
              <a:spLocks noChangeArrowheads="1"/>
            </p:cNvSpPr>
            <p:nvPr/>
          </p:nvSpPr>
          <p:spPr bwMode="gray">
            <a:xfrm>
              <a:off x="4293" y="2846"/>
              <a:ext cx="928" cy="929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85001"/>
                  </a:schemeClr>
                </a:gs>
                <a:gs pos="100000">
                  <a:schemeClr val="folHlink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4" name="Oval 10"/>
            <p:cNvSpPr>
              <a:spLocks noChangeArrowheads="1"/>
            </p:cNvSpPr>
            <p:nvPr/>
          </p:nvSpPr>
          <p:spPr bwMode="gray">
            <a:xfrm>
              <a:off x="4329" y="2880"/>
              <a:ext cx="839" cy="839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7595" name="Picture 11" descr="Picture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293" y="2880"/>
              <a:ext cx="616" cy="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596" name="Text Box 12"/>
            <p:cNvSpPr txBox="1">
              <a:spLocks noChangeArrowheads="1"/>
            </p:cNvSpPr>
            <p:nvPr/>
          </p:nvSpPr>
          <p:spPr bwMode="gray">
            <a:xfrm>
              <a:off x="4461" y="3213"/>
              <a:ext cx="5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Text1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67597" name="Group 13"/>
          <p:cNvGrpSpPr>
            <a:grpSpLocks/>
          </p:cNvGrpSpPr>
          <p:nvPr/>
        </p:nvGrpSpPr>
        <p:grpSpPr bwMode="auto">
          <a:xfrm>
            <a:off x="4800600" y="4481513"/>
            <a:ext cx="1544638" cy="1766887"/>
            <a:chOff x="3024" y="2823"/>
            <a:chExt cx="973" cy="1113"/>
          </a:xfrm>
        </p:grpSpPr>
        <p:sp>
          <p:nvSpPr>
            <p:cNvPr id="67598" name="Oval 14"/>
            <p:cNvSpPr>
              <a:spLocks noChangeArrowheads="1"/>
            </p:cNvSpPr>
            <p:nvPr/>
          </p:nvSpPr>
          <p:spPr bwMode="gray">
            <a:xfrm>
              <a:off x="3120" y="3744"/>
              <a:ext cx="816" cy="192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7599" name="Oval 15"/>
            <p:cNvSpPr>
              <a:spLocks noChangeArrowheads="1"/>
            </p:cNvSpPr>
            <p:nvPr/>
          </p:nvSpPr>
          <p:spPr bwMode="gray">
            <a:xfrm>
              <a:off x="3024" y="2823"/>
              <a:ext cx="973" cy="973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57255"/>
                    <a:invGamma/>
                  </a:scheme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0" name="Oval 16"/>
            <p:cNvSpPr>
              <a:spLocks noChangeArrowheads="1"/>
            </p:cNvSpPr>
            <p:nvPr/>
          </p:nvSpPr>
          <p:spPr bwMode="gray">
            <a:xfrm>
              <a:off x="3045" y="2846"/>
              <a:ext cx="928" cy="929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5001"/>
                  </a:schemeClr>
                </a:gs>
                <a:gs pos="100000">
                  <a:schemeClr val="accent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1" name="Oval 17"/>
            <p:cNvSpPr>
              <a:spLocks noChangeArrowheads="1"/>
            </p:cNvSpPr>
            <p:nvPr/>
          </p:nvSpPr>
          <p:spPr bwMode="gray">
            <a:xfrm>
              <a:off x="3081" y="2880"/>
              <a:ext cx="839" cy="839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7602" name="Picture 18" descr="Picture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045" y="2880"/>
              <a:ext cx="616" cy="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603" name="Text Box 19"/>
            <p:cNvSpPr txBox="1">
              <a:spLocks noChangeArrowheads="1"/>
            </p:cNvSpPr>
            <p:nvPr/>
          </p:nvSpPr>
          <p:spPr bwMode="gray">
            <a:xfrm>
              <a:off x="3213" y="3213"/>
              <a:ext cx="5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Text1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67604" name="Group 20"/>
          <p:cNvGrpSpPr>
            <a:grpSpLocks/>
          </p:cNvGrpSpPr>
          <p:nvPr/>
        </p:nvGrpSpPr>
        <p:grpSpPr bwMode="auto">
          <a:xfrm>
            <a:off x="2819400" y="4481513"/>
            <a:ext cx="1544638" cy="1766887"/>
            <a:chOff x="1776" y="2823"/>
            <a:chExt cx="973" cy="1113"/>
          </a:xfrm>
        </p:grpSpPr>
        <p:sp>
          <p:nvSpPr>
            <p:cNvPr id="67605" name="Oval 21"/>
            <p:cNvSpPr>
              <a:spLocks noChangeArrowheads="1"/>
            </p:cNvSpPr>
            <p:nvPr/>
          </p:nvSpPr>
          <p:spPr bwMode="gray">
            <a:xfrm>
              <a:off x="1872" y="3744"/>
              <a:ext cx="816" cy="192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7606" name="Oval 22"/>
            <p:cNvSpPr>
              <a:spLocks noChangeArrowheads="1"/>
            </p:cNvSpPr>
            <p:nvPr/>
          </p:nvSpPr>
          <p:spPr bwMode="gray">
            <a:xfrm>
              <a:off x="1776" y="2823"/>
              <a:ext cx="973" cy="97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7255"/>
                    <a:invGamma/>
                  </a:scheme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7" name="Oval 23"/>
            <p:cNvSpPr>
              <a:spLocks noChangeArrowheads="1"/>
            </p:cNvSpPr>
            <p:nvPr/>
          </p:nvSpPr>
          <p:spPr bwMode="gray">
            <a:xfrm>
              <a:off x="1797" y="2846"/>
              <a:ext cx="928" cy="92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85001"/>
                  </a:schemeClr>
                </a:gs>
                <a:gs pos="100000">
                  <a:schemeClr val="hlink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8" name="Oval 24"/>
            <p:cNvSpPr>
              <a:spLocks noChangeArrowheads="1"/>
            </p:cNvSpPr>
            <p:nvPr/>
          </p:nvSpPr>
          <p:spPr bwMode="gray">
            <a:xfrm>
              <a:off x="1833" y="2880"/>
              <a:ext cx="839" cy="83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7609" name="Picture 25" descr="Picture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797" y="2880"/>
              <a:ext cx="616" cy="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610" name="Text Box 26"/>
            <p:cNvSpPr txBox="1">
              <a:spLocks noChangeArrowheads="1"/>
            </p:cNvSpPr>
            <p:nvPr/>
          </p:nvSpPr>
          <p:spPr bwMode="gray">
            <a:xfrm>
              <a:off x="1965" y="3213"/>
              <a:ext cx="5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Text1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67611" name="Group 27"/>
          <p:cNvGrpSpPr>
            <a:grpSpLocks/>
          </p:cNvGrpSpPr>
          <p:nvPr/>
        </p:nvGrpSpPr>
        <p:grpSpPr bwMode="auto">
          <a:xfrm>
            <a:off x="881063" y="4481513"/>
            <a:ext cx="1544637" cy="1766887"/>
            <a:chOff x="555" y="2823"/>
            <a:chExt cx="973" cy="1113"/>
          </a:xfrm>
        </p:grpSpPr>
        <p:sp>
          <p:nvSpPr>
            <p:cNvPr id="67612" name="Oval 28"/>
            <p:cNvSpPr>
              <a:spLocks noChangeArrowheads="1"/>
            </p:cNvSpPr>
            <p:nvPr/>
          </p:nvSpPr>
          <p:spPr bwMode="gray">
            <a:xfrm>
              <a:off x="624" y="3744"/>
              <a:ext cx="816" cy="192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7613" name="Oval 29"/>
            <p:cNvSpPr>
              <a:spLocks noChangeArrowheads="1"/>
            </p:cNvSpPr>
            <p:nvPr/>
          </p:nvSpPr>
          <p:spPr bwMode="gray">
            <a:xfrm>
              <a:off x="555" y="2823"/>
              <a:ext cx="973" cy="973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57255"/>
                    <a:invGamma/>
                  </a:scheme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4" name="Oval 30"/>
            <p:cNvSpPr>
              <a:spLocks noChangeArrowheads="1"/>
            </p:cNvSpPr>
            <p:nvPr/>
          </p:nvSpPr>
          <p:spPr bwMode="gray">
            <a:xfrm>
              <a:off x="576" y="2846"/>
              <a:ext cx="928" cy="929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85001"/>
                  </a:schemeClr>
                </a:gs>
                <a:gs pos="100000">
                  <a:schemeClr val="accent2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5" name="Oval 31"/>
            <p:cNvSpPr>
              <a:spLocks noChangeArrowheads="1"/>
            </p:cNvSpPr>
            <p:nvPr/>
          </p:nvSpPr>
          <p:spPr bwMode="gray">
            <a:xfrm>
              <a:off x="612" y="2880"/>
              <a:ext cx="839" cy="83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7616" name="Picture 32" descr="Picture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576" y="2880"/>
              <a:ext cx="616" cy="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617" name="Text Box 33"/>
            <p:cNvSpPr txBox="1">
              <a:spLocks noChangeArrowheads="1"/>
            </p:cNvSpPr>
            <p:nvPr/>
          </p:nvSpPr>
          <p:spPr bwMode="gray">
            <a:xfrm>
              <a:off x="744" y="3213"/>
              <a:ext cx="5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Text1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426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ý </a:t>
            </a:r>
            <a:r>
              <a:rPr lang="en-US" dirty="0" err="1" smtClean="0"/>
              <a:t>thích</a:t>
            </a:r>
            <a:endParaRPr lang="en-US" dirty="0" smtClean="0"/>
          </a:p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nêu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, ý </a:t>
            </a:r>
            <a:r>
              <a:rPr lang="en-US" dirty="0" err="1" smtClean="0"/>
              <a:t>tưởng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slide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slide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848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: </a:t>
            </a:r>
            <a:r>
              <a:rPr lang="en-US" dirty="0" err="1" smtClean="0"/>
              <a:t>Phúc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 smtClean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357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810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folHlink"/>
                </a:solidFill>
                <a:latin typeface="Times New Roman" pitchFamily="18" charset="0"/>
              </a:rPr>
              <a:t>TRƯỜNG ĐẠI HỌC BÁCH KHOA TP.HCM</a:t>
            </a:r>
            <a:br>
              <a:rPr lang="en-US" b="1" dirty="0" smtClean="0">
                <a:solidFill>
                  <a:schemeClr val="folHlink"/>
                </a:solidFill>
                <a:latin typeface="Times New Roman" pitchFamily="18" charset="0"/>
              </a:rPr>
            </a:br>
            <a:r>
              <a:rPr lang="en-US" b="1" dirty="0" smtClean="0">
                <a:solidFill>
                  <a:schemeClr val="folHlink"/>
                </a:solidFill>
                <a:latin typeface="Times New Roman" pitchFamily="18" charset="0"/>
              </a:rPr>
              <a:t>KHOA </a:t>
            </a:r>
            <a:r>
              <a:rPr lang="en-US" b="1" dirty="0" err="1" smtClean="0">
                <a:solidFill>
                  <a:schemeClr val="folHlink"/>
                </a:solidFill>
                <a:latin typeface="Times New Roman" pitchFamily="18" charset="0"/>
              </a:rPr>
              <a:t>KHOA</a:t>
            </a:r>
            <a:r>
              <a:rPr lang="en-US" b="1" dirty="0" smtClean="0">
                <a:solidFill>
                  <a:schemeClr val="folHlink"/>
                </a:solidFill>
                <a:latin typeface="Times New Roman" pitchFamily="18" charset="0"/>
              </a:rPr>
              <a:t> HỌC VÀ KỸ THUẬT MÁY TÍNH</a:t>
            </a:r>
            <a:br>
              <a:rPr lang="en-US" b="1" dirty="0" smtClean="0">
                <a:solidFill>
                  <a:schemeClr val="folHlink"/>
                </a:solidFill>
                <a:latin typeface="Times New Roman" pitchFamily="18" charset="0"/>
              </a:rPr>
            </a:br>
            <a:r>
              <a:rPr lang="en-US" b="1" dirty="0" smtClean="0">
                <a:solidFill>
                  <a:schemeClr val="folHlink"/>
                </a:solidFill>
                <a:latin typeface="Times New Roman" pitchFamily="18" charset="0"/>
              </a:rPr>
              <a:t>---------</a:t>
            </a:r>
            <a:r>
              <a:rPr lang="en-US" b="1" dirty="0" smtClean="0">
                <a:solidFill>
                  <a:schemeClr val="folHlink"/>
                </a:solidFill>
                <a:latin typeface="Times New Roman" pitchFamily="18" charset="0"/>
                <a:sym typeface="Wingdings" pitchFamily="2" charset="2"/>
              </a:rPr>
              <a:t></a:t>
            </a:r>
            <a:r>
              <a:rPr lang="en-US" b="1" dirty="0" smtClean="0">
                <a:solidFill>
                  <a:schemeClr val="folHlink"/>
                </a:solidFill>
                <a:latin typeface="Times New Roman" pitchFamily="18" charset="0"/>
              </a:rPr>
              <a:t>---------</a:t>
            </a:r>
          </a:p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13716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ahoma" pitchFamily="34" charset="0"/>
              </a:rPr>
              <a:t>HỘI ĐỒNG KỸ THUẬT MÁY TÍNH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8288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BÁO CÁO LUẬN VĂN TỐT NGHIỆP</a:t>
            </a:r>
          </a:p>
          <a:p>
            <a:pPr algn="ctr"/>
            <a:endParaRPr lang="en-US" sz="32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Đề</a:t>
            </a:r>
            <a:r>
              <a:rPr lang="en-US" sz="24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tài</a:t>
            </a:r>
            <a:r>
              <a:rPr lang="en-US" sz="24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:</a:t>
            </a:r>
          </a:p>
          <a:p>
            <a:endParaRPr lang="en-US" sz="2400" dirty="0" smtClean="0"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algn="ctr"/>
            <a:r>
              <a:rPr lang="vi-VN" sz="2800" b="1" dirty="0" smtClean="0"/>
              <a:t>XÂY </a:t>
            </a:r>
            <a:r>
              <a:rPr lang="vi-VN" sz="2800" b="1" dirty="0"/>
              <a:t>DỰNG GIẢI PHÁP TÍNH TIỀN </a:t>
            </a:r>
            <a:r>
              <a:rPr lang="vi-VN" sz="2800" b="1" dirty="0" smtClean="0"/>
              <a:t>NHANH</a:t>
            </a:r>
            <a:r>
              <a:rPr lang="en-US" sz="2800" b="1" dirty="0" smtClean="0"/>
              <a:t> </a:t>
            </a:r>
            <a:r>
              <a:rPr lang="vi-VN" sz="2800" b="1" dirty="0" smtClean="0"/>
              <a:t>TRONG </a:t>
            </a:r>
            <a:r>
              <a:rPr lang="vi-VN" sz="2800" b="1" dirty="0"/>
              <a:t>SIÊU THỊ DỰA TRÊN MẠNG </a:t>
            </a:r>
            <a:r>
              <a:rPr lang="vi-VN" sz="2800" b="1" dirty="0" smtClean="0"/>
              <a:t>ZIGBEE</a:t>
            </a:r>
            <a:endParaRPr lang="en-US" dirty="0">
              <a:solidFill>
                <a:srgbClr val="0070C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0C8C-8C71-4D90-BB92-5DF419E9FCDE}" type="slidenum"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pPr/>
              <a:t>6</a:t>
            </a:fld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7696200" cy="24384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tabLst>
                <a:tab pos="1320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GVHD: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Vũ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Tuấn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lnSpc>
                <a:spcPct val="90000"/>
              </a:lnSpc>
              <a:tabLst>
                <a:tab pos="1320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GVPB: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Bùi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Hiếu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lnSpc>
                <a:spcPct val="90000"/>
              </a:lnSpc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lnSpc>
                <a:spcPct val="90000"/>
              </a:lnSpc>
              <a:tabLst>
                <a:tab pos="1371600" algn="l"/>
                <a:tab pos="5143500" algn="r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SVTH: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Vinh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50702974</a:t>
            </a:r>
          </a:p>
          <a:p>
            <a:pPr algn="l" eaLnBrk="1" hangingPunct="1">
              <a:lnSpc>
                <a:spcPct val="90000"/>
              </a:lnSpc>
              <a:tabLst>
                <a:tab pos="1371600" algn="l"/>
                <a:tab pos="5143500" algn="r"/>
              </a:tabLst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Hải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50700680</a:t>
            </a:r>
          </a:p>
          <a:p>
            <a:pPr algn="l" eaLnBrk="1" hangingPunct="1">
              <a:lnSpc>
                <a:spcPct val="90000"/>
              </a:lnSpc>
              <a:tabLst>
                <a:tab pos="1371600" algn="l"/>
                <a:tab pos="5143500" algn="r"/>
              </a:tabLst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Hòang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Phúc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50701839</a:t>
            </a:r>
          </a:p>
        </p:txBody>
      </p:sp>
    </p:spTree>
    <p:extLst>
      <p:ext uri="{BB962C8B-B14F-4D97-AF65-F5344CB8AC3E}">
        <p14:creationId xmlns:p14="http://schemas.microsoft.com/office/powerpoint/2010/main" val="109014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err="1" smtClean="0"/>
              <a:t>Nội</a:t>
            </a:r>
            <a:r>
              <a:rPr lang="en-US" sz="4000" dirty="0" smtClean="0"/>
              <a:t> dung</a:t>
            </a:r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4099" name="Text Box 13"/>
          <p:cNvSpPr txBox="1">
            <a:spLocks noChangeArrowheads="1"/>
          </p:cNvSpPr>
          <p:nvPr/>
        </p:nvSpPr>
        <p:spPr bwMode="gray">
          <a:xfrm>
            <a:off x="1157287" y="18637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00" name="Text Box 16"/>
          <p:cNvSpPr txBox="1">
            <a:spLocks noChangeArrowheads="1"/>
          </p:cNvSpPr>
          <p:nvPr/>
        </p:nvSpPr>
        <p:spPr bwMode="gray">
          <a:xfrm>
            <a:off x="1676400" y="25908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101" name="Text Box 27"/>
          <p:cNvSpPr txBox="1">
            <a:spLocks noChangeArrowheads="1"/>
          </p:cNvSpPr>
          <p:nvPr/>
        </p:nvSpPr>
        <p:spPr bwMode="gray">
          <a:xfrm>
            <a:off x="1881187" y="35052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02" name="Text Box 30"/>
          <p:cNvSpPr txBox="1">
            <a:spLocks noChangeArrowheads="1"/>
          </p:cNvSpPr>
          <p:nvPr/>
        </p:nvSpPr>
        <p:spPr bwMode="gray">
          <a:xfrm>
            <a:off x="1778000" y="42926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2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" name="AutoShape 52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1752600" y="1838326"/>
            <a:ext cx="26670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AutoShape 51">
            <a:hlinkClick r:id="rId4" action="ppaction://hlinksldjump"/>
          </p:cNvPr>
          <p:cNvSpPr>
            <a:spLocks noChangeArrowheads="1"/>
          </p:cNvSpPr>
          <p:nvPr/>
        </p:nvSpPr>
        <p:spPr bwMode="gray">
          <a:xfrm>
            <a:off x="2286000" y="2590800"/>
            <a:ext cx="41148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AutoShape 50">
            <a:hlinkClick r:id="rId5" action="ppaction://hlinksldjump"/>
          </p:cNvPr>
          <p:cNvSpPr>
            <a:spLocks noChangeArrowheads="1"/>
          </p:cNvSpPr>
          <p:nvPr/>
        </p:nvSpPr>
        <p:spPr bwMode="gray">
          <a:xfrm>
            <a:off x="2438400" y="3459163"/>
            <a:ext cx="44958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AutoShape 49">
            <a:hlinkClick r:id="" action="ppaction://noaction"/>
          </p:cNvPr>
          <p:cNvSpPr>
            <a:spLocks noChangeArrowheads="1"/>
          </p:cNvSpPr>
          <p:nvPr/>
        </p:nvSpPr>
        <p:spPr bwMode="gray">
          <a:xfrm>
            <a:off x="2317750" y="4271963"/>
            <a:ext cx="32448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109" name="Group 53"/>
          <p:cNvGrpSpPr>
            <a:grpSpLocks/>
          </p:cNvGrpSpPr>
          <p:nvPr/>
        </p:nvGrpSpPr>
        <p:grpSpPr bwMode="auto">
          <a:xfrm>
            <a:off x="1447800" y="1909763"/>
            <a:ext cx="381000" cy="381000"/>
            <a:chOff x="2078" y="1680"/>
            <a:chExt cx="1615" cy="1615"/>
          </a:xfrm>
        </p:grpSpPr>
        <p:sp>
          <p:nvSpPr>
            <p:cNvPr id="4132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5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5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Oval 5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7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10" name="Group 60"/>
          <p:cNvGrpSpPr>
            <a:grpSpLocks/>
          </p:cNvGrpSpPr>
          <p:nvPr/>
        </p:nvGrpSpPr>
        <p:grpSpPr bwMode="auto">
          <a:xfrm>
            <a:off x="1981200" y="2697163"/>
            <a:ext cx="381000" cy="381000"/>
            <a:chOff x="2078" y="1680"/>
            <a:chExt cx="1615" cy="1615"/>
          </a:xfrm>
        </p:grpSpPr>
        <p:sp>
          <p:nvSpPr>
            <p:cNvPr id="4126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9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1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11" name="Group 67"/>
          <p:cNvGrpSpPr>
            <a:grpSpLocks/>
          </p:cNvGrpSpPr>
          <p:nvPr/>
        </p:nvGrpSpPr>
        <p:grpSpPr bwMode="auto">
          <a:xfrm>
            <a:off x="2133600" y="3535363"/>
            <a:ext cx="381000" cy="381000"/>
            <a:chOff x="2078" y="1680"/>
            <a:chExt cx="1615" cy="1615"/>
          </a:xfrm>
        </p:grpSpPr>
        <p:sp>
          <p:nvSpPr>
            <p:cNvPr id="4120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7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3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Oval 7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5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12" name="Group 81"/>
          <p:cNvGrpSpPr>
            <a:grpSpLocks/>
          </p:cNvGrpSpPr>
          <p:nvPr/>
        </p:nvGrpSpPr>
        <p:grpSpPr bwMode="auto">
          <a:xfrm>
            <a:off x="2057400" y="4343400"/>
            <a:ext cx="355600" cy="381000"/>
            <a:chOff x="2078" y="1680"/>
            <a:chExt cx="1615" cy="1615"/>
          </a:xfrm>
        </p:grpSpPr>
        <p:sp>
          <p:nvSpPr>
            <p:cNvPr id="4114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84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7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Oval 86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9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113" name="Slide Number Placeholder 4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C1F906-4CDA-4C30-B8BF-AC903E16BBBE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660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. (1slide)</a:t>
            </a:r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(1slide)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3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Vấn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giải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pháp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  <a:p>
            <a:pPr lvl="1"/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en-US" dirty="0" smtClean="0"/>
          </a:p>
          <a:p>
            <a:pPr lvl="1"/>
            <a:r>
              <a:rPr lang="en-US" dirty="0" err="1" smtClean="0"/>
              <a:t>Tận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endParaRPr lang="en-US" dirty="0" smtClean="0"/>
          </a:p>
          <a:p>
            <a:pPr lvl="1"/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endParaRPr lang="en-US" dirty="0" smtClean="0"/>
          </a:p>
          <a:p>
            <a:pPr lvl="1"/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lắp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,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947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</TotalTime>
  <Words>1261</Words>
  <Application>Microsoft Office PowerPoint</Application>
  <PresentationFormat>On-screen Show (4:3)</PresentationFormat>
  <Paragraphs>244</Paragraphs>
  <Slides>37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Visio</vt:lpstr>
      <vt:lpstr>Common</vt:lpstr>
      <vt:lpstr>Giới thiệu : Phúc</vt:lpstr>
      <vt:lpstr>Kiến trúc hệ thống : Hải</vt:lpstr>
      <vt:lpstr>Hiện thực</vt:lpstr>
      <vt:lpstr>Tổng kết : Phúc</vt:lpstr>
      <vt:lpstr>PowerPoint Presentation</vt:lpstr>
      <vt:lpstr>Nội dung</vt:lpstr>
      <vt:lpstr>Giới thiệu</vt:lpstr>
      <vt:lpstr>Vấn đề và giải pháp</vt:lpstr>
      <vt:lpstr>Vấn đề và giải pháp</vt:lpstr>
      <vt:lpstr>Vấn đề và giải pháp</vt:lpstr>
      <vt:lpstr>Hiện Thực</vt:lpstr>
      <vt:lpstr>Protocol</vt:lpstr>
      <vt:lpstr>Protocol</vt:lpstr>
      <vt:lpstr>Protocol</vt:lpstr>
      <vt:lpstr>Software Architecture</vt:lpstr>
      <vt:lpstr>Cashier - Hardware</vt:lpstr>
      <vt:lpstr>Cashier - Software</vt:lpstr>
      <vt:lpstr>Handheld</vt:lpstr>
      <vt:lpstr>Handheld</vt:lpstr>
      <vt:lpstr>Tổng kết</vt:lpstr>
      <vt:lpstr>Kết quả</vt:lpstr>
      <vt:lpstr>Hạn chế</vt:lpstr>
      <vt:lpstr>Hướng phát triển</vt:lpstr>
      <vt:lpstr>Demo</vt:lpstr>
      <vt:lpstr>Mô hình kết nối</vt:lpstr>
      <vt:lpstr>Timer Event</vt:lpstr>
      <vt:lpstr>PC Event</vt:lpstr>
      <vt:lpstr>Scanner Event</vt:lpstr>
      <vt:lpstr>Radio Event</vt:lpstr>
      <vt:lpstr>PowerPoint Presentation</vt:lpstr>
      <vt:lpstr>PowerPoint Presentation</vt:lpstr>
      <vt:lpstr>PowerPoint Presentation</vt:lpstr>
      <vt:lpstr>Diagram</vt:lpstr>
      <vt:lpstr>Diagram</vt:lpstr>
      <vt:lpstr>Diagram</vt:lpstr>
      <vt:lpstr>Marketing Diagram</vt:lpstr>
    </vt:vector>
  </TitlesOfParts>
  <Company>Katsu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Yamato</dc:creator>
  <cp:lastModifiedBy>Yamato</cp:lastModifiedBy>
  <cp:revision>42</cp:revision>
  <dcterms:created xsi:type="dcterms:W3CDTF">2011-12-25T13:19:09Z</dcterms:created>
  <dcterms:modified xsi:type="dcterms:W3CDTF">2011-12-29T14:35:49Z</dcterms:modified>
</cp:coreProperties>
</file>