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6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71" autoAdjust="0"/>
  </p:normalViewPr>
  <p:slideViewPr>
    <p:cSldViewPr>
      <p:cViewPr varScale="1">
        <p:scale>
          <a:sx n="55" d="100"/>
          <a:sy n="55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C9D-B3BC-4B8A-9772-7302FAC29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2EF-3339-4DF0-87A8-DF696C66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FCC0C8-A87D-49A6-B8CB-7AC1A55A67D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-"/>
            </a:pP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E7419A-24C5-42BB-8856-576B100C2D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baseline="0" dirty="0" smtClean="0"/>
              <a:t> </a:t>
            </a:r>
            <a:r>
              <a:rPr lang="en-US" dirty="0" smtClean="0"/>
              <a:t>animation)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Ádfasdf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BF8E-EF68-43A1-8633-E575EBCE5404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: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nhanh</a:t>
            </a:r>
            <a:r>
              <a:rPr lang="en-US" dirty="0" smtClean="0"/>
              <a:t>  (recommend : fly)</a:t>
            </a:r>
          </a:p>
          <a:p>
            <a:r>
              <a:rPr lang="en-US" dirty="0" err="1" smtClean="0"/>
              <a:t>Chữ</a:t>
            </a:r>
            <a:r>
              <a:rPr lang="en-US" dirty="0"/>
              <a:t> : </a:t>
            </a:r>
            <a:endParaRPr lang="en-US" dirty="0" smtClean="0"/>
          </a:p>
          <a:p>
            <a:pPr lvl="1"/>
            <a:r>
              <a:rPr lang="en-US" dirty="0"/>
              <a:t>Header : Arial</a:t>
            </a:r>
          </a:p>
          <a:p>
            <a:pPr lvl="1"/>
            <a:r>
              <a:rPr lang="en-US" dirty="0"/>
              <a:t>Content : </a:t>
            </a:r>
            <a:r>
              <a:rPr lang="en-US" dirty="0" err="1"/>
              <a:t>arial</a:t>
            </a:r>
            <a:r>
              <a:rPr lang="en-US" dirty="0"/>
              <a:t>, Constantia, </a:t>
            </a:r>
            <a:r>
              <a:rPr lang="en-US" dirty="0" smtClean="0"/>
              <a:t>Tahoma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hay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comment)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cặn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slide </a:t>
            </a:r>
            <a:r>
              <a:rPr lang="en-US" dirty="0" err="1" smtClean="0"/>
              <a:t>sau</a:t>
            </a:r>
            <a:r>
              <a:rPr lang="en-US" dirty="0" smtClean="0"/>
              <a:t> slide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0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5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icon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template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  <a:p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/>
              <a:t>Phúc</a:t>
            </a:r>
            <a:r>
              <a:rPr lang="en-US" dirty="0"/>
              <a:t> : PC App,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Hải</a:t>
            </a:r>
            <a:r>
              <a:rPr lang="en-US" dirty="0"/>
              <a:t> : Handheld,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Vinh</a:t>
            </a:r>
            <a:r>
              <a:rPr lang="en-US" dirty="0"/>
              <a:t> : Cashier, </a:t>
            </a:r>
            <a:r>
              <a:rPr lang="en-US" dirty="0" smtClean="0"/>
              <a:t>Protocol and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1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8153400" cy="1012825"/>
          </a:xfrm>
        </p:spPr>
        <p:txBody>
          <a:bodyPr>
            <a:normAutofit fontScale="90000"/>
          </a:bodyPr>
          <a:lstStyle/>
          <a:p>
            <a:r>
              <a:rPr lang="vi-VN" sz="3200" b="1" dirty="0"/>
              <a:t>XÂY DỰNG GIẢI PHÁP TÍNH TIỀN NHANHTRONG SIÊU THỊ DỰA TRÊN MẠNG ZIGBEE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657600"/>
            <a:ext cx="5638800" cy="2438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 ĐỒNG: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GVHD: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GVPB: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 1: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 2: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 3:</a:t>
            </a:r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5486400" y="6019800"/>
            <a:ext cx="3581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TP.HỒ CHÍ MINH, NGÀY  24/1/2011</a:t>
            </a:r>
          </a:p>
        </p:txBody>
      </p:sp>
    </p:spTree>
    <p:extLst>
      <p:ext uri="{BB962C8B-B14F-4D97-AF65-F5344CB8AC3E}">
        <p14:creationId xmlns:p14="http://schemas.microsoft.com/office/powerpoint/2010/main" val="941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099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0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02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AutoShape 52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752600" y="1820863"/>
            <a:ext cx="2667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86000" y="2590800"/>
            <a:ext cx="4114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50">
            <a:hlinkClick r:id="rId5" action="ppaction://hlinksldjump"/>
          </p:cNvPr>
          <p:cNvSpPr>
            <a:spLocks noChangeArrowheads="1"/>
          </p:cNvSpPr>
          <p:nvPr/>
        </p:nvSpPr>
        <p:spPr bwMode="gray">
          <a:xfrm>
            <a:off x="2438400" y="3459163"/>
            <a:ext cx="4495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AutoShape 49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2317750" y="4271963"/>
            <a:ext cx="32448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09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413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41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1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412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2" name="Group 81"/>
          <p:cNvGrpSpPr>
            <a:grpSpLocks/>
          </p:cNvGrpSpPr>
          <p:nvPr/>
        </p:nvGrpSpPr>
        <p:grpSpPr bwMode="auto">
          <a:xfrm>
            <a:off x="2057400" y="4343400"/>
            <a:ext cx="355600" cy="381000"/>
            <a:chOff x="2078" y="1680"/>
            <a:chExt cx="1615" cy="1615"/>
          </a:xfrm>
        </p:grpSpPr>
        <p:sp>
          <p:nvSpPr>
            <p:cNvPr id="41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13" name="Slide Number Placeholder 4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1F906-4CDA-4C30-B8BF-AC903E16BBBE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6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 (1slide)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(1slide)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(1slide)</a:t>
            </a:r>
            <a:endParaRPr lang="en-US" dirty="0"/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(1 slide)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(1 slide)</a:t>
            </a:r>
            <a:endParaRPr lang="en-US" dirty="0"/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ZigBee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4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(1slide)</a:t>
            </a:r>
            <a:endParaRPr lang="en-US" dirty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(2-3slide)</a:t>
            </a:r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.(1slide)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Cashier.(2slide)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Handheld. (2slide)</a:t>
            </a:r>
          </a:p>
          <a:p>
            <a:r>
              <a:rPr lang="en-US" dirty="0" smtClean="0"/>
              <a:t>PC Application. (2slide)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(1slide)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(1slide)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(1slide)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345</Words>
  <Application>Microsoft Office PowerPoint</Application>
  <PresentationFormat>On-screen Show (4:3)</PresentationFormat>
  <Paragraphs>66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Yêu cầu chung</vt:lpstr>
      <vt:lpstr>Biên tập</vt:lpstr>
      <vt:lpstr>XÂY DỰNG GIẢI PHÁP TÍNH TIỀN NHANHTRONG SIÊU THỊ DỰA TRÊN MẠNG ZIGBEE</vt:lpstr>
      <vt:lpstr>Nội dung</vt:lpstr>
      <vt:lpstr>Giới thiệu</vt:lpstr>
      <vt:lpstr>Vấn đề và giải pháp</vt:lpstr>
      <vt:lpstr>Quá trình hiện thực</vt:lpstr>
      <vt:lpstr>Tổng kết</vt:lpstr>
      <vt:lpstr>Demo</vt:lpstr>
      <vt:lpstr>PowerPoint Presentation</vt:lpstr>
    </vt:vector>
  </TitlesOfParts>
  <Company>Katsu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Yamato</dc:creator>
  <cp:lastModifiedBy>Yamato</cp:lastModifiedBy>
  <cp:revision>9</cp:revision>
  <dcterms:created xsi:type="dcterms:W3CDTF">2011-12-25T13:19:09Z</dcterms:created>
  <dcterms:modified xsi:type="dcterms:W3CDTF">2011-12-25T15:05:58Z</dcterms:modified>
</cp:coreProperties>
</file>