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4045" y="2466056"/>
            <a:ext cx="3793678" cy="334964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Rails </a:t>
            </a:r>
            <a:r>
              <a:rPr lang="en-US" sz="4800" dirty="0" smtClean="0"/>
              <a:t>framework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1230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dirty="0" smtClean="0"/>
              <a:t>สร้าง </a:t>
            </a:r>
            <a:r>
              <a:rPr lang="en-US" dirty="0"/>
              <a:t>repo </a:t>
            </a:r>
            <a:r>
              <a:rPr lang="th-TH" dirty="0" smtClean="0"/>
              <a:t>บน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14" y="1348703"/>
            <a:ext cx="1044085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622" y="568345"/>
            <a:ext cx="11073650" cy="15607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err="1"/>
              <a:t>config</a:t>
            </a:r>
            <a:r>
              <a:rPr lang="en-US" sz="3200" dirty="0"/>
              <a:t> --global user.name "your username"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err="1"/>
              <a:t>config</a:t>
            </a:r>
            <a:r>
              <a:rPr lang="en-US" sz="3200" dirty="0"/>
              <a:t> --global </a:t>
            </a:r>
            <a:r>
              <a:rPr lang="en-US" sz="3200" dirty="0" err="1"/>
              <a:t>user.email</a:t>
            </a:r>
            <a:r>
              <a:rPr lang="en-US" sz="3200" dirty="0"/>
              <a:t> "your email"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65" y="2877143"/>
            <a:ext cx="487748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24" y="568345"/>
            <a:ext cx="11120947" cy="1560716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err="1" smtClean="0"/>
              <a:t>init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git</a:t>
            </a:r>
            <a:r>
              <a:rPr lang="en-US" sz="3200" dirty="0"/>
              <a:t> add –A</a:t>
            </a:r>
            <a:br>
              <a:rPr lang="en-US" sz="3200" dirty="0"/>
            </a:br>
            <a:r>
              <a:rPr lang="en-US" sz="3200" dirty="0" err="1"/>
              <a:t>git</a:t>
            </a:r>
            <a:r>
              <a:rPr lang="en-US" sz="3200" dirty="0"/>
              <a:t> status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29" y="2569620"/>
            <a:ext cx="598253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24" y="568345"/>
            <a:ext cx="11120947" cy="1560716"/>
          </a:xfrm>
        </p:spPr>
        <p:txBody>
          <a:bodyPr>
            <a:normAutofit/>
          </a:bodyPr>
          <a:lstStyle/>
          <a:p>
            <a:r>
              <a:rPr lang="en-US" sz="3600" dirty="0" err="1"/>
              <a:t>git</a:t>
            </a:r>
            <a:r>
              <a:rPr lang="en-US" sz="3600" dirty="0"/>
              <a:t> commit –m “create project </a:t>
            </a:r>
            <a:r>
              <a:rPr lang="en-US" sz="3600" dirty="0" err="1"/>
              <a:t>kingsong</a:t>
            </a:r>
            <a:r>
              <a:rPr lang="en-US" sz="3600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80" y="2990789"/>
            <a:ext cx="493463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0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4" y="568345"/>
            <a:ext cx="10805637" cy="1560716"/>
          </a:xfrm>
        </p:spPr>
        <p:txBody>
          <a:bodyPr>
            <a:normAutofit/>
          </a:bodyPr>
          <a:lstStyle/>
          <a:p>
            <a:r>
              <a:rPr lang="en-US" sz="3600" dirty="0" err="1"/>
              <a:t>git</a:t>
            </a:r>
            <a:r>
              <a:rPr lang="en-US" sz="3600" dirty="0"/>
              <a:t> remote add origin “</a:t>
            </a:r>
            <a:r>
              <a:rPr lang="en-US" sz="3600" dirty="0" err="1"/>
              <a:t>git</a:t>
            </a:r>
            <a:r>
              <a:rPr lang="en-US" sz="3600" dirty="0"/>
              <a:t> repo”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4" y="3157891"/>
            <a:ext cx="9297235" cy="7633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98633" y="4950040"/>
            <a:ext cx="10805637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git</a:t>
            </a:r>
            <a:r>
              <a:rPr lang="en-US" sz="3600" dirty="0"/>
              <a:t> push -u origin master </a:t>
            </a:r>
          </a:p>
        </p:txBody>
      </p:sp>
    </p:spTree>
    <p:extLst>
      <p:ext uri="{BB962C8B-B14F-4D97-AF65-F5344CB8AC3E}">
        <p14:creationId xmlns:p14="http://schemas.microsoft.com/office/powerpoint/2010/main" val="57277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login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86" y="2981262"/>
            <a:ext cx="413442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4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create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852657"/>
            <a:ext cx="703995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7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heroku</a:t>
            </a:r>
            <a:r>
              <a:rPr lang="en-US" dirty="0"/>
              <a:t> master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48" y="3293819"/>
            <a:ext cx="7052267" cy="5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static-pages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61" y="3022519"/>
            <a:ext cx="9498830" cy="8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24" y="568345"/>
            <a:ext cx="11120947" cy="1560716"/>
          </a:xfrm>
        </p:spPr>
        <p:txBody>
          <a:bodyPr>
            <a:normAutofit/>
          </a:bodyPr>
          <a:lstStyle/>
          <a:p>
            <a:r>
              <a:rPr lang="en-US" sz="3600" dirty="0"/>
              <a:t>rails generate controller </a:t>
            </a:r>
            <a:r>
              <a:rPr lang="en-US" sz="3600" dirty="0" err="1"/>
              <a:t>StaticPages</a:t>
            </a:r>
            <a:r>
              <a:rPr lang="en-US" sz="3600" dirty="0"/>
              <a:t> home kingsong1 kingsong2 kingsong3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3" y="3220505"/>
            <a:ext cx="11682548" cy="7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rails new </a:t>
            </a:r>
            <a:r>
              <a:rPr lang="en-US" dirty="0" err="1"/>
              <a:t>kingsong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2" y="1506358"/>
            <a:ext cx="8159157" cy="47739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066" y="2865906"/>
            <a:ext cx="1829846" cy="18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5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config</a:t>
            </a:r>
            <a:r>
              <a:rPr lang="en-US" dirty="0"/>
              <a:t>/routes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584698"/>
            <a:ext cx="7338275" cy="35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7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localhost:3000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535936"/>
            <a:ext cx="7189528" cy="38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20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568345"/>
            <a:ext cx="11105181" cy="4429324"/>
          </a:xfrm>
        </p:spPr>
        <p:txBody>
          <a:bodyPr>
            <a:normAutofit/>
          </a:bodyPr>
          <a:lstStyle/>
          <a:p>
            <a:r>
              <a:rPr lang="en-US" sz="3600" dirty="0"/>
              <a:t>Edit app/views/</a:t>
            </a:r>
            <a:r>
              <a:rPr lang="en-US" sz="3600" dirty="0" err="1"/>
              <a:t>static_pages</a:t>
            </a:r>
            <a:r>
              <a:rPr lang="en-US" sz="3600" dirty="0"/>
              <a:t>/</a:t>
            </a:r>
            <a:r>
              <a:rPr lang="en-US" sz="3600" dirty="0" err="1"/>
              <a:t>home.html.erb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Edit </a:t>
            </a:r>
            <a:r>
              <a:rPr lang="en-US" sz="3600" dirty="0"/>
              <a:t>app/views/</a:t>
            </a:r>
            <a:r>
              <a:rPr lang="en-US" sz="3600" dirty="0" err="1"/>
              <a:t>static_pages</a:t>
            </a:r>
            <a:r>
              <a:rPr lang="en-US" sz="3600" dirty="0"/>
              <a:t>/kingsong1.html.erb </a:t>
            </a:r>
            <a:r>
              <a:rPr lang="en-US" sz="3600" dirty="0" smtClean="0"/>
              <a:t>Edit </a:t>
            </a:r>
            <a:r>
              <a:rPr lang="en-US" sz="3600" dirty="0"/>
              <a:t>app/views/</a:t>
            </a:r>
            <a:r>
              <a:rPr lang="en-US" sz="3600" dirty="0" err="1"/>
              <a:t>static_pages</a:t>
            </a:r>
            <a:r>
              <a:rPr lang="en-US" sz="3600" dirty="0"/>
              <a:t>/ kingsong2.html.erb </a:t>
            </a:r>
            <a:r>
              <a:rPr lang="en-US" sz="3600" dirty="0" smtClean="0"/>
              <a:t>Edit </a:t>
            </a:r>
            <a:r>
              <a:rPr lang="en-US" sz="3600" dirty="0"/>
              <a:t>app/views/</a:t>
            </a:r>
            <a:r>
              <a:rPr lang="en-US" sz="3600" dirty="0" err="1"/>
              <a:t>static_pages</a:t>
            </a:r>
            <a:r>
              <a:rPr lang="en-US" sz="3600" dirty="0"/>
              <a:t>/ kingsong3.html.erb</a:t>
            </a:r>
            <a:br>
              <a:rPr lang="en-US" sz="3600" dirty="0"/>
            </a:br>
            <a:r>
              <a:rPr lang="en-US" sz="3600" dirty="0"/>
              <a:t>Edit Readme </a:t>
            </a:r>
          </a:p>
        </p:txBody>
      </p:sp>
    </p:spTree>
    <p:extLst>
      <p:ext uri="{BB962C8B-B14F-4D97-AF65-F5344CB8AC3E}">
        <p14:creationId xmlns:p14="http://schemas.microsoft.com/office/powerpoint/2010/main" val="356250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git</a:t>
            </a:r>
            <a:r>
              <a:rPr lang="en-US" sz="3200" dirty="0"/>
              <a:t> add –A</a:t>
            </a:r>
            <a:br>
              <a:rPr lang="en-US" sz="3200" dirty="0"/>
            </a:br>
            <a:r>
              <a:rPr lang="en-US" sz="3200" dirty="0" err="1"/>
              <a:t>git</a:t>
            </a:r>
            <a:r>
              <a:rPr lang="en-US" sz="3200" dirty="0"/>
              <a:t> commit -m "Finish static pages“</a:t>
            </a:r>
            <a:br>
              <a:rPr lang="en-US" sz="3200" dirty="0"/>
            </a:br>
            <a:r>
              <a:rPr lang="en-US" sz="3200" dirty="0" err="1"/>
              <a:t>git</a:t>
            </a:r>
            <a:r>
              <a:rPr lang="en-US" sz="3200" dirty="0"/>
              <a:t> checkout master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0" y="2415850"/>
            <a:ext cx="11239800" cy="1966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0" y="4669603"/>
            <a:ext cx="11214538" cy="12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 static-pages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93" y="2636096"/>
            <a:ext cx="8429933" cy="9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9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push 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heroku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22" y="2305020"/>
            <a:ext cx="9170322" cy="1021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22" y="3846786"/>
            <a:ext cx="9175525" cy="9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4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–b presentation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69" y="2948454"/>
            <a:ext cx="10406302" cy="10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1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th-TH" dirty="0" smtClean="0"/>
              <a:t>ชื่อไฟล์นำเสนอ</a:t>
            </a:r>
            <a:br>
              <a:rPr lang="th-TH" dirty="0" smtClean="0"/>
            </a:br>
            <a:r>
              <a:rPr lang="th-TH" dirty="0" smtClean="0"/>
              <a:t>แก้ไขและบันทึกไฟล์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462066"/>
            <a:ext cx="571579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94" y="568345"/>
            <a:ext cx="11152478" cy="534372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/>
              <a:t>add –</a:t>
            </a:r>
            <a:r>
              <a:rPr lang="en-US" sz="3600" dirty="0" smtClean="0"/>
              <a:t>A</a:t>
            </a:r>
            <a:r>
              <a:rPr lang="th-TH" sz="3600" dirty="0" smtClean="0"/>
              <a:t/>
            </a:r>
            <a:br>
              <a:rPr lang="th-TH" sz="3600" dirty="0" smtClean="0"/>
            </a:br>
            <a:r>
              <a:rPr lang="en-US" sz="3600" dirty="0" err="1"/>
              <a:t>git</a:t>
            </a:r>
            <a:r>
              <a:rPr lang="en-US" sz="3600" dirty="0"/>
              <a:t> commit -m "Finish </a:t>
            </a:r>
            <a:r>
              <a:rPr lang="en-US" sz="3600" dirty="0" smtClean="0"/>
              <a:t>presentation“</a:t>
            </a:r>
            <a:r>
              <a:rPr lang="th-TH" sz="3600" dirty="0" smtClean="0"/>
              <a:t/>
            </a:r>
            <a:br>
              <a:rPr lang="th-TH" sz="3600" dirty="0" smtClean="0"/>
            </a:br>
            <a:r>
              <a:rPr lang="en-US" sz="3600" dirty="0" err="1"/>
              <a:t>git</a:t>
            </a:r>
            <a:r>
              <a:rPr lang="en-US" sz="3600" dirty="0"/>
              <a:t> checkout master </a:t>
            </a:r>
            <a:r>
              <a:rPr lang="th-TH" sz="3600" dirty="0" smtClean="0"/>
              <a:t/>
            </a:r>
            <a:br>
              <a:rPr lang="th-TH" sz="3600" dirty="0" smtClean="0"/>
            </a:br>
            <a:r>
              <a:rPr lang="en-US" sz="3600" dirty="0" err="1"/>
              <a:t>git</a:t>
            </a:r>
            <a:r>
              <a:rPr lang="en-US" sz="3600" dirty="0"/>
              <a:t> merge </a:t>
            </a:r>
            <a:r>
              <a:rPr lang="en-US" sz="3600" dirty="0" smtClean="0"/>
              <a:t>presentation</a:t>
            </a:r>
            <a:r>
              <a:rPr lang="th-TH" sz="3600" dirty="0" smtClean="0"/>
              <a:t/>
            </a:r>
            <a:br>
              <a:rPr lang="th-TH" sz="3600" dirty="0" smtClean="0"/>
            </a:br>
            <a:r>
              <a:rPr lang="en-US" sz="3600" dirty="0" err="1"/>
              <a:t>git</a:t>
            </a:r>
            <a:r>
              <a:rPr lang="en-US" sz="3600" dirty="0"/>
              <a:t> push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9" y="4087510"/>
            <a:ext cx="10846107" cy="10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8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err="1"/>
              <a:t>Gemfile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11" y="1348703"/>
            <a:ext cx="5923225" cy="54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4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2" y="568345"/>
            <a:ext cx="11215540" cy="1560716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cd </a:t>
            </a:r>
            <a:r>
              <a:rPr lang="en-US" dirty="0" err="1" smtClean="0"/>
              <a:t>kingsong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gem sources –a http://rubygems.org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ตอบ </a:t>
            </a:r>
            <a:r>
              <a:rPr lang="en-US" dirty="0" smtClean="0"/>
              <a:t>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01" y="2129061"/>
            <a:ext cx="7211431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gem install bundler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30" y="1564927"/>
            <a:ext cx="7173326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462" y="568345"/>
            <a:ext cx="10726809" cy="15607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bundle install --without production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129061"/>
            <a:ext cx="718285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9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118" y="568345"/>
            <a:ext cx="10569154" cy="15607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bundle </a:t>
            </a:r>
            <a:r>
              <a:rPr lang="en-US" sz="3600" dirty="0" smtClean="0"/>
              <a:t>show</a:t>
            </a:r>
            <a:r>
              <a:rPr lang="th-TH" sz="3600" dirty="0" smtClean="0"/>
              <a:t/>
            </a:r>
            <a:br>
              <a:rPr lang="th-TH" sz="3600" dirty="0" smtClean="0"/>
            </a:br>
            <a:r>
              <a:rPr lang="en-US" sz="3600" dirty="0"/>
              <a:t>bundle update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26" y="1821404"/>
            <a:ext cx="7182852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run rails </a:t>
            </a:r>
            <a:r>
              <a:rPr lang="en-US" dirty="0" smtClean="0"/>
              <a:t>server </a:t>
            </a:r>
            <a:r>
              <a:rPr lang="th-TH" dirty="0" smtClean="0"/>
              <a:t>บน </a:t>
            </a:r>
            <a:r>
              <a:rPr lang="en-US" dirty="0" err="1" smtClean="0"/>
              <a:t>cmd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87" y="1348703"/>
            <a:ext cx="934532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4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localhost:3000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33" y="1348703"/>
            <a:ext cx="9277190" cy="49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000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29</TotalTime>
  <Words>111</Words>
  <Application>Microsoft Office PowerPoint</Application>
  <PresentationFormat>Widescreen</PresentationFormat>
  <Paragraphs>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Schoolbook</vt:lpstr>
      <vt:lpstr>Corbel</vt:lpstr>
      <vt:lpstr>KodchiangUPC</vt:lpstr>
      <vt:lpstr>Feathered</vt:lpstr>
      <vt:lpstr>Rails framework</vt:lpstr>
      <vt:lpstr>rails new kingsong</vt:lpstr>
      <vt:lpstr>change Gemfile</vt:lpstr>
      <vt:lpstr>cd kingsong gem sources –a http://rubygems.org  ตอบ y</vt:lpstr>
      <vt:lpstr>gem install bundler</vt:lpstr>
      <vt:lpstr>bundle install --without production </vt:lpstr>
      <vt:lpstr>bundle show bundle update</vt:lpstr>
      <vt:lpstr>run rails server บน cmd</vt:lpstr>
      <vt:lpstr>localhost:3000 </vt:lpstr>
      <vt:lpstr>สร้าง repo บน Github</vt:lpstr>
      <vt:lpstr>git config --global user.name "your username"  git config --global user.email "your email" </vt:lpstr>
      <vt:lpstr>git init git add –A git status</vt:lpstr>
      <vt:lpstr>git commit –m “create project kingsong”</vt:lpstr>
      <vt:lpstr>git remote add origin “git repo”</vt:lpstr>
      <vt:lpstr>heroku login</vt:lpstr>
      <vt:lpstr>heroku create</vt:lpstr>
      <vt:lpstr>git push heroku master</vt:lpstr>
      <vt:lpstr>git checkout -b static-pages </vt:lpstr>
      <vt:lpstr>rails generate controller StaticPages home kingsong1 kingsong2 kingsong3</vt:lpstr>
      <vt:lpstr>edit config/routes </vt:lpstr>
      <vt:lpstr>localhost:3000 </vt:lpstr>
      <vt:lpstr>Edit app/views/static_pages/home.html.erb  Edit app/views/static_pages/kingsong1.html.erb Edit app/views/static_pages/ kingsong2.html.erb Edit app/views/static_pages/ kingsong3.html.erb Edit Readme </vt:lpstr>
      <vt:lpstr>git add –A git commit -m "Finish static pages“ git checkout master</vt:lpstr>
      <vt:lpstr>git merge static-pages </vt:lpstr>
      <vt:lpstr>git push  git push heroku </vt:lpstr>
      <vt:lpstr>git checkout –b presentation</vt:lpstr>
      <vt:lpstr>touch ชื่อไฟล์นำเสนอ แก้ไขและบันทึกไฟล์</vt:lpstr>
      <vt:lpstr>git add –A git commit -m "Finish presentation“ git checkout master  git merge presentation git push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Windows User</dc:creator>
  <cp:lastModifiedBy>Windows User</cp:lastModifiedBy>
  <cp:revision>10</cp:revision>
  <dcterms:created xsi:type="dcterms:W3CDTF">2017-05-18T09:23:33Z</dcterms:created>
  <dcterms:modified xsi:type="dcterms:W3CDTF">2017-05-18T09:55:48Z</dcterms:modified>
</cp:coreProperties>
</file>