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4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36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4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91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4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6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62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24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42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4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0A01C-FBFE-4746-8C2F-D2915AC54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How to </a:t>
            </a:r>
            <a:r>
              <a:rPr lang="en-US" altLang="ja-JP" dirty="0"/>
              <a:t>use </a:t>
            </a:r>
            <a:r>
              <a:rPr lang="en-US" altLang="ja-JP" dirty="0" err="1"/>
              <a:t>MasterHands</a:t>
            </a:r>
            <a:r>
              <a:rPr lang="en-US" altLang="ja-JP" dirty="0"/>
              <a:t> API from Java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494EA0-2415-4ECA-B17B-5C002D9F4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2023/09/08 - 1</a:t>
            </a:r>
          </a:p>
          <a:p>
            <a:r>
              <a:rPr lang="en-US" altLang="ja-JP" dirty="0"/>
              <a:t>Rintaro</a:t>
            </a:r>
            <a:r>
              <a:rPr lang="ja-JP" altLang="en-US" dirty="0"/>
              <a:t> </a:t>
            </a:r>
            <a:r>
              <a:rPr lang="en-US" altLang="ja-JP"/>
              <a:t>Saito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416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C39C4-6704-4226-A0D9-D45924BE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Creating new Java project</a:t>
            </a:r>
            <a:endParaRPr kumimoji="1" lang="ja-JP" altLang="en-US" dirty="0"/>
          </a:p>
        </p:txBody>
      </p:sp>
      <p:pic>
        <p:nvPicPr>
          <p:cNvPr id="5" name="図 4" descr="グラフィカル ユーザー インターフェイス, テキスト, アプリケーション, Teams&#10;&#10;自動的に生成された説明">
            <a:extLst>
              <a:ext uri="{FF2B5EF4-FFF2-40B4-BE49-F238E27FC236}">
                <a16:creationId xmlns:a16="http://schemas.microsoft.com/office/drawing/2014/main" id="{7DCF4176-48E2-44F7-B81C-646E7D4E9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96" y="1405195"/>
            <a:ext cx="4887807" cy="4862698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0E1F6D0-8C4C-40AF-918C-EEA620EF8B4C}"/>
              </a:ext>
            </a:extLst>
          </p:cNvPr>
          <p:cNvSpPr/>
          <p:nvPr/>
        </p:nvSpPr>
        <p:spPr>
          <a:xfrm>
            <a:off x="4253023" y="2844209"/>
            <a:ext cx="2530549" cy="29239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75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C0C93-6969-44F0-A262-5B45D988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Adding MasterHands.jar as external Jar</a:t>
            </a:r>
            <a:endParaRPr kumimoji="1" lang="ja-JP" altLang="en-US" dirty="0"/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AD8F3451-15B3-43AF-8961-E57412E05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85" y="1721750"/>
            <a:ext cx="4662211" cy="4638261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2F0C818-4933-430A-B71F-1A040BFF73B8}"/>
              </a:ext>
            </a:extLst>
          </p:cNvPr>
          <p:cNvSpPr/>
          <p:nvPr/>
        </p:nvSpPr>
        <p:spPr>
          <a:xfrm>
            <a:off x="2224932" y="2641007"/>
            <a:ext cx="2390054" cy="1021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0650567-5DF7-444E-A4B0-0C7BC1761A62}"/>
              </a:ext>
            </a:extLst>
          </p:cNvPr>
          <p:cNvCxnSpPr/>
          <p:nvPr/>
        </p:nvCxnSpPr>
        <p:spPr>
          <a:xfrm flipH="1">
            <a:off x="6752492" y="2852614"/>
            <a:ext cx="35169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55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F4F87-B6DF-45FD-9369-BE50EAF5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Compiling and executing </a:t>
            </a:r>
            <a:r>
              <a:rPr lang="en-US" altLang="ja-JP" dirty="0"/>
              <a:t>program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022670-A19C-41D1-B0A2-08F65F45F685}"/>
              </a:ext>
            </a:extLst>
          </p:cNvPr>
          <p:cNvSpPr txBox="1"/>
          <p:nvPr/>
        </p:nvSpPr>
        <p:spPr>
          <a:xfrm>
            <a:off x="432084" y="4286236"/>
            <a:ext cx="8279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Example of executing program compiled by Eclipse via </a:t>
            </a:r>
            <a:r>
              <a:rPr kumimoji="1" lang="en-US" altLang="ja-JP" sz="1050">
                <a:latin typeface="Arial" panose="020B0604020202020204" pitchFamily="34" charset="0"/>
                <a:cs typeface="Arial" panose="020B0604020202020204" pitchFamily="34" charset="0"/>
              </a:rPr>
              <a:t>Windows PowerShell:</a:t>
            </a:r>
            <a:endParaRPr kumimoji="1" lang="en-US" altLang="ja-JP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cd C:\Users\rsaito\rs_Progs\rs_Java\rs_Java_Projs\MasterHandsManips\ReadMHCurations1\bin</a:t>
            </a:r>
          </a:p>
          <a:p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java -</a:t>
            </a:r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"C:\WinAppl\MasterHands\MasterHands-2.19.0.3\MasterHands.jar;" Test.Test_MHCurBase1_2</a:t>
            </a:r>
          </a:p>
          <a:p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D75CDB-4730-46AD-9ED2-563B812F2991}"/>
              </a:ext>
            </a:extLst>
          </p:cNvPr>
          <p:cNvSpPr txBox="1"/>
          <p:nvPr/>
        </p:nvSpPr>
        <p:spPr>
          <a:xfrm>
            <a:off x="432083" y="1833100"/>
            <a:ext cx="7718780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Example of compiling:</a:t>
            </a:r>
          </a:p>
          <a:p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C:\WinAppl\MasterHands\MasterHands-2.20.0.2\MasterHands.jar Test_invoke1.java</a:t>
            </a:r>
          </a:p>
          <a:p>
            <a:endParaRPr kumimoji="1" lang="en-US" altLang="ja-JP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Example of executing via Command prompt:</a:t>
            </a:r>
          </a:p>
          <a:p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java -</a:t>
            </a:r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C:\WinAppl\MasterHands\MasterHands-2.20.0.2\MasterHands.jar; Test_invoke1</a:t>
            </a:r>
          </a:p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(You need a space between ";" and "Test_invoke1“)</a:t>
            </a:r>
          </a:p>
          <a:p>
            <a:endParaRPr kumimoji="1" lang="en-US" altLang="ja-JP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Example of executing via Windows PowerShell:</a:t>
            </a:r>
          </a:p>
          <a:p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java -</a:t>
            </a:r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"C:\WinAppl\MasterHands\MasterHands-2.20.0.2\MasterHands.jar;" Test_invoke1</a:t>
            </a:r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39AF25-AC90-447D-9DC1-996D89D6D37D}"/>
              </a:ext>
            </a:extLst>
          </p:cNvPr>
          <p:cNvSpPr txBox="1"/>
          <p:nvPr/>
        </p:nvSpPr>
        <p:spPr>
          <a:xfrm>
            <a:off x="4104051" y="6260124"/>
            <a:ext cx="460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 Make sure that you have license file installed.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21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182</Words>
  <Application>Microsoft Office PowerPoint</Application>
  <PresentationFormat>画面に合わせる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テーマ</vt:lpstr>
      <vt:lpstr>How to use MasterHands API from Java</vt:lpstr>
      <vt:lpstr>Creating new Java project</vt:lpstr>
      <vt:lpstr>Adding MasterHands.jar as external Jar</vt:lpstr>
      <vt:lpstr>Compiling and executing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JavaからのMasterHands API利用法</dc:title>
  <dc:creator>Saito Rintaro</dc:creator>
  <cp:lastModifiedBy>Saito Rintaro</cp:lastModifiedBy>
  <cp:revision>11</cp:revision>
  <dcterms:created xsi:type="dcterms:W3CDTF">2023-09-08T06:21:20Z</dcterms:created>
  <dcterms:modified xsi:type="dcterms:W3CDTF">2023-09-08T06:51:56Z</dcterms:modified>
</cp:coreProperties>
</file>