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  <p:sldId id="265" r:id="rId12"/>
    <p:sldId id="267" r:id="rId13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978" y="-102"/>
      </p:cViewPr>
      <p:guideLst>
        <p:guide orient="horz" pos="3367"/>
        <p:guide pos="23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A8EE4-5D9A-4995-B2E0-FF69FD159646}" type="datetimeFigureOut">
              <a:rPr lang="fr-FR" smtClean="0"/>
              <a:pPr/>
              <a:t>10/02/2016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DBC64-7F31-46DB-B0B9-1C023AFE25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D1567-91D2-4806-8893-5F31D540C5C9}" type="datetimeFigureOut">
              <a:rPr lang="fr-FR" smtClean="0"/>
              <a:pPr/>
              <a:t>10/02/2016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9005-932C-4382-8910-FAD4A5C7CD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C9005-932C-4382-8910-FAD4A5C7CD4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23A-21FE-4949-B14A-8712C6A4B73D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8566-68D7-4F4D-9259-90D2D13933EB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DAD7-0F4E-4EB9-96CB-3185F1D2B2E2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991872" y="116632"/>
            <a:ext cx="1152128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B31A5C1-F273-48BE-BD1E-835B78EA49BE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028384" y="6165304"/>
            <a:ext cx="504056" cy="412155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9B6B86-2D2F-4CEE-A99C-41D10340A5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2339752" y="6309320"/>
            <a:ext cx="4464496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Hans Julien, </a:t>
            </a:r>
            <a:r>
              <a:rPr lang="fr-FR" dirty="0" err="1" smtClean="0"/>
              <a:t>Perraud</a:t>
            </a:r>
            <a:r>
              <a:rPr lang="fr-FR" dirty="0" smtClean="0"/>
              <a:t> Frédéric – tuteur : Mancini Stéphane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F7AF-CFB4-4C2B-8D0B-9F14388E7DD0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5D84-70AA-486B-ADF2-F57CBF61B0BF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334-9318-4F8C-8990-4BC23705CFCC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098-3C6B-4848-9161-C7C08CEE8B15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DE48-DE37-4511-B40A-F281E7E92AFB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6641-7882-49E6-B920-B1B6EDD49DD9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A26-ECA6-4878-89D6-AE22D0BB4A83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812360" y="260648"/>
            <a:ext cx="1080120" cy="365125"/>
          </a:xfrm>
        </p:spPr>
        <p:txBody>
          <a:bodyPr/>
          <a:lstStyle/>
          <a:p>
            <a:fld id="{4580A689-3104-43FB-A3B9-4F034189FF9C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6F3E-50A8-4A26-AB00-CEBF05DFDCA3}" type="datetime1">
              <a:rPr lang="fr-FR" smtClean="0"/>
              <a:pPr/>
              <a:t>10/02/2016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2195736" y="980728"/>
            <a:ext cx="6552000" cy="363240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fr-FR" sz="4400" u="sng" dirty="0">
                <a:latin typeface="Arial"/>
              </a:rPr>
              <a:t>Présentation du projet de spécialité SLE:</a:t>
            </a:r>
            <a:r>
              <a:rPr lang="fr-FR" sz="4400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Implantation d'un système de détection de piéton sur FPGA via une méthode HLS </a:t>
            </a:r>
            <a:endParaRPr dirty="0"/>
          </a:p>
        </p:txBody>
      </p:sp>
      <p:sp>
        <p:nvSpPr>
          <p:cNvPr id="623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627" name="Image 6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0720" y="4825440"/>
            <a:ext cx="1937520" cy="1235160"/>
          </a:xfrm>
          <a:prstGeom prst="rect">
            <a:avLst/>
          </a:prstGeom>
          <a:ln w="25560">
            <a:noFill/>
          </a:ln>
        </p:spPr>
      </p:pic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BD06-248B-4DF5-8004-F574E3D6C7DD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5C1-F273-48BE-BD1E-835B78EA49BE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  <p:sp>
        <p:nvSpPr>
          <p:cNvPr id="5" name="TextShape 1"/>
          <p:cNvSpPr txBox="1"/>
          <p:nvPr/>
        </p:nvSpPr>
        <p:spPr>
          <a:xfrm>
            <a:off x="2195736" y="404664"/>
            <a:ext cx="6787800" cy="5328592"/>
          </a:xfrm>
          <a:prstGeom prst="rect">
            <a:avLst/>
          </a:prstGeom>
        </p:spPr>
        <p:txBody>
          <a:bodyPr anchor="t"/>
          <a:lstStyle/>
          <a:p>
            <a:r>
              <a:rPr lang="fr-FR" sz="4400" u="sng" dirty="0" smtClean="0">
                <a:latin typeface="Arial"/>
              </a:rPr>
              <a:t>Problèmes rencontrés:</a:t>
            </a:r>
            <a:endParaRPr lang="fr-FR" sz="6000" u="sng" dirty="0" smtClean="0">
              <a:latin typeface="Arial"/>
            </a:endParaRPr>
          </a:p>
          <a:p>
            <a:endParaRPr lang="fr-FR" sz="32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Compilation </a:t>
            </a:r>
            <a:r>
              <a:rPr lang="fr-FR" sz="2800" dirty="0" err="1" smtClean="0">
                <a:latin typeface="Arial"/>
              </a:rPr>
              <a:t>Catapult</a:t>
            </a:r>
            <a:r>
              <a:rPr lang="fr-FR" sz="2800" dirty="0" smtClean="0">
                <a:latin typeface="Arial"/>
              </a:rPr>
              <a:t> C et tests après synthèse → création d’un </a:t>
            </a:r>
            <a:r>
              <a:rPr lang="fr-FR" sz="2800" dirty="0" err="1" smtClean="0">
                <a:latin typeface="Arial"/>
              </a:rPr>
              <a:t>makefile</a:t>
            </a:r>
            <a:r>
              <a:rPr lang="fr-FR" sz="2800" dirty="0" smtClean="0">
                <a:latin typeface="Arial"/>
              </a:rPr>
              <a:t> spécifique et émulation de la RAM</a:t>
            </a:r>
          </a:p>
          <a:p>
            <a:endParaRPr lang="fr-FR" sz="28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Signaux inversés et boucles ignorées par </a:t>
            </a:r>
            <a:r>
              <a:rPr lang="fr-FR" sz="2800" dirty="0" err="1" smtClean="0">
                <a:latin typeface="Arial"/>
              </a:rPr>
              <a:t>Catapult</a:t>
            </a:r>
            <a:r>
              <a:rPr lang="fr-FR" sz="2800" dirty="0" smtClean="0">
                <a:latin typeface="Arial"/>
              </a:rPr>
              <a:t> C</a:t>
            </a:r>
          </a:p>
          <a:p>
            <a:endParaRPr lang="fr-FR" sz="28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Plus de </a:t>
            </a:r>
            <a:r>
              <a:rPr lang="fr-FR" sz="2800" dirty="0" err="1" smtClean="0">
                <a:latin typeface="Arial"/>
              </a:rPr>
              <a:t>license</a:t>
            </a:r>
            <a:r>
              <a:rPr lang="fr-FR" sz="2800" dirty="0" smtClean="0">
                <a:latin typeface="Arial"/>
              </a:rPr>
              <a:t> </a:t>
            </a:r>
            <a:r>
              <a:rPr lang="fr-FR" sz="2800" dirty="0" err="1" smtClean="0">
                <a:latin typeface="Arial"/>
              </a:rPr>
              <a:t>Catapult</a:t>
            </a:r>
            <a:r>
              <a:rPr lang="fr-FR" sz="2800" dirty="0" smtClean="0">
                <a:latin typeface="Arial"/>
              </a:rPr>
              <a:t> C au 1</a:t>
            </a:r>
            <a:r>
              <a:rPr lang="fr-FR" sz="2800" baseline="30000" dirty="0" smtClean="0">
                <a:latin typeface="Arial"/>
              </a:rPr>
              <a:t>er</a:t>
            </a:r>
            <a:r>
              <a:rPr lang="fr-FR" sz="2800" dirty="0" smtClean="0">
                <a:latin typeface="Arial"/>
              </a:rPr>
              <a:t> janvier 2016 pendant 2 semaines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5C1-F273-48BE-BD1E-835B78EA49BE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  <p:sp>
        <p:nvSpPr>
          <p:cNvPr id="5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t"/>
          <a:lstStyle/>
          <a:p>
            <a:r>
              <a:rPr lang="fr-FR" sz="4400" u="sng" dirty="0" smtClean="0">
                <a:latin typeface="Arial"/>
              </a:rPr>
              <a:t>Démonstration:</a:t>
            </a:r>
          </a:p>
          <a:p>
            <a:endParaRPr lang="fr-FR" sz="4800" dirty="0" smtClean="0">
              <a:latin typeface="Arial"/>
            </a:endParaRPr>
          </a:p>
          <a:p>
            <a:endParaRPr lang="fr-FR" sz="48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Démonstration logicielle</a:t>
            </a:r>
          </a:p>
          <a:p>
            <a:endParaRPr lang="fr-FR" sz="2800" dirty="0" smtClean="0">
              <a:latin typeface="Arial"/>
            </a:endParaRPr>
          </a:p>
          <a:p>
            <a:endParaRPr lang="fr-FR" sz="28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Démonstration sur carte</a:t>
            </a: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5C1-F273-48BE-BD1E-835B78EA49BE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  <p:sp>
        <p:nvSpPr>
          <p:cNvPr id="5" name="TextShape 1"/>
          <p:cNvSpPr txBox="1"/>
          <p:nvPr/>
        </p:nvSpPr>
        <p:spPr>
          <a:xfrm>
            <a:off x="1907704" y="1484784"/>
            <a:ext cx="6787800" cy="3668664"/>
          </a:xfrm>
          <a:prstGeom prst="rect">
            <a:avLst/>
          </a:prstGeom>
        </p:spPr>
        <p:txBody>
          <a:bodyPr anchor="t"/>
          <a:lstStyle/>
          <a:p>
            <a:pPr algn="ctr"/>
            <a:r>
              <a:rPr lang="fr-FR" sz="4400" dirty="0" smtClean="0">
                <a:latin typeface="Arial"/>
              </a:rPr>
              <a:t>Merci pour votre attention</a:t>
            </a:r>
            <a:endParaRPr lang="fr-FR" sz="4400" dirty="0" smtClean="0">
              <a:latin typeface="Arial"/>
            </a:endParaRPr>
          </a:p>
          <a:p>
            <a:endParaRPr lang="fr-FR" sz="4800" dirty="0" smtClean="0">
              <a:latin typeface="Arial"/>
            </a:endParaRPr>
          </a:p>
          <a:p>
            <a:endParaRPr lang="fr-FR" sz="4800" dirty="0" smtClean="0">
              <a:latin typeface="Arial"/>
            </a:endParaRPr>
          </a:p>
          <a:p>
            <a:pPr algn="ctr"/>
            <a:r>
              <a:rPr lang="fr-FR" sz="3600" dirty="0" smtClean="0">
                <a:latin typeface="Arial"/>
              </a:rPr>
              <a:t>Avez-vous des questions ?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2267744" y="1916832"/>
            <a:ext cx="65520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>
                <a:latin typeface="Arial"/>
              </a:rPr>
              <a:t>Contexte:</a:t>
            </a:r>
            <a:r>
              <a:rPr lang="fr-FR" sz="3200" u="sng" dirty="0">
                <a:latin typeface="Arial"/>
              </a:rPr>
              <a:t>
</a:t>
            </a:r>
            <a:r>
              <a:rPr lang="fr-FR" sz="1500" dirty="0">
                <a:latin typeface="Arial"/>
              </a:rPr>
              <a:t> 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* Matériel : 
</a:t>
            </a:r>
            <a:r>
              <a:rPr lang="fr-FR" sz="1500" dirty="0">
                <a:latin typeface="Arial"/>
              </a:rPr>
              <a:t>                          
</a:t>
            </a:r>
            <a:r>
              <a:rPr lang="fr-FR" sz="3200" dirty="0">
                <a:latin typeface="Arial"/>
              </a:rPr>
              <a:t>
</a:t>
            </a:r>
            <a:r>
              <a:rPr lang="fr-FR" sz="1500" dirty="0">
                <a:latin typeface="Arial"/>
              </a:rPr>
              <a:t> 
  Carte </a:t>
            </a:r>
            <a:r>
              <a:rPr lang="fr-FR" sz="1500" dirty="0" err="1">
                <a:latin typeface="Arial"/>
              </a:rPr>
              <a:t>Zybo</a:t>
            </a:r>
            <a:r>
              <a:rPr lang="fr-FR" sz="1500" dirty="0">
                <a:latin typeface="Arial"/>
              </a:rPr>
              <a:t>                                                                      Camera OV9655                          </a:t>
            </a:r>
            <a:r>
              <a:rPr lang="fr-FR" sz="3200" dirty="0">
                <a:latin typeface="Arial"/>
              </a:rPr>
              <a:t>
* Algorithme HOG et SVM
* Outils HLS : </a:t>
            </a:r>
            <a:r>
              <a:rPr lang="fr-FR" sz="3200" dirty="0" err="1">
                <a:latin typeface="Arial"/>
              </a:rPr>
              <a:t>Catapult</a:t>
            </a:r>
            <a:r>
              <a:rPr lang="fr-FR" sz="3200" dirty="0">
                <a:latin typeface="Arial"/>
              </a:rPr>
              <a:t> C
</a:t>
            </a:r>
            <a:endParaRPr dirty="0"/>
          </a:p>
        </p:txBody>
      </p:sp>
      <p:sp>
        <p:nvSpPr>
          <p:cNvPr id="629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633" name="Image 6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2276872"/>
            <a:ext cx="2183400" cy="1792800"/>
          </a:xfrm>
          <a:prstGeom prst="rect">
            <a:avLst/>
          </a:prstGeom>
          <a:ln w="25560">
            <a:noFill/>
          </a:ln>
        </p:spPr>
      </p:pic>
      <p:pic>
        <p:nvPicPr>
          <p:cNvPr id="634" name="Image 6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8224" y="2204864"/>
            <a:ext cx="2320920" cy="1740600"/>
          </a:xfrm>
          <a:prstGeom prst="rect">
            <a:avLst/>
          </a:prstGeom>
          <a:ln w="25560">
            <a:noFill/>
          </a:ln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493F-C64B-4176-B94B-5E16CECD00FB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2267744" y="1844824"/>
            <a:ext cx="828092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>
                <a:latin typeface="Arial"/>
              </a:rPr>
              <a:t>Enjeux, contraintes: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* Contraintes temporelles fortes : 
	</a:t>
            </a:r>
            <a:r>
              <a:rPr lang="fr-FR" sz="2000" dirty="0" smtClean="0">
                <a:latin typeface="Arial"/>
              </a:rPr>
              <a:t>- </a:t>
            </a:r>
            <a:r>
              <a:rPr lang="fr-FR" sz="2000" dirty="0">
                <a:latin typeface="Arial"/>
              </a:rPr>
              <a:t>résolution 320X240 à 15 images secondes
</a:t>
            </a:r>
            <a:r>
              <a:rPr lang="fr-FR" sz="600" dirty="0">
                <a:latin typeface="Arial"/>
              </a:rPr>
              <a:t> </a:t>
            </a:r>
            <a:r>
              <a:rPr lang="fr-FR" sz="3200" dirty="0">
                <a:latin typeface="Arial"/>
              </a:rPr>
              <a:t>
* Mémoire limitée : 240KB RAM
</a:t>
            </a:r>
            <a:r>
              <a:rPr lang="fr-FR" sz="600" dirty="0">
                <a:latin typeface="Arial"/>
              </a:rPr>
              <a:t> 
 </a:t>
            </a:r>
            <a:r>
              <a:rPr lang="fr-FR" sz="3200" dirty="0">
                <a:latin typeface="Arial"/>
              </a:rPr>
              <a:t>
* Algorithme complexe et coûteux :
	</a:t>
            </a:r>
            <a:r>
              <a:rPr lang="fr-FR" sz="2000" dirty="0" smtClean="0">
                <a:latin typeface="Arial"/>
              </a:rPr>
              <a:t>- </a:t>
            </a:r>
            <a:r>
              <a:rPr lang="fr-FR" sz="2000" dirty="0">
                <a:latin typeface="Arial"/>
              </a:rPr>
              <a:t>Racine carré et nombreux calculs vectoriels
</a:t>
            </a:r>
            <a:r>
              <a:rPr lang="fr-FR" sz="600" dirty="0">
                <a:latin typeface="Arial"/>
              </a:rPr>
              <a:t> </a:t>
            </a:r>
            <a:r>
              <a:rPr lang="fr-FR" sz="2000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* Prise en main de nouveaux outils
 </a:t>
            </a:r>
            <a:endParaRPr dirty="0"/>
          </a:p>
        </p:txBody>
      </p:sp>
      <p:sp>
        <p:nvSpPr>
          <p:cNvPr id="636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C32-26BA-44A6-8E21-158226385F44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899592" y="332656"/>
            <a:ext cx="6787800" cy="66816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fr-FR" sz="4400" u="sng" dirty="0">
                <a:latin typeface="Arial"/>
              </a:rPr>
              <a:t>Solution </a:t>
            </a:r>
            <a:r>
              <a:rPr lang="fr-FR" sz="4400" u="sng" dirty="0" smtClean="0">
                <a:latin typeface="Arial"/>
              </a:rPr>
              <a:t>prévue</a:t>
            </a:r>
            <a:r>
              <a:rPr lang="fr-FR" sz="4400" u="sng" dirty="0">
                <a:latin typeface="Arial"/>
              </a:rPr>
              <a:t> :</a:t>
            </a:r>
            <a:r>
              <a:rPr lang="fr-FR" sz="4400" dirty="0">
                <a:latin typeface="Arial"/>
              </a:rPr>
              <a:t> </a:t>
            </a:r>
            <a:endParaRPr dirty="0"/>
          </a:p>
        </p:txBody>
      </p:sp>
      <p:sp>
        <p:nvSpPr>
          <p:cNvPr id="641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645" name="Image 6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7040" y="1286640"/>
            <a:ext cx="6076440" cy="4799160"/>
          </a:xfrm>
          <a:prstGeom prst="rect">
            <a:avLst/>
          </a:prstGeom>
          <a:ln w="25560">
            <a:noFill/>
          </a:ln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A02-53F8-44D3-84BF-6AE95DEE2C5E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>
                <a:latin typeface="Arial"/>
              </a:rPr>
              <a:t>Solution retenue: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  <p:sp>
        <p:nvSpPr>
          <p:cNvPr id="647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7" name="Image 6" descr="Solution_realis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628800"/>
            <a:ext cx="4401963" cy="4005064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E5B0-45C1-4905-BAAF-84917369EBD0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Validation logicielle:</a:t>
            </a:r>
            <a:r>
              <a:rPr lang="fr-FR" sz="4400" u="sng" dirty="0">
                <a:latin typeface="Arial"/>
              </a:rPr>
              <a:t>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  <p:pic>
        <p:nvPicPr>
          <p:cNvPr id="1026" name="Picture 2" descr=" barbara-320_histo_Ca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93096"/>
            <a:ext cx="2402723" cy="208823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2555776" y="33569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Image originale</a:t>
            </a:r>
            <a:endParaRPr lang="fr-FR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412776"/>
            <a:ext cx="5760640" cy="192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4283968" y="33569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Résultat avec approximation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8184" y="33569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Résultat en double précision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923928" y="472514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 de l’implémentation </a:t>
            </a:r>
            <a:r>
              <a:rPr lang="fr-FR" dirty="0" err="1" smtClean="0"/>
              <a:t>Catapult</a:t>
            </a:r>
            <a:r>
              <a:rPr lang="fr-FR" dirty="0" smtClean="0"/>
              <a:t> C</a:t>
            </a:r>
            <a:endParaRPr lang="fr-FR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E58C-282D-4AC5-9E99-F9A1A5CC53EA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Validation matérielle:</a:t>
            </a:r>
            <a:r>
              <a:rPr lang="fr-FR" sz="4400" u="sng" dirty="0">
                <a:latin typeface="Arial"/>
              </a:rPr>
              <a:t>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  <p:sp>
        <p:nvSpPr>
          <p:cNvPr id="18" name="Espace réservé de la date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AE1-7C89-48C2-AD89-D35DD5BD5D89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  <p:pic>
        <p:nvPicPr>
          <p:cNvPr id="22530" name="Picture 2" descr="E:\PHELMA\3A\ECIS\screen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72816"/>
            <a:ext cx="2429316" cy="2736304"/>
          </a:xfrm>
          <a:prstGeom prst="rect">
            <a:avLst/>
          </a:prstGeom>
          <a:noFill/>
        </p:spPr>
      </p:pic>
      <p:pic>
        <p:nvPicPr>
          <p:cNvPr id="22531" name="Picture 3" descr="E:\PHELMA\3A\ECIS\screen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772816"/>
            <a:ext cx="2522111" cy="2749352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2339752" y="494116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Image originale</a:t>
            </a:r>
            <a:endParaRPr lang="fr-FR" sz="3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4128" y="494116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Image HOG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 txBox="1"/>
          <p:nvPr/>
        </p:nvSpPr>
        <p:spPr>
          <a:xfrm>
            <a:off x="2195736" y="548680"/>
            <a:ext cx="6948264" cy="5256584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Planning prévisionnel:</a:t>
            </a:r>
          </a:p>
          <a:p>
            <a:r>
              <a:rPr lang="fr-FR" sz="3200" dirty="0" smtClean="0">
                <a:latin typeface="Arial"/>
              </a:rPr>
              <a:t>S1   → S3 : étude et spécification</a:t>
            </a:r>
          </a:p>
          <a:p>
            <a:r>
              <a:rPr lang="fr-FR" sz="3200" dirty="0" smtClean="0">
                <a:latin typeface="Arial"/>
              </a:rPr>
              <a:t>S3   → S5 : validation algorithme SW</a:t>
            </a:r>
          </a:p>
          <a:p>
            <a:r>
              <a:rPr lang="fr-FR" sz="3200" dirty="0" smtClean="0">
                <a:latin typeface="Arial"/>
              </a:rPr>
              <a:t>S4   → S6 : prise en main </a:t>
            </a:r>
            <a:r>
              <a:rPr lang="fr-FR" sz="3200" dirty="0" err="1" smtClean="0">
                <a:latin typeface="Arial"/>
              </a:rPr>
              <a:t>Catapult</a:t>
            </a:r>
            <a:r>
              <a:rPr lang="fr-FR" sz="3200" dirty="0" smtClean="0">
                <a:latin typeface="Arial"/>
              </a:rPr>
              <a:t> C</a:t>
            </a:r>
          </a:p>
          <a:p>
            <a:r>
              <a:rPr lang="fr-FR" sz="3200" dirty="0" smtClean="0">
                <a:latin typeface="Arial"/>
              </a:rPr>
              <a:t>S4   → S7 : validation des premières fonctions HW (tests)</a:t>
            </a:r>
          </a:p>
          <a:p>
            <a:r>
              <a:rPr lang="fr-FR" sz="3200" dirty="0" smtClean="0">
                <a:latin typeface="Arial"/>
              </a:rPr>
              <a:t>S6   → S7 : validation calcul gradient</a:t>
            </a:r>
          </a:p>
          <a:p>
            <a:r>
              <a:rPr lang="fr-FR" sz="3200" dirty="0" smtClean="0">
                <a:latin typeface="Arial"/>
              </a:rPr>
              <a:t>S7   → S8 : validation vote cellule</a:t>
            </a:r>
          </a:p>
          <a:p>
            <a:r>
              <a:rPr lang="fr-FR" sz="3200" dirty="0" smtClean="0">
                <a:latin typeface="Arial"/>
              </a:rPr>
              <a:t>S8   → S9 : validation normalisation</a:t>
            </a:r>
          </a:p>
          <a:p>
            <a:r>
              <a:rPr lang="fr-FR" sz="3200" dirty="0" smtClean="0">
                <a:latin typeface="Arial"/>
              </a:rPr>
              <a:t>S7   → S12 : tests sur FPGA</a:t>
            </a:r>
          </a:p>
          <a:p>
            <a:r>
              <a:rPr lang="fr-FR" sz="3200" dirty="0" smtClean="0">
                <a:latin typeface="Arial"/>
              </a:rPr>
              <a:t>S10 → S12 : validation SVM</a:t>
            </a:r>
            <a:endParaRPr dirty="0"/>
          </a:p>
        </p:txBody>
      </p:sp>
      <p:sp>
        <p:nvSpPr>
          <p:cNvPr id="652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4B0-9F9A-47B3-8E99-38DBBEA7EFEF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286000" y="260648"/>
            <a:ext cx="6678488" cy="6048672"/>
          </a:xfrm>
        </p:spPr>
        <p:txBody>
          <a:bodyPr>
            <a:normAutofit fontScale="90000"/>
          </a:bodyPr>
          <a:lstStyle/>
          <a:p>
            <a:pPr lvl="0" algn="l">
              <a:spcBef>
                <a:spcPts val="0"/>
              </a:spcBef>
            </a:pPr>
            <a:r>
              <a:rPr lang="fr-FR" sz="4900" u="sng" dirty="0">
                <a:latin typeface="Arial"/>
                <a:ea typeface="+mn-ea"/>
                <a:cs typeface="+mn-cs"/>
              </a:rPr>
              <a:t>Planning </a:t>
            </a:r>
            <a:r>
              <a:rPr lang="fr-FR" sz="4900" u="sng" dirty="0" smtClean="0">
                <a:latin typeface="Arial"/>
                <a:ea typeface="+mn-ea"/>
                <a:cs typeface="+mn-cs"/>
              </a:rPr>
              <a:t>réalisé:</a:t>
            </a:r>
            <a:r>
              <a:rPr lang="fr-FR" u="sng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/>
            </a:r>
            <a:br>
              <a:rPr lang="fr-FR" u="sng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S1 → S3 : étude et spécification</a:t>
            </a:r>
            <a:b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S3 → S5 : validation algorithme SW</a:t>
            </a:r>
            <a:b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S4 → </a:t>
            </a:r>
            <a:r>
              <a:rPr lang="fr-FR" sz="360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S9 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: prise en main </a:t>
            </a:r>
            <a:r>
              <a:rPr lang="fr-FR" sz="3600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Catapult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S4 →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360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S8 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: validation des premières fonctions HW (tests)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S6 → S7 : validation calcul gradient</a:t>
            </a:r>
            <a:b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S7 → S8 : validation vote cellule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r>
              <a:rPr lang="fr-FR" sz="3600" strike="sngStrike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S8 → S9 : validation normalisation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</a:br>
            <a:r>
              <a:rPr lang="fr-FR" sz="360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S9 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→ S12 : tests sur FPGA</a:t>
            </a:r>
            <a:b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</a:br>
            <a:r>
              <a:rPr lang="fr-FR" sz="3600" strike="sngStrike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S10 → S12 : validation SVM</a:t>
            </a:r>
            <a:r>
              <a:rPr lang="fr-FR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fr-FR" sz="1800" dirty="0">
                <a:solidFill>
                  <a:prstClr val="black"/>
                </a:solidFill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4CFF-006C-4243-98AF-D0C4DC3AF06F}" type="datetime1">
              <a:rPr lang="fr-FR" smtClean="0"/>
              <a:pPr/>
              <a:t>10/02/2016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285</Words>
  <Application>Microsoft Office PowerPoint</Application>
  <PresentationFormat>Affichage à l'écran (4:3)</PresentationFormat>
  <Paragraphs>84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Planning réalisé: S1 → S3 : étude et spécification S3 → S5 : validation algorithme SW S4 → S9 : prise en main Catapult C S4 → S8 : validation des premières fonctions HW (tests) S6 → S7 : validation calcul gradient S7 → S8 : validation vote cellule S8 → S9 : validation normalisation S9 → S12 : tests sur FPGA S10 → S12 : validation SVM 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Rubixbob</dc:creator>
  <cp:lastModifiedBy>Rubixbob</cp:lastModifiedBy>
  <cp:revision>46</cp:revision>
  <dcterms:modified xsi:type="dcterms:W3CDTF">2016-02-10T21:31:51Z</dcterms:modified>
</cp:coreProperties>
</file>