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Malware Analysis Automation Pack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Cuckoo Sandbox automation + FLARE VM customization</a:t>
            </a:r>
          </a:p>
          <a:p>
            <a:r>
              <a:t>Generated for lab use (isolated environments)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Cuckoo Sandbox (Automated Sandbox)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Recommended host: Ubuntu 22.04 LTS</a:t>
            </a:r>
          </a:p>
          <a:p>
            <a:r>
              <a:t>Automate host with Vagrant + Ansible. Key steps:</a:t>
            </a:r>
          </a:p>
          <a:p>
            <a:pPr lvl="1"/>
            <a:r>
              <a:t>- Install KVM/libvirt or VirtualBox, Python venv, Cuckoo dependencies</a:t>
            </a:r>
          </a:p>
          <a:p>
            <a:pPr lvl="1"/>
            <a:r>
              <a:t>- Prepare instrumented guest VMs (Windows/ Linux), install Cuckoo agents</a:t>
            </a:r>
          </a:p>
          <a:p>
            <a:pPr lvl="1"/>
            <a:r>
              <a:t>- Use isolated virtual network, PCAP capture, and snapshots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FLARE VM (Analyst Workstation)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Windows 10/11 guest with Chocolatey/Boxstarter</a:t>
            </a:r>
          </a:p>
          <a:p>
            <a:r>
              <a:t>Run official FLARE installer then optional packages.</a:t>
            </a:r>
          </a:p>
          <a:p>
            <a:pPr lvl="1"/>
            <a:r>
              <a:t>- Snapshot after fresh install</a:t>
            </a:r>
          </a:p>
          <a:p>
            <a:pPr lvl="1"/>
            <a:r>
              <a:t>- Disable host-guest clipboard; keep offline until needed</a:t>
            </a:r>
          </a:p>
          <a:p>
            <a:pPr lvl="1"/>
            <a:r>
              <a:t>- Configure WinDbg symbol server and Volatility profiles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&amp;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Vagrant + Ansible for reproducible Cuckoo hosts. FLARE VM installer for analyst images.</a:t>
            </a:r>
          </a:p>
          <a:p>
            <a:pPr lvl="1"/>
            <a:r>
              <a:t>- Never analyze live samples on host; use snapshots &amp; isolated networks</a:t>
            </a:r>
          </a:p>
          <a:p>
            <a:pPr lvl="1"/>
            <a:r>
              <a:t>- Keep logs, PCAPs, and hashes; follow legal/ethical rules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