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41" r:id="rId2"/>
    <p:sldId id="347" r:id="rId3"/>
    <p:sldId id="348" r:id="rId4"/>
    <p:sldId id="349" r:id="rId5"/>
    <p:sldId id="350" r:id="rId6"/>
    <p:sldId id="351" r:id="rId7"/>
    <p:sldId id="352" r:id="rId8"/>
    <p:sldId id="355" r:id="rId9"/>
    <p:sldId id="357" r:id="rId10"/>
    <p:sldId id="358" r:id="rId11"/>
    <p:sldId id="359" r:id="rId12"/>
    <p:sldId id="356" r:id="rId13"/>
    <p:sldId id="360" r:id="rId14"/>
    <p:sldId id="361" r:id="rId15"/>
    <p:sldId id="353" r:id="rId16"/>
    <p:sldId id="362" r:id="rId17"/>
    <p:sldId id="26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6611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CC"/>
    <a:srgbClr val="000000"/>
    <a:srgbClr val="D3DEE5"/>
    <a:srgbClr val="9AB0C1"/>
    <a:srgbClr val="45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FBD4B-6DC3-8CB7-C267-E0070FC2A0DA}" v="7319" dt="2024-12-03T12:05:32.51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39" d="100"/>
          <a:sy n="39" d="100"/>
        </p:scale>
        <p:origin x="1152" y="82"/>
      </p:cViewPr>
      <p:guideLst>
        <p:guide orient="horz" pos="661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76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ñaki Munarriz Herrador" userId="db6c53255336dec2" providerId="Windows Live" clId="Web-{B87FBD4B-6DC3-8CB7-C267-E0070FC2A0DA}"/>
    <pc:docChg chg="addSld delSld modSld">
      <pc:chgData name="Iñaki Munarriz Herrador" userId="db6c53255336dec2" providerId="Windows Live" clId="Web-{B87FBD4B-6DC3-8CB7-C267-E0070FC2A0DA}" dt="2024-12-03T12:05:31.671" v="4211" actId="20577"/>
      <pc:docMkLst>
        <pc:docMk/>
      </pc:docMkLst>
      <pc:sldChg chg="modSp">
        <pc:chgData name="Iñaki Munarriz Herrador" userId="db6c53255336dec2" providerId="Windows Live" clId="Web-{B87FBD4B-6DC3-8CB7-C267-E0070FC2A0DA}" dt="2024-12-01T16:27:24.411" v="10" actId="20577"/>
        <pc:sldMkLst>
          <pc:docMk/>
          <pc:sldMk cId="3481023737" sldId="341"/>
        </pc:sldMkLst>
        <pc:spChg chg="mod">
          <ac:chgData name="Iñaki Munarriz Herrador" userId="db6c53255336dec2" providerId="Windows Live" clId="Web-{B87FBD4B-6DC3-8CB7-C267-E0070FC2A0DA}" dt="2024-12-01T16:27:14.051" v="6" actId="20577"/>
          <ac:spMkLst>
            <pc:docMk/>
            <pc:sldMk cId="3481023737" sldId="341"/>
            <ac:spMk id="4" creationId="{A6FEE55F-248D-5C5F-82A7-E83B1BEB0012}"/>
          </ac:spMkLst>
        </pc:spChg>
        <pc:spChg chg="mod">
          <ac:chgData name="Iñaki Munarriz Herrador" userId="db6c53255336dec2" providerId="Windows Live" clId="Web-{B87FBD4B-6DC3-8CB7-C267-E0070FC2A0DA}" dt="2024-12-01T16:27:24.411" v="10" actId="20577"/>
          <ac:spMkLst>
            <pc:docMk/>
            <pc:sldMk cId="3481023737" sldId="341"/>
            <ac:spMk id="7" creationId="{8C9F8114-33F6-46A1-6B6A-7F588D455ECB}"/>
          </ac:spMkLst>
        </pc:spChg>
        <pc:spChg chg="mod">
          <ac:chgData name="Iñaki Munarriz Herrador" userId="db6c53255336dec2" providerId="Windows Live" clId="Web-{B87FBD4B-6DC3-8CB7-C267-E0070FC2A0DA}" dt="2024-12-01T16:27:05.816" v="1" actId="20577"/>
          <ac:spMkLst>
            <pc:docMk/>
            <pc:sldMk cId="3481023737" sldId="341"/>
            <ac:spMk id="17" creationId="{9D433E11-3A27-8E65-E5BE-E10A0D14A95B}"/>
          </ac:spMkLst>
        </pc:spChg>
      </pc:sldChg>
      <pc:sldChg chg="modSp">
        <pc:chgData name="Iñaki Munarriz Herrador" userId="db6c53255336dec2" providerId="Windows Live" clId="Web-{B87FBD4B-6DC3-8CB7-C267-E0070FC2A0DA}" dt="2024-12-03T11:51:37.018" v="3765" actId="20577"/>
        <pc:sldMkLst>
          <pc:docMk/>
          <pc:sldMk cId="2172635420" sldId="347"/>
        </pc:sldMkLst>
        <pc:spChg chg="mod">
          <ac:chgData name="Iñaki Munarriz Herrador" userId="db6c53255336dec2" providerId="Windows Live" clId="Web-{B87FBD4B-6DC3-8CB7-C267-E0070FC2A0DA}" dt="2024-12-03T11:51:37.018" v="3765" actId="20577"/>
          <ac:spMkLst>
            <pc:docMk/>
            <pc:sldMk cId="2172635420" sldId="347"/>
            <ac:spMk id="3" creationId="{EEE0A0E4-2197-9731-BA57-F5DC91FA86F7}"/>
          </ac:spMkLst>
        </pc:spChg>
      </pc:sldChg>
      <pc:sldChg chg="modSp">
        <pc:chgData name="Iñaki Munarriz Herrador" userId="db6c53255336dec2" providerId="Windows Live" clId="Web-{B87FBD4B-6DC3-8CB7-C267-E0070FC2A0DA}" dt="2024-12-03T11:56:47.669" v="3875" actId="14100"/>
        <pc:sldMkLst>
          <pc:docMk/>
          <pc:sldMk cId="148716463" sldId="348"/>
        </pc:sldMkLst>
        <pc:spChg chg="mod">
          <ac:chgData name="Iñaki Munarriz Herrador" userId="db6c53255336dec2" providerId="Windows Live" clId="Web-{B87FBD4B-6DC3-8CB7-C267-E0070FC2A0DA}" dt="2024-12-03T11:56:47.669" v="3875" actId="14100"/>
          <ac:spMkLst>
            <pc:docMk/>
            <pc:sldMk cId="148716463" sldId="348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6:41:56.537" v="103" actId="20577"/>
          <ac:spMkLst>
            <pc:docMk/>
            <pc:sldMk cId="148716463" sldId="348"/>
            <ac:spMk id="4" creationId="{2F195F66-011B-25A7-D004-55E2D2A844FC}"/>
          </ac:spMkLst>
        </pc:spChg>
      </pc:sldChg>
      <pc:sldChg chg="addSp delSp modSp add replId">
        <pc:chgData name="Iñaki Munarriz Herrador" userId="db6c53255336dec2" providerId="Windows Live" clId="Web-{B87FBD4B-6DC3-8CB7-C267-E0070FC2A0DA}" dt="2024-12-01T17:35:05.502" v="537" actId="20577"/>
        <pc:sldMkLst>
          <pc:docMk/>
          <pc:sldMk cId="2255200504" sldId="349"/>
        </pc:sldMkLst>
        <pc:spChg chg="mod">
          <ac:chgData name="Iñaki Munarriz Herrador" userId="db6c53255336dec2" providerId="Windows Live" clId="Web-{B87FBD4B-6DC3-8CB7-C267-E0070FC2A0DA}" dt="2024-12-01T17:20:26.892" v="352"/>
          <ac:spMkLst>
            <pc:docMk/>
            <pc:sldMk cId="2255200504" sldId="349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35:05.502" v="537" actId="20577"/>
          <ac:spMkLst>
            <pc:docMk/>
            <pc:sldMk cId="2255200504" sldId="349"/>
            <ac:spMk id="4" creationId="{2F195F66-011B-25A7-D004-55E2D2A844FC}"/>
          </ac:spMkLst>
        </pc:spChg>
        <pc:spChg chg="add mod">
          <ac:chgData name="Iñaki Munarriz Herrador" userId="db6c53255336dec2" providerId="Windows Live" clId="Web-{B87FBD4B-6DC3-8CB7-C267-E0070FC2A0DA}" dt="2024-12-01T17:20:51.268" v="360" actId="1076"/>
          <ac:spMkLst>
            <pc:docMk/>
            <pc:sldMk cId="2255200504" sldId="349"/>
            <ac:spMk id="14" creationId="{75B9CF49-329F-BA33-80AD-1CDB6E9BA35F}"/>
          </ac:spMkLst>
        </pc:spChg>
        <pc:spChg chg="add mod">
          <ac:chgData name="Iñaki Munarriz Herrador" userId="db6c53255336dec2" providerId="Windows Live" clId="Web-{B87FBD4B-6DC3-8CB7-C267-E0070FC2A0DA}" dt="2024-12-01T17:26:59.451" v="435" actId="14100"/>
          <ac:spMkLst>
            <pc:docMk/>
            <pc:sldMk cId="2255200504" sldId="349"/>
            <ac:spMk id="16" creationId="{F3FE0FCE-D3E0-CA66-EE28-E48202471C11}"/>
          </ac:spMkLst>
        </pc:spChg>
        <pc:spChg chg="add">
          <ac:chgData name="Iñaki Munarriz Herrador" userId="db6c53255336dec2" providerId="Windows Live" clId="Web-{B87FBD4B-6DC3-8CB7-C267-E0070FC2A0DA}" dt="2024-12-01T17:27:07.905" v="436"/>
          <ac:spMkLst>
            <pc:docMk/>
            <pc:sldMk cId="2255200504" sldId="349"/>
            <ac:spMk id="17" creationId="{5F235AA2-B63E-B749-BEB3-39F179F20816}"/>
          </ac:spMkLst>
        </pc:spChg>
        <pc:spChg chg="add mod">
          <ac:chgData name="Iñaki Munarriz Herrador" userId="db6c53255336dec2" providerId="Windows Live" clId="Web-{B87FBD4B-6DC3-8CB7-C267-E0070FC2A0DA}" dt="2024-12-01T17:27:55.580" v="448" actId="1076"/>
          <ac:spMkLst>
            <pc:docMk/>
            <pc:sldMk cId="2255200504" sldId="349"/>
            <ac:spMk id="18" creationId="{6777162B-FD45-0DBE-584A-1F677CE73ED6}"/>
          </ac:spMkLst>
        </pc:spChg>
        <pc:picChg chg="add mod">
          <ac:chgData name="Iñaki Munarriz Herrador" userId="db6c53255336dec2" providerId="Windows Live" clId="Web-{B87FBD4B-6DC3-8CB7-C267-E0070FC2A0DA}" dt="2024-12-01T17:21:19.349" v="366" actId="1076"/>
          <ac:picMkLst>
            <pc:docMk/>
            <pc:sldMk cId="2255200504" sldId="349"/>
            <ac:picMk id="5" creationId="{B6702436-FD69-4079-820B-6D51054C0D92}"/>
          </ac:picMkLst>
        </pc:picChg>
        <pc:picChg chg="add mod">
          <ac:chgData name="Iñaki Munarriz Herrador" userId="db6c53255336dec2" providerId="Windows Live" clId="Web-{B87FBD4B-6DC3-8CB7-C267-E0070FC2A0DA}" dt="2024-12-01T17:21:19.395" v="368" actId="1076"/>
          <ac:picMkLst>
            <pc:docMk/>
            <pc:sldMk cId="2255200504" sldId="349"/>
            <ac:picMk id="6" creationId="{C946D4DB-4FFF-B6CB-A826-3C7E6A035874}"/>
          </ac:picMkLst>
        </pc:picChg>
        <pc:picChg chg="add mod">
          <ac:chgData name="Iñaki Munarriz Herrador" userId="db6c53255336dec2" providerId="Windows Live" clId="Web-{B87FBD4B-6DC3-8CB7-C267-E0070FC2A0DA}" dt="2024-12-01T17:21:19.427" v="369" actId="1076"/>
          <ac:picMkLst>
            <pc:docMk/>
            <pc:sldMk cId="2255200504" sldId="349"/>
            <ac:picMk id="7" creationId="{341EC735-5C3C-D9E7-5FFB-80C1F9D034F1}"/>
          </ac:picMkLst>
        </pc:picChg>
        <pc:picChg chg="add mod">
          <ac:chgData name="Iñaki Munarriz Herrador" userId="db6c53255336dec2" providerId="Windows Live" clId="Web-{B87FBD4B-6DC3-8CB7-C267-E0070FC2A0DA}" dt="2024-12-01T17:21:19.380" v="367" actId="1076"/>
          <ac:picMkLst>
            <pc:docMk/>
            <pc:sldMk cId="2255200504" sldId="349"/>
            <ac:picMk id="8" creationId="{78A5145D-EB22-A6C0-21CE-DAC3F966DAED}"/>
          </ac:picMkLst>
        </pc:picChg>
        <pc:picChg chg="add del mod">
          <ac:chgData name="Iñaki Munarriz Herrador" userId="db6c53255336dec2" providerId="Windows Live" clId="Web-{B87FBD4B-6DC3-8CB7-C267-E0070FC2A0DA}" dt="2024-12-01T17:15:35.449" v="291"/>
          <ac:picMkLst>
            <pc:docMk/>
            <pc:sldMk cId="2255200504" sldId="349"/>
            <ac:picMk id="9" creationId="{177DA29A-B2D4-A488-AA41-600BE6DF64E0}"/>
          </ac:picMkLst>
        </pc:picChg>
        <pc:picChg chg="add del mod">
          <ac:chgData name="Iñaki Munarriz Herrador" userId="db6c53255336dec2" providerId="Windows Live" clId="Web-{B87FBD4B-6DC3-8CB7-C267-E0070FC2A0DA}" dt="2024-12-01T17:15:52.872" v="293"/>
          <ac:picMkLst>
            <pc:docMk/>
            <pc:sldMk cId="2255200504" sldId="349"/>
            <ac:picMk id="10" creationId="{7CFAFD2E-D5F1-35C4-4B9D-65219887B3BD}"/>
          </ac:picMkLst>
        </pc:picChg>
        <pc:picChg chg="add mod">
          <ac:chgData name="Iñaki Munarriz Herrador" userId="db6c53255336dec2" providerId="Windows Live" clId="Web-{B87FBD4B-6DC3-8CB7-C267-E0070FC2A0DA}" dt="2024-12-01T17:19:38.591" v="334" actId="1076"/>
          <ac:picMkLst>
            <pc:docMk/>
            <pc:sldMk cId="2255200504" sldId="349"/>
            <ac:picMk id="11" creationId="{F12EC79C-F924-5F2A-7DC7-DD0B00B0DF10}"/>
          </ac:picMkLst>
        </pc:picChg>
        <pc:picChg chg="add mod">
          <ac:chgData name="Iñaki Munarriz Herrador" userId="db6c53255336dec2" providerId="Windows Live" clId="Web-{B87FBD4B-6DC3-8CB7-C267-E0070FC2A0DA}" dt="2024-12-01T17:19:38.544" v="333" actId="1076"/>
          <ac:picMkLst>
            <pc:docMk/>
            <pc:sldMk cId="2255200504" sldId="349"/>
            <ac:picMk id="12" creationId="{9A825D9D-24F7-B6E0-E758-115644DDC8A0}"/>
          </ac:picMkLst>
        </pc:picChg>
        <pc:picChg chg="add mod">
          <ac:chgData name="Iñaki Munarriz Herrador" userId="db6c53255336dec2" providerId="Windows Live" clId="Web-{B87FBD4B-6DC3-8CB7-C267-E0070FC2A0DA}" dt="2024-12-01T17:19:38.498" v="332" actId="1076"/>
          <ac:picMkLst>
            <pc:docMk/>
            <pc:sldMk cId="2255200504" sldId="349"/>
            <ac:picMk id="13" creationId="{D0CE565A-5F8C-5BA1-A5BF-5FAB39F3097D}"/>
          </ac:picMkLst>
        </pc:picChg>
        <pc:cxnChg chg="add mod">
          <ac:chgData name="Iñaki Munarriz Herrador" userId="db6c53255336dec2" providerId="Windows Live" clId="Web-{B87FBD4B-6DC3-8CB7-C267-E0070FC2A0DA}" dt="2024-12-01T17:26:23.011" v="427" actId="1076"/>
          <ac:cxnSpMkLst>
            <pc:docMk/>
            <pc:sldMk cId="2255200504" sldId="349"/>
            <ac:cxnSpMk id="15" creationId="{6E8359BD-DC48-A481-3EFA-873A0813B780}"/>
          </ac:cxnSpMkLst>
        </pc:cxnChg>
      </pc:sldChg>
      <pc:sldChg chg="addSp delSp modSp add replId">
        <pc:chgData name="Iñaki Munarriz Herrador" userId="db6c53255336dec2" providerId="Windows Live" clId="Web-{B87FBD4B-6DC3-8CB7-C267-E0070FC2A0DA}" dt="2024-12-01T17:37:12.402" v="586" actId="20577"/>
        <pc:sldMkLst>
          <pc:docMk/>
          <pc:sldMk cId="2830268916" sldId="350"/>
        </pc:sldMkLst>
        <pc:spChg chg="mod">
          <ac:chgData name="Iñaki Munarriz Herrador" userId="db6c53255336dec2" providerId="Windows Live" clId="Web-{B87FBD4B-6DC3-8CB7-C267-E0070FC2A0DA}" dt="2024-12-01T17:37:12.402" v="586" actId="20577"/>
          <ac:spMkLst>
            <pc:docMk/>
            <pc:sldMk cId="2830268916" sldId="350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35:01.830" v="536" actId="20577"/>
          <ac:spMkLst>
            <pc:docMk/>
            <pc:sldMk cId="2830268916" sldId="350"/>
            <ac:spMk id="4" creationId="{2F195F66-011B-25A7-D004-55E2D2A844FC}"/>
          </ac:spMkLst>
        </pc:spChg>
        <pc:spChg chg="del">
          <ac:chgData name="Iñaki Munarriz Herrador" userId="db6c53255336dec2" providerId="Windows Live" clId="Web-{B87FBD4B-6DC3-8CB7-C267-E0070FC2A0DA}" dt="2024-12-01T17:24:30.659" v="399"/>
          <ac:spMkLst>
            <pc:docMk/>
            <pc:sldMk cId="2830268916" sldId="350"/>
            <ac:spMk id="14" creationId="{75B9CF49-329F-BA33-80AD-1CDB6E9BA35F}"/>
          </ac:spMkLst>
        </pc:spChg>
        <pc:picChg chg="del">
          <ac:chgData name="Iñaki Munarriz Herrador" userId="db6c53255336dec2" providerId="Windows Live" clId="Web-{B87FBD4B-6DC3-8CB7-C267-E0070FC2A0DA}" dt="2024-12-01T17:24:36.363" v="406"/>
          <ac:picMkLst>
            <pc:docMk/>
            <pc:sldMk cId="2830268916" sldId="350"/>
            <ac:picMk id="5" creationId="{B6702436-FD69-4079-820B-6D51054C0D92}"/>
          </ac:picMkLst>
        </pc:picChg>
        <pc:picChg chg="del">
          <ac:chgData name="Iñaki Munarriz Herrador" userId="db6c53255336dec2" providerId="Windows Live" clId="Web-{B87FBD4B-6DC3-8CB7-C267-E0070FC2A0DA}" dt="2024-12-01T17:24:36.363" v="405"/>
          <ac:picMkLst>
            <pc:docMk/>
            <pc:sldMk cId="2830268916" sldId="350"/>
            <ac:picMk id="6" creationId="{C946D4DB-4FFF-B6CB-A826-3C7E6A035874}"/>
          </ac:picMkLst>
        </pc:picChg>
        <pc:picChg chg="del">
          <ac:chgData name="Iñaki Munarriz Herrador" userId="db6c53255336dec2" providerId="Windows Live" clId="Web-{B87FBD4B-6DC3-8CB7-C267-E0070FC2A0DA}" dt="2024-12-01T17:24:36.363" v="404"/>
          <ac:picMkLst>
            <pc:docMk/>
            <pc:sldMk cId="2830268916" sldId="350"/>
            <ac:picMk id="7" creationId="{341EC735-5C3C-D9E7-5FFB-80C1F9D034F1}"/>
          </ac:picMkLst>
        </pc:picChg>
        <pc:picChg chg="del">
          <ac:chgData name="Iñaki Munarriz Herrador" userId="db6c53255336dec2" providerId="Windows Live" clId="Web-{B87FBD4B-6DC3-8CB7-C267-E0070FC2A0DA}" dt="2024-12-01T17:24:36.363" v="403"/>
          <ac:picMkLst>
            <pc:docMk/>
            <pc:sldMk cId="2830268916" sldId="350"/>
            <ac:picMk id="8" creationId="{78A5145D-EB22-A6C0-21CE-DAC3F966DAED}"/>
          </ac:picMkLst>
        </pc:picChg>
        <pc:picChg chg="add mod">
          <ac:chgData name="Iñaki Munarriz Herrador" userId="db6c53255336dec2" providerId="Windows Live" clId="Web-{B87FBD4B-6DC3-8CB7-C267-E0070FC2A0DA}" dt="2024-12-01T17:30:10.278" v="515" actId="1076"/>
          <ac:picMkLst>
            <pc:docMk/>
            <pc:sldMk cId="2830268916" sldId="350"/>
            <ac:picMk id="9" creationId="{B04BD5E6-305B-6AF8-DDA6-311B23AF3877}"/>
          </ac:picMkLst>
        </pc:picChg>
        <pc:picChg chg="add mod modCrop">
          <ac:chgData name="Iñaki Munarriz Herrador" userId="db6c53255336dec2" providerId="Windows Live" clId="Web-{B87FBD4B-6DC3-8CB7-C267-E0070FC2A0DA}" dt="2024-12-01T17:30:10.387" v="519" actId="1076"/>
          <ac:picMkLst>
            <pc:docMk/>
            <pc:sldMk cId="2830268916" sldId="350"/>
            <ac:picMk id="10" creationId="{03021E35-D55F-988B-3C4A-82F548E3FDDE}"/>
          </ac:picMkLst>
        </pc:picChg>
        <pc:picChg chg="del">
          <ac:chgData name="Iñaki Munarriz Herrador" userId="db6c53255336dec2" providerId="Windows Live" clId="Web-{B87FBD4B-6DC3-8CB7-C267-E0070FC2A0DA}" dt="2024-12-01T17:24:30.659" v="402"/>
          <ac:picMkLst>
            <pc:docMk/>
            <pc:sldMk cId="2830268916" sldId="350"/>
            <ac:picMk id="11" creationId="{F12EC79C-F924-5F2A-7DC7-DD0B00B0DF10}"/>
          </ac:picMkLst>
        </pc:picChg>
        <pc:picChg chg="del">
          <ac:chgData name="Iñaki Munarriz Herrador" userId="db6c53255336dec2" providerId="Windows Live" clId="Web-{B87FBD4B-6DC3-8CB7-C267-E0070FC2A0DA}" dt="2024-12-01T17:24:30.659" v="401"/>
          <ac:picMkLst>
            <pc:docMk/>
            <pc:sldMk cId="2830268916" sldId="350"/>
            <ac:picMk id="12" creationId="{9A825D9D-24F7-B6E0-E758-115644DDC8A0}"/>
          </ac:picMkLst>
        </pc:picChg>
        <pc:picChg chg="del">
          <ac:chgData name="Iñaki Munarriz Herrador" userId="db6c53255336dec2" providerId="Windows Live" clId="Web-{B87FBD4B-6DC3-8CB7-C267-E0070FC2A0DA}" dt="2024-12-01T17:24:30.659" v="400"/>
          <ac:picMkLst>
            <pc:docMk/>
            <pc:sldMk cId="2830268916" sldId="350"/>
            <ac:picMk id="13" creationId="{D0CE565A-5F8C-5BA1-A5BF-5FAB39F3097D}"/>
          </ac:picMkLst>
        </pc:picChg>
        <pc:picChg chg="add mod">
          <ac:chgData name="Iñaki Munarriz Herrador" userId="db6c53255336dec2" providerId="Windows Live" clId="Web-{B87FBD4B-6DC3-8CB7-C267-E0070FC2A0DA}" dt="2024-12-01T17:30:16.888" v="520" actId="1076"/>
          <ac:picMkLst>
            <pc:docMk/>
            <pc:sldMk cId="2830268916" sldId="350"/>
            <ac:picMk id="15" creationId="{8718B160-B8E1-15B1-A611-8CBE7E90E26A}"/>
          </ac:picMkLst>
        </pc:picChg>
        <pc:picChg chg="add mod">
          <ac:chgData name="Iñaki Munarriz Herrador" userId="db6c53255336dec2" providerId="Windows Live" clId="Web-{B87FBD4B-6DC3-8CB7-C267-E0070FC2A0DA}" dt="2024-12-01T17:30:26.654" v="522" actId="1076"/>
          <ac:picMkLst>
            <pc:docMk/>
            <pc:sldMk cId="2830268916" sldId="350"/>
            <ac:picMk id="16" creationId="{FF320764-1609-D305-B5FE-2A22F7CCD43B}"/>
          </ac:picMkLst>
        </pc:picChg>
        <pc:picChg chg="add mod">
          <ac:chgData name="Iñaki Munarriz Herrador" userId="db6c53255336dec2" providerId="Windows Live" clId="Web-{B87FBD4B-6DC3-8CB7-C267-E0070FC2A0DA}" dt="2024-12-01T17:30:22.716" v="521" actId="1076"/>
          <ac:picMkLst>
            <pc:docMk/>
            <pc:sldMk cId="2830268916" sldId="350"/>
            <ac:picMk id="17" creationId="{E2FE36EC-CB6E-73CB-9C10-D64A41DE44A1}"/>
          </ac:picMkLst>
        </pc:picChg>
      </pc:sldChg>
      <pc:sldChg chg="add del replId">
        <pc:chgData name="Iñaki Munarriz Herrador" userId="db6c53255336dec2" providerId="Windows Live" clId="Web-{B87FBD4B-6DC3-8CB7-C267-E0070FC2A0DA}" dt="2024-12-01T16:42:05.241" v="106"/>
        <pc:sldMkLst>
          <pc:docMk/>
          <pc:sldMk cId="3964449537" sldId="350"/>
        </pc:sldMkLst>
      </pc:sldChg>
      <pc:sldChg chg="addSp delSp modSp add replId">
        <pc:chgData name="Iñaki Munarriz Herrador" userId="db6c53255336dec2" providerId="Windows Live" clId="Web-{B87FBD4B-6DC3-8CB7-C267-E0070FC2A0DA}" dt="2024-12-02T20:30:30.718" v="2641" actId="1076"/>
        <pc:sldMkLst>
          <pc:docMk/>
          <pc:sldMk cId="1012549270" sldId="351"/>
        </pc:sldMkLst>
        <pc:spChg chg="mod">
          <ac:chgData name="Iñaki Munarriz Herrador" userId="db6c53255336dec2" providerId="Windows Live" clId="Web-{B87FBD4B-6DC3-8CB7-C267-E0070FC2A0DA}" dt="2024-12-01T17:50:16.443" v="721" actId="20577"/>
          <ac:spMkLst>
            <pc:docMk/>
            <pc:sldMk cId="1012549270" sldId="351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34:57.408" v="535" actId="20577"/>
          <ac:spMkLst>
            <pc:docMk/>
            <pc:sldMk cId="1012549270" sldId="351"/>
            <ac:spMk id="4" creationId="{2F195F66-011B-25A7-D004-55E2D2A844FC}"/>
          </ac:spMkLst>
        </pc:spChg>
        <pc:picChg chg="add mod">
          <ac:chgData name="Iñaki Munarriz Herrador" userId="db6c53255336dec2" providerId="Windows Live" clId="Web-{B87FBD4B-6DC3-8CB7-C267-E0070FC2A0DA}" dt="2024-12-01T17:52:45.907" v="815" actId="1076"/>
          <ac:picMkLst>
            <pc:docMk/>
            <pc:sldMk cId="1012549270" sldId="351"/>
            <ac:picMk id="5" creationId="{0E3E5B9B-B4E1-040F-E0A1-FA1B15A906B1}"/>
          </ac:picMkLst>
        </pc:picChg>
        <pc:picChg chg="add mod">
          <ac:chgData name="Iñaki Munarriz Herrador" userId="db6c53255336dec2" providerId="Windows Live" clId="Web-{B87FBD4B-6DC3-8CB7-C267-E0070FC2A0DA}" dt="2024-12-01T17:52:46.032" v="820" actId="1076"/>
          <ac:picMkLst>
            <pc:docMk/>
            <pc:sldMk cId="1012549270" sldId="351"/>
            <ac:picMk id="6" creationId="{F2018208-7759-4FE6-C0BA-2DE8622836A2}"/>
          </ac:picMkLst>
        </pc:picChg>
        <pc:picChg chg="add mod">
          <ac:chgData name="Iñaki Munarriz Herrador" userId="db6c53255336dec2" providerId="Windows Live" clId="Web-{B87FBD4B-6DC3-8CB7-C267-E0070FC2A0DA}" dt="2024-12-01T17:52:46.017" v="819" actId="1076"/>
          <ac:picMkLst>
            <pc:docMk/>
            <pc:sldMk cId="1012549270" sldId="351"/>
            <ac:picMk id="7" creationId="{4FEFECAC-8414-27F1-4024-FECC2021BAA8}"/>
          </ac:picMkLst>
        </pc:picChg>
        <pc:picChg chg="add mod">
          <ac:chgData name="Iñaki Munarriz Herrador" userId="db6c53255336dec2" providerId="Windows Live" clId="Web-{B87FBD4B-6DC3-8CB7-C267-E0070FC2A0DA}" dt="2024-12-02T20:30:30.718" v="2641" actId="1076"/>
          <ac:picMkLst>
            <pc:docMk/>
            <pc:sldMk cId="1012549270" sldId="351"/>
            <ac:picMk id="8" creationId="{A1E45900-C4F3-9542-6E03-88FD08D732A8}"/>
          </ac:picMkLst>
        </pc:picChg>
        <pc:picChg chg="del">
          <ac:chgData name="Iñaki Munarriz Herrador" userId="db6c53255336dec2" providerId="Windows Live" clId="Web-{B87FBD4B-6DC3-8CB7-C267-E0070FC2A0DA}" dt="2024-12-01T17:35:15.081" v="538"/>
          <ac:picMkLst>
            <pc:docMk/>
            <pc:sldMk cId="1012549270" sldId="351"/>
            <ac:picMk id="9" creationId="{B04BD5E6-305B-6AF8-DDA6-311B23AF3877}"/>
          </ac:picMkLst>
        </pc:picChg>
        <pc:picChg chg="del">
          <ac:chgData name="Iñaki Munarriz Herrador" userId="db6c53255336dec2" providerId="Windows Live" clId="Web-{B87FBD4B-6DC3-8CB7-C267-E0070FC2A0DA}" dt="2024-12-01T17:35:16.112" v="539"/>
          <ac:picMkLst>
            <pc:docMk/>
            <pc:sldMk cId="1012549270" sldId="351"/>
            <ac:picMk id="10" creationId="{03021E35-D55F-988B-3C4A-82F548E3FDDE}"/>
          </ac:picMkLst>
        </pc:picChg>
        <pc:picChg chg="add mod">
          <ac:chgData name="Iñaki Munarriz Herrador" userId="db6c53255336dec2" providerId="Windows Live" clId="Web-{B87FBD4B-6DC3-8CB7-C267-E0070FC2A0DA}" dt="2024-12-01T17:52:45.938" v="816" actId="1076"/>
          <ac:picMkLst>
            <pc:docMk/>
            <pc:sldMk cId="1012549270" sldId="351"/>
            <ac:picMk id="11" creationId="{008B60D0-D0E4-B477-847F-08E949840D91}"/>
          </ac:picMkLst>
        </pc:picChg>
        <pc:picChg chg="add mod">
          <ac:chgData name="Iñaki Munarriz Herrador" userId="db6c53255336dec2" providerId="Windows Live" clId="Web-{B87FBD4B-6DC3-8CB7-C267-E0070FC2A0DA}" dt="2024-12-01T17:52:45.970" v="817" actId="1076"/>
          <ac:picMkLst>
            <pc:docMk/>
            <pc:sldMk cId="1012549270" sldId="351"/>
            <ac:picMk id="12" creationId="{3937013C-9F1A-8513-39F8-820FA43A8506}"/>
          </ac:picMkLst>
        </pc:picChg>
        <pc:picChg chg="del">
          <ac:chgData name="Iñaki Munarriz Herrador" userId="db6c53255336dec2" providerId="Windows Live" clId="Web-{B87FBD4B-6DC3-8CB7-C267-E0070FC2A0DA}" dt="2024-12-01T17:35:16.409" v="540"/>
          <ac:picMkLst>
            <pc:docMk/>
            <pc:sldMk cId="1012549270" sldId="351"/>
            <ac:picMk id="15" creationId="{8718B160-B8E1-15B1-A611-8CBE7E90E26A}"/>
          </ac:picMkLst>
        </pc:picChg>
        <pc:picChg chg="del">
          <ac:chgData name="Iñaki Munarriz Herrador" userId="db6c53255336dec2" providerId="Windows Live" clId="Web-{B87FBD4B-6DC3-8CB7-C267-E0070FC2A0DA}" dt="2024-12-01T17:35:17.097" v="541"/>
          <ac:picMkLst>
            <pc:docMk/>
            <pc:sldMk cId="1012549270" sldId="351"/>
            <ac:picMk id="16" creationId="{FF320764-1609-D305-B5FE-2A22F7CCD43B}"/>
          </ac:picMkLst>
        </pc:picChg>
        <pc:picChg chg="del">
          <ac:chgData name="Iñaki Munarriz Herrador" userId="db6c53255336dec2" providerId="Windows Live" clId="Web-{B87FBD4B-6DC3-8CB7-C267-E0070FC2A0DA}" dt="2024-12-01T17:35:17.691" v="542"/>
          <ac:picMkLst>
            <pc:docMk/>
            <pc:sldMk cId="1012549270" sldId="351"/>
            <ac:picMk id="17" creationId="{E2FE36EC-CB6E-73CB-9C10-D64A41DE44A1}"/>
          </ac:picMkLst>
        </pc:picChg>
      </pc:sldChg>
      <pc:sldChg chg="addSp delSp modSp add replId">
        <pc:chgData name="Iñaki Munarriz Herrador" userId="db6c53255336dec2" providerId="Windows Live" clId="Web-{B87FBD4B-6DC3-8CB7-C267-E0070FC2A0DA}" dt="2024-12-02T14:50:42.927" v="1806" actId="20577"/>
        <pc:sldMkLst>
          <pc:docMk/>
          <pc:sldMk cId="3540972688" sldId="352"/>
        </pc:sldMkLst>
        <pc:spChg chg="mod">
          <ac:chgData name="Iñaki Munarriz Herrador" userId="db6c53255336dec2" providerId="Windows Live" clId="Web-{B87FBD4B-6DC3-8CB7-C267-E0070FC2A0DA}" dt="2024-12-02T14:50:42.927" v="1806" actId="20577"/>
          <ac:spMkLst>
            <pc:docMk/>
            <pc:sldMk cId="3540972688" sldId="352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59:07.091" v="910" actId="20577"/>
          <ac:spMkLst>
            <pc:docMk/>
            <pc:sldMk cId="3540972688" sldId="352"/>
            <ac:spMk id="4" creationId="{2F195F66-011B-25A7-D004-55E2D2A844FC}"/>
          </ac:spMkLst>
        </pc:spChg>
        <pc:spChg chg="add mod ord">
          <ac:chgData name="Iñaki Munarriz Herrador" userId="db6c53255336dec2" providerId="Windows Live" clId="Web-{B87FBD4B-6DC3-8CB7-C267-E0070FC2A0DA}" dt="2024-12-02T12:52:10.457" v="1662" actId="1076"/>
          <ac:spMkLst>
            <pc:docMk/>
            <pc:sldMk cId="3540972688" sldId="352"/>
            <ac:spMk id="6" creationId="{16320DFA-0FDA-41EF-3884-A46AA105A9FF}"/>
          </ac:spMkLst>
        </pc:spChg>
        <pc:spChg chg="add mod">
          <ac:chgData name="Iñaki Munarriz Herrador" userId="db6c53255336dec2" providerId="Windows Live" clId="Web-{B87FBD4B-6DC3-8CB7-C267-E0070FC2A0DA}" dt="2024-12-02T12:52:10.645" v="1668" actId="1076"/>
          <ac:spMkLst>
            <pc:docMk/>
            <pc:sldMk cId="3540972688" sldId="352"/>
            <ac:spMk id="10" creationId="{AD9FAEF8-078E-2B42-266B-67F8BF71FC87}"/>
          </ac:spMkLst>
        </pc:spChg>
        <pc:spChg chg="add del mod">
          <ac:chgData name="Iñaki Munarriz Herrador" userId="db6c53255336dec2" providerId="Windows Live" clId="Web-{B87FBD4B-6DC3-8CB7-C267-E0070FC2A0DA}" dt="2024-12-02T12:48:27.952" v="1596"/>
          <ac:spMkLst>
            <pc:docMk/>
            <pc:sldMk cId="3540972688" sldId="352"/>
            <ac:spMk id="11" creationId="{0E000D32-9C7D-CA0F-1691-1269FEBDED67}"/>
          </ac:spMkLst>
        </pc:spChg>
        <pc:spChg chg="add del mod">
          <ac:chgData name="Iñaki Munarriz Herrador" userId="db6c53255336dec2" providerId="Windows Live" clId="Web-{B87FBD4B-6DC3-8CB7-C267-E0070FC2A0DA}" dt="2024-12-02T13:01:37.205" v="1679"/>
          <ac:spMkLst>
            <pc:docMk/>
            <pc:sldMk cId="3540972688" sldId="352"/>
            <ac:spMk id="12" creationId="{F18502C0-9198-7E33-06B7-F3C9AED076A8}"/>
          </ac:spMkLst>
        </pc:spChg>
        <pc:spChg chg="add mod">
          <ac:chgData name="Iñaki Munarriz Herrador" userId="db6c53255336dec2" providerId="Windows Live" clId="Web-{B87FBD4B-6DC3-8CB7-C267-E0070FC2A0DA}" dt="2024-12-02T12:52:10.551" v="1665" actId="1076"/>
          <ac:spMkLst>
            <pc:docMk/>
            <pc:sldMk cId="3540972688" sldId="352"/>
            <ac:spMk id="14" creationId="{4A67A7A7-0534-0990-C59F-6378A3EB9EE8}"/>
          </ac:spMkLst>
        </pc:spChg>
        <pc:spChg chg="add mod">
          <ac:chgData name="Iñaki Munarriz Herrador" userId="db6c53255336dec2" providerId="Windows Live" clId="Web-{B87FBD4B-6DC3-8CB7-C267-E0070FC2A0DA}" dt="2024-12-02T13:02:10.175" v="1686" actId="1076"/>
          <ac:spMkLst>
            <pc:docMk/>
            <pc:sldMk cId="3540972688" sldId="352"/>
            <ac:spMk id="15" creationId="{2985FAC5-EABB-36A8-5A43-A20D7F203457}"/>
          </ac:spMkLst>
        </pc:spChg>
        <pc:spChg chg="add del mod">
          <ac:chgData name="Iñaki Munarriz Herrador" userId="db6c53255336dec2" providerId="Windows Live" clId="Web-{B87FBD4B-6DC3-8CB7-C267-E0070FC2A0DA}" dt="2024-12-02T13:01:45.190" v="1681"/>
          <ac:spMkLst>
            <pc:docMk/>
            <pc:sldMk cId="3540972688" sldId="352"/>
            <ac:spMk id="16" creationId="{90A9C9C8-A783-3F41-E2BF-D455AFFE83CB}"/>
          </ac:spMkLst>
        </pc:spChg>
        <pc:picChg chg="del">
          <ac:chgData name="Iñaki Munarriz Herrador" userId="db6c53255336dec2" providerId="Windows Live" clId="Web-{B87FBD4B-6DC3-8CB7-C267-E0070FC2A0DA}" dt="2024-12-01T17:58:59.309" v="909"/>
          <ac:picMkLst>
            <pc:docMk/>
            <pc:sldMk cId="3540972688" sldId="352"/>
            <ac:picMk id="5" creationId="{0E3E5B9B-B4E1-040F-E0A1-FA1B15A906B1}"/>
          </ac:picMkLst>
        </pc:picChg>
        <pc:picChg chg="add mod">
          <ac:chgData name="Iñaki Munarriz Herrador" userId="db6c53255336dec2" providerId="Windows Live" clId="Web-{B87FBD4B-6DC3-8CB7-C267-E0070FC2A0DA}" dt="2024-12-02T13:03:00.191" v="1692" actId="1076"/>
          <ac:picMkLst>
            <pc:docMk/>
            <pc:sldMk cId="3540972688" sldId="352"/>
            <ac:picMk id="5" creationId="{FB597502-59A0-A5C0-0AC6-DAAE07AF510D}"/>
          </ac:picMkLst>
        </pc:picChg>
        <pc:picChg chg="del">
          <ac:chgData name="Iñaki Munarriz Herrador" userId="db6c53255336dec2" providerId="Windows Live" clId="Web-{B87FBD4B-6DC3-8CB7-C267-E0070FC2A0DA}" dt="2024-12-01T17:58:59.309" v="908"/>
          <ac:picMkLst>
            <pc:docMk/>
            <pc:sldMk cId="3540972688" sldId="352"/>
            <ac:picMk id="6" creationId="{F2018208-7759-4FE6-C0BA-2DE8622836A2}"/>
          </ac:picMkLst>
        </pc:picChg>
        <pc:picChg chg="add mod modCrop">
          <ac:chgData name="Iñaki Munarriz Herrador" userId="db6c53255336dec2" providerId="Windows Live" clId="Web-{B87FBD4B-6DC3-8CB7-C267-E0070FC2A0DA}" dt="2024-12-02T13:02:02.221" v="1685" actId="1076"/>
          <ac:picMkLst>
            <pc:docMk/>
            <pc:sldMk cId="3540972688" sldId="352"/>
            <ac:picMk id="7" creationId="{21FE4395-2A22-FD36-B711-EE237490B506}"/>
          </ac:picMkLst>
        </pc:picChg>
        <pc:picChg chg="del">
          <ac:chgData name="Iñaki Munarriz Herrador" userId="db6c53255336dec2" providerId="Windows Live" clId="Web-{B87FBD4B-6DC3-8CB7-C267-E0070FC2A0DA}" dt="2024-12-01T17:58:59.309" v="907"/>
          <ac:picMkLst>
            <pc:docMk/>
            <pc:sldMk cId="3540972688" sldId="352"/>
            <ac:picMk id="7" creationId="{4FEFECAC-8414-27F1-4024-FECC2021BAA8}"/>
          </ac:picMkLst>
        </pc:picChg>
        <pc:picChg chg="add mod">
          <ac:chgData name="Iñaki Munarriz Herrador" userId="db6c53255336dec2" providerId="Windows Live" clId="Web-{B87FBD4B-6DC3-8CB7-C267-E0070FC2A0DA}" dt="2024-12-02T12:52:10.613" v="1667" actId="1076"/>
          <ac:picMkLst>
            <pc:docMk/>
            <pc:sldMk cId="3540972688" sldId="352"/>
            <ac:picMk id="8" creationId="{545178DE-B795-845C-68FF-91DFFFF6BA06}"/>
          </ac:picMkLst>
        </pc:picChg>
        <pc:picChg chg="del">
          <ac:chgData name="Iñaki Munarriz Herrador" userId="db6c53255336dec2" providerId="Windows Live" clId="Web-{B87FBD4B-6DC3-8CB7-C267-E0070FC2A0DA}" dt="2024-12-01T17:58:59.309" v="906"/>
          <ac:picMkLst>
            <pc:docMk/>
            <pc:sldMk cId="3540972688" sldId="352"/>
            <ac:picMk id="8" creationId="{A1E45900-C4F3-9542-6E03-88FD08D732A8}"/>
          </ac:picMkLst>
        </pc:picChg>
        <pc:picChg chg="del">
          <ac:chgData name="Iñaki Munarriz Herrador" userId="db6c53255336dec2" providerId="Windows Live" clId="Web-{B87FBD4B-6DC3-8CB7-C267-E0070FC2A0DA}" dt="2024-12-01T17:58:59.294" v="905"/>
          <ac:picMkLst>
            <pc:docMk/>
            <pc:sldMk cId="3540972688" sldId="352"/>
            <ac:picMk id="11" creationId="{008B60D0-D0E4-B477-847F-08E949840D91}"/>
          </ac:picMkLst>
        </pc:picChg>
        <pc:picChg chg="del">
          <ac:chgData name="Iñaki Munarriz Herrador" userId="db6c53255336dec2" providerId="Windows Live" clId="Web-{B87FBD4B-6DC3-8CB7-C267-E0070FC2A0DA}" dt="2024-12-01T17:58:59.294" v="904"/>
          <ac:picMkLst>
            <pc:docMk/>
            <pc:sldMk cId="3540972688" sldId="352"/>
            <ac:picMk id="12" creationId="{3937013C-9F1A-8513-39F8-820FA43A8506}"/>
          </ac:picMkLst>
        </pc:picChg>
        <pc:cxnChg chg="add del mod">
          <ac:chgData name="Iñaki Munarriz Herrador" userId="db6c53255336dec2" providerId="Windows Live" clId="Web-{B87FBD4B-6DC3-8CB7-C267-E0070FC2A0DA}" dt="2024-12-02T12:50:47.611" v="1635"/>
          <ac:cxnSpMkLst>
            <pc:docMk/>
            <pc:sldMk cId="3540972688" sldId="352"/>
            <ac:cxnSpMk id="13" creationId="{85BCB97E-093F-143C-94EE-F997DC02CD1F}"/>
          </ac:cxnSpMkLst>
        </pc:cxnChg>
      </pc:sldChg>
      <pc:sldChg chg="addSp delSp modSp add replId">
        <pc:chgData name="Iñaki Munarriz Herrador" userId="db6c53255336dec2" providerId="Windows Live" clId="Web-{B87FBD4B-6DC3-8CB7-C267-E0070FC2A0DA}" dt="2024-12-02T12:46:56.762" v="1577"/>
        <pc:sldMkLst>
          <pc:docMk/>
          <pc:sldMk cId="3467700203" sldId="353"/>
        </pc:sldMkLst>
        <pc:spChg chg="mod">
          <ac:chgData name="Iñaki Munarriz Herrador" userId="db6c53255336dec2" providerId="Windows Live" clId="Web-{B87FBD4B-6DC3-8CB7-C267-E0070FC2A0DA}" dt="2024-12-02T11:46:42.074" v="1010" actId="20577"/>
          <ac:spMkLst>
            <pc:docMk/>
            <pc:sldMk cId="3467700203" sldId="353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54:18.242" v="847" actId="20577"/>
          <ac:spMkLst>
            <pc:docMk/>
            <pc:sldMk cId="3467700203" sldId="353"/>
            <ac:spMk id="4" creationId="{2F195F66-011B-25A7-D004-55E2D2A844FC}"/>
          </ac:spMkLst>
        </pc:spChg>
        <pc:spChg chg="add mod">
          <ac:chgData name="Iñaki Munarriz Herrador" userId="db6c53255336dec2" providerId="Windows Live" clId="Web-{B87FBD4B-6DC3-8CB7-C267-E0070FC2A0DA}" dt="2024-12-02T11:48:12.124" v="1074" actId="1076"/>
          <ac:spMkLst>
            <pc:docMk/>
            <pc:sldMk cId="3467700203" sldId="353"/>
            <ac:spMk id="5" creationId="{E4FE2302-F1AE-BE04-EDC9-BFD675794EC2}"/>
          </ac:spMkLst>
        </pc:spChg>
        <pc:spChg chg="add mod">
          <ac:chgData name="Iñaki Munarriz Herrador" userId="db6c53255336dec2" providerId="Windows Live" clId="Web-{B87FBD4B-6DC3-8CB7-C267-E0070FC2A0DA}" dt="2024-12-02T11:48:12.124" v="1075" actId="1076"/>
          <ac:spMkLst>
            <pc:docMk/>
            <pc:sldMk cId="3467700203" sldId="353"/>
            <ac:spMk id="6" creationId="{25C796BB-1B86-2C65-D367-68B4E5D40251}"/>
          </ac:spMkLst>
        </pc:spChg>
        <pc:spChg chg="add del mod">
          <ac:chgData name="Iñaki Munarriz Herrador" userId="db6c53255336dec2" providerId="Windows Live" clId="Web-{B87FBD4B-6DC3-8CB7-C267-E0070FC2A0DA}" dt="2024-12-01T17:58:20.619" v="894"/>
          <ac:spMkLst>
            <pc:docMk/>
            <pc:sldMk cId="3467700203" sldId="353"/>
            <ac:spMk id="14" creationId="{6E0F61CF-5F8F-2238-5C48-94166ED3DB32}"/>
          </ac:spMkLst>
        </pc:spChg>
        <pc:spChg chg="add mod">
          <ac:chgData name="Iñaki Munarriz Herrador" userId="db6c53255336dec2" providerId="Windows Live" clId="Web-{B87FBD4B-6DC3-8CB7-C267-E0070FC2A0DA}" dt="2024-12-02T12:46:56.762" v="1577"/>
          <ac:spMkLst>
            <pc:docMk/>
            <pc:sldMk cId="3467700203" sldId="353"/>
            <ac:spMk id="15" creationId="{E73485AE-3DE6-485F-47C4-C1E72C512F04}"/>
          </ac:spMkLst>
        </pc:spChg>
        <pc:picChg chg="del">
          <ac:chgData name="Iñaki Munarriz Herrador" userId="db6c53255336dec2" providerId="Windows Live" clId="Web-{B87FBD4B-6DC3-8CB7-C267-E0070FC2A0DA}" dt="2024-12-01T17:54:21.445" v="853"/>
          <ac:picMkLst>
            <pc:docMk/>
            <pc:sldMk cId="3467700203" sldId="353"/>
            <ac:picMk id="5" creationId="{0E3E5B9B-B4E1-040F-E0A1-FA1B15A906B1}"/>
          </ac:picMkLst>
        </pc:picChg>
        <pc:picChg chg="del">
          <ac:chgData name="Iñaki Munarriz Herrador" userId="db6c53255336dec2" providerId="Windows Live" clId="Web-{B87FBD4B-6DC3-8CB7-C267-E0070FC2A0DA}" dt="2024-12-01T17:54:21.445" v="852"/>
          <ac:picMkLst>
            <pc:docMk/>
            <pc:sldMk cId="3467700203" sldId="353"/>
            <ac:picMk id="6" creationId="{F2018208-7759-4FE6-C0BA-2DE8622836A2}"/>
          </ac:picMkLst>
        </pc:picChg>
        <pc:picChg chg="del">
          <ac:chgData name="Iñaki Munarriz Herrador" userId="db6c53255336dec2" providerId="Windows Live" clId="Web-{B87FBD4B-6DC3-8CB7-C267-E0070FC2A0DA}" dt="2024-12-01T17:54:21.445" v="851"/>
          <ac:picMkLst>
            <pc:docMk/>
            <pc:sldMk cId="3467700203" sldId="353"/>
            <ac:picMk id="7" creationId="{4FEFECAC-8414-27F1-4024-FECC2021BAA8}"/>
          </ac:picMkLst>
        </pc:picChg>
        <pc:picChg chg="del">
          <ac:chgData name="Iñaki Munarriz Herrador" userId="db6c53255336dec2" providerId="Windows Live" clId="Web-{B87FBD4B-6DC3-8CB7-C267-E0070FC2A0DA}" dt="2024-12-01T17:54:21.445" v="850"/>
          <ac:picMkLst>
            <pc:docMk/>
            <pc:sldMk cId="3467700203" sldId="353"/>
            <ac:picMk id="8" creationId="{A1E45900-C4F3-9542-6E03-88FD08D732A8}"/>
          </ac:picMkLst>
        </pc:picChg>
        <pc:picChg chg="add mod">
          <ac:chgData name="Iñaki Munarriz Herrador" userId="db6c53255336dec2" providerId="Windows Live" clId="Web-{B87FBD4B-6DC3-8CB7-C267-E0070FC2A0DA}" dt="2024-12-02T11:48:11.827" v="1070" actId="1076"/>
          <ac:picMkLst>
            <pc:docMk/>
            <pc:sldMk cId="3467700203" sldId="353"/>
            <ac:picMk id="9" creationId="{7F56F87D-F467-E6A3-8912-94CFE931AD00}"/>
          </ac:picMkLst>
        </pc:picChg>
        <pc:picChg chg="add mod">
          <ac:chgData name="Iñaki Munarriz Herrador" userId="db6c53255336dec2" providerId="Windows Live" clId="Web-{B87FBD4B-6DC3-8CB7-C267-E0070FC2A0DA}" dt="2024-12-02T11:48:11.858" v="1071" actId="1076"/>
          <ac:picMkLst>
            <pc:docMk/>
            <pc:sldMk cId="3467700203" sldId="353"/>
            <ac:picMk id="10" creationId="{4546D45B-2076-977A-8B1B-FB0A52E559D5}"/>
          </ac:picMkLst>
        </pc:picChg>
        <pc:picChg chg="del">
          <ac:chgData name="Iñaki Munarriz Herrador" userId="db6c53255336dec2" providerId="Windows Live" clId="Web-{B87FBD4B-6DC3-8CB7-C267-E0070FC2A0DA}" dt="2024-12-01T17:54:21.445" v="849"/>
          <ac:picMkLst>
            <pc:docMk/>
            <pc:sldMk cId="3467700203" sldId="353"/>
            <ac:picMk id="11" creationId="{008B60D0-D0E4-B477-847F-08E949840D91}"/>
          </ac:picMkLst>
        </pc:picChg>
        <pc:picChg chg="del">
          <ac:chgData name="Iñaki Munarriz Herrador" userId="db6c53255336dec2" providerId="Windows Live" clId="Web-{B87FBD4B-6DC3-8CB7-C267-E0070FC2A0DA}" dt="2024-12-01T17:54:21.445" v="848"/>
          <ac:picMkLst>
            <pc:docMk/>
            <pc:sldMk cId="3467700203" sldId="353"/>
            <ac:picMk id="12" creationId="{3937013C-9F1A-8513-39F8-820FA43A8506}"/>
          </ac:picMkLst>
        </pc:picChg>
        <pc:picChg chg="add mod">
          <ac:chgData name="Iñaki Munarriz Herrador" userId="db6c53255336dec2" providerId="Windows Live" clId="Web-{B87FBD4B-6DC3-8CB7-C267-E0070FC2A0DA}" dt="2024-12-02T11:48:12.092" v="1072" actId="1076"/>
          <ac:picMkLst>
            <pc:docMk/>
            <pc:sldMk cId="3467700203" sldId="353"/>
            <ac:picMk id="13" creationId="{7F060672-07FC-2D99-C0D5-68632536B0B1}"/>
          </ac:picMkLst>
        </pc:picChg>
      </pc:sldChg>
      <pc:sldChg chg="modSp add del replId">
        <pc:chgData name="Iñaki Munarriz Herrador" userId="db6c53255336dec2" providerId="Windows Live" clId="Web-{B87FBD4B-6DC3-8CB7-C267-E0070FC2A0DA}" dt="2024-12-02T14:25:23.923" v="1695"/>
        <pc:sldMkLst>
          <pc:docMk/>
          <pc:sldMk cId="1369409119" sldId="354"/>
        </pc:sldMkLst>
        <pc:spChg chg="mod">
          <ac:chgData name="Iñaki Munarriz Herrador" userId="db6c53255336dec2" providerId="Windows Live" clId="Web-{B87FBD4B-6DC3-8CB7-C267-E0070FC2A0DA}" dt="2024-12-02T11:49:12.469" v="1103" actId="20577"/>
          <ac:spMkLst>
            <pc:docMk/>
            <pc:sldMk cId="1369409119" sldId="354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2T11:48:46.187" v="1088" actId="20577"/>
          <ac:spMkLst>
            <pc:docMk/>
            <pc:sldMk cId="1369409119" sldId="354"/>
            <ac:spMk id="4" creationId="{2F195F66-011B-25A7-D004-55E2D2A844FC}"/>
          </ac:spMkLst>
        </pc:spChg>
      </pc:sldChg>
      <pc:sldChg chg="addSp delSp modSp add replId">
        <pc:chgData name="Iñaki Munarriz Herrador" userId="db6c53255336dec2" providerId="Windows Live" clId="Web-{B87FBD4B-6DC3-8CB7-C267-E0070FC2A0DA}" dt="2024-12-02T20:50:20.259" v="2811" actId="1076"/>
        <pc:sldMkLst>
          <pc:docMk/>
          <pc:sldMk cId="1022861060" sldId="355"/>
        </pc:sldMkLst>
        <pc:spChg chg="mod">
          <ac:chgData name="Iñaki Munarriz Herrador" userId="db6c53255336dec2" providerId="Windows Live" clId="Web-{B87FBD4B-6DC3-8CB7-C267-E0070FC2A0DA}" dt="2024-12-02T15:34:22.276" v="1858" actId="14100"/>
          <ac:spMkLst>
            <pc:docMk/>
            <pc:sldMk cId="1022861060" sldId="355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2T15:32:08.659" v="1849"/>
          <ac:spMkLst>
            <pc:docMk/>
            <pc:sldMk cId="1022861060" sldId="355"/>
            <ac:spMk id="9" creationId="{70A3A1F3-ABE5-AD4B-06EA-D3F7634A9B12}"/>
          </ac:spMkLst>
        </pc:spChg>
        <pc:spChg chg="add mod">
          <ac:chgData name="Iñaki Munarriz Herrador" userId="db6c53255336dec2" providerId="Windows Live" clId="Web-{B87FBD4B-6DC3-8CB7-C267-E0070FC2A0DA}" dt="2024-12-02T20:50:19.900" v="2798" actId="1076"/>
          <ac:spMkLst>
            <pc:docMk/>
            <pc:sldMk cId="1022861060" sldId="355"/>
            <ac:spMk id="10" creationId="{1C18A5BF-7BD3-1D2C-401C-113EB1F7F3BA}"/>
          </ac:spMkLst>
        </pc:spChg>
        <pc:spChg chg="add mod">
          <ac:chgData name="Iñaki Munarriz Herrador" userId="db6c53255336dec2" providerId="Windows Live" clId="Web-{B87FBD4B-6DC3-8CB7-C267-E0070FC2A0DA}" dt="2024-12-02T20:50:19.978" v="2801" actId="1076"/>
          <ac:spMkLst>
            <pc:docMk/>
            <pc:sldMk cId="1022861060" sldId="355"/>
            <ac:spMk id="13" creationId="{301E8187-A8D1-52B9-576D-2460E7A33256}"/>
          </ac:spMkLst>
        </pc:spChg>
        <pc:spChg chg="add mod">
          <ac:chgData name="Iñaki Munarriz Herrador" userId="db6c53255336dec2" providerId="Windows Live" clId="Web-{B87FBD4B-6DC3-8CB7-C267-E0070FC2A0DA}" dt="2024-12-02T20:50:20.009" v="2802" actId="1076"/>
          <ac:spMkLst>
            <pc:docMk/>
            <pc:sldMk cId="1022861060" sldId="355"/>
            <ac:spMk id="14" creationId="{E638A249-1464-3194-7825-0471893DFD09}"/>
          </ac:spMkLst>
        </pc:spChg>
        <pc:spChg chg="add mod">
          <ac:chgData name="Iñaki Munarriz Herrador" userId="db6c53255336dec2" providerId="Windows Live" clId="Web-{B87FBD4B-6DC3-8CB7-C267-E0070FC2A0DA}" dt="2024-12-02T20:50:20.103" v="2805" actId="1076"/>
          <ac:spMkLst>
            <pc:docMk/>
            <pc:sldMk cId="1022861060" sldId="355"/>
            <ac:spMk id="17" creationId="{3C076619-839C-67DB-EAD4-CC346F3059A4}"/>
          </ac:spMkLst>
        </pc:spChg>
        <pc:spChg chg="add mod">
          <ac:chgData name="Iñaki Munarriz Herrador" userId="db6c53255336dec2" providerId="Windows Live" clId="Web-{B87FBD4B-6DC3-8CB7-C267-E0070FC2A0DA}" dt="2024-12-02T20:50:20.150" v="2807" actId="1076"/>
          <ac:spMkLst>
            <pc:docMk/>
            <pc:sldMk cId="1022861060" sldId="355"/>
            <ac:spMk id="19" creationId="{24CD1B34-BAE8-7D4C-020F-08381192FC70}"/>
          </ac:spMkLst>
        </pc:spChg>
        <pc:spChg chg="add mod">
          <ac:chgData name="Iñaki Munarriz Herrador" userId="db6c53255336dec2" providerId="Windows Live" clId="Web-{B87FBD4B-6DC3-8CB7-C267-E0070FC2A0DA}" dt="2024-12-02T20:50:20.244" v="2810" actId="1076"/>
          <ac:spMkLst>
            <pc:docMk/>
            <pc:sldMk cId="1022861060" sldId="355"/>
            <ac:spMk id="22" creationId="{2B7F2549-5E27-D9B4-9792-31E0CB3C11C3}"/>
          </ac:spMkLst>
        </pc:spChg>
        <pc:spChg chg="add mod">
          <ac:chgData name="Iñaki Munarriz Herrador" userId="db6c53255336dec2" providerId="Windows Live" clId="Web-{B87FBD4B-6DC3-8CB7-C267-E0070FC2A0DA}" dt="2024-12-02T20:50:20.259" v="2811" actId="1076"/>
          <ac:spMkLst>
            <pc:docMk/>
            <pc:sldMk cId="1022861060" sldId="355"/>
            <ac:spMk id="23" creationId="{466B5874-C021-5D65-46E6-076F6A4BE921}"/>
          </ac:spMkLst>
        </pc:spChg>
        <pc:graphicFrameChg chg="add del mod modGraphic">
          <ac:chgData name="Iñaki Munarriz Herrador" userId="db6c53255336dec2" providerId="Windows Live" clId="Web-{B87FBD4B-6DC3-8CB7-C267-E0070FC2A0DA}" dt="2024-12-02T15:54:32.283" v="2124"/>
          <ac:graphicFrameMkLst>
            <pc:docMk/>
            <pc:sldMk cId="1022861060" sldId="355"/>
            <ac:graphicFrameMk id="6" creationId="{3F7D9977-BC63-FFB4-5DA7-4E209578BB24}"/>
          </ac:graphicFrameMkLst>
        </pc:graphicFrameChg>
        <pc:graphicFrameChg chg="add del mod modGraphic">
          <ac:chgData name="Iñaki Munarriz Herrador" userId="db6c53255336dec2" providerId="Windows Live" clId="Web-{B87FBD4B-6DC3-8CB7-C267-E0070FC2A0DA}" dt="2024-12-02T15:54:29.954" v="2123"/>
          <ac:graphicFrameMkLst>
            <pc:docMk/>
            <pc:sldMk cId="1022861060" sldId="355"/>
            <ac:graphicFrameMk id="8" creationId="{040AE43E-BB2A-A20B-7F0E-0DBB00290B77}"/>
          </ac:graphicFrameMkLst>
        </pc:graphicFrameChg>
        <pc:picChg chg="add mod">
          <ac:chgData name="Iñaki Munarriz Herrador" userId="db6c53255336dec2" providerId="Windows Live" clId="Web-{B87FBD4B-6DC3-8CB7-C267-E0070FC2A0DA}" dt="2024-12-02T20:50:19.837" v="2796" actId="1076"/>
          <ac:picMkLst>
            <pc:docMk/>
            <pc:sldMk cId="1022861060" sldId="355"/>
            <ac:picMk id="5" creationId="{EF70065F-F923-7377-E55F-DC665A7D8DF4}"/>
          </ac:picMkLst>
        </pc:picChg>
        <pc:picChg chg="add mod">
          <ac:chgData name="Iñaki Munarriz Herrador" userId="db6c53255336dec2" providerId="Windows Live" clId="Web-{B87FBD4B-6DC3-8CB7-C267-E0070FC2A0DA}" dt="2024-12-02T20:50:19.869" v="2797" actId="1076"/>
          <ac:picMkLst>
            <pc:docMk/>
            <pc:sldMk cId="1022861060" sldId="355"/>
            <ac:picMk id="7" creationId="{E0B8C701-2B9D-BD3A-DB92-A2E4EE416871}"/>
          </ac:picMkLst>
        </pc:picChg>
        <pc:picChg chg="add mod">
          <ac:chgData name="Iñaki Munarriz Herrador" userId="db6c53255336dec2" providerId="Windows Live" clId="Web-{B87FBD4B-6DC3-8CB7-C267-E0070FC2A0DA}" dt="2024-12-02T20:50:20.056" v="2804" actId="1076"/>
          <ac:picMkLst>
            <pc:docMk/>
            <pc:sldMk cId="1022861060" sldId="355"/>
            <ac:picMk id="16" creationId="{912928B5-1364-47A1-ABA7-2EFC6B9B23F3}"/>
          </ac:picMkLst>
        </pc:picChg>
        <pc:picChg chg="add mod">
          <ac:chgData name="Iñaki Munarriz Herrador" userId="db6c53255336dec2" providerId="Windows Live" clId="Web-{B87FBD4B-6DC3-8CB7-C267-E0070FC2A0DA}" dt="2024-12-02T20:50:20.119" v="2806" actId="1076"/>
          <ac:picMkLst>
            <pc:docMk/>
            <pc:sldMk cId="1022861060" sldId="355"/>
            <ac:picMk id="18" creationId="{E60D266B-0E15-5BFE-4070-E51558C54D59}"/>
          </ac:picMkLst>
        </pc:picChg>
        <pc:cxnChg chg="add mod">
          <ac:chgData name="Iñaki Munarriz Herrador" userId="db6c53255336dec2" providerId="Windows Live" clId="Web-{B87FBD4B-6DC3-8CB7-C267-E0070FC2A0DA}" dt="2024-12-02T20:50:19.916" v="2799" actId="1076"/>
          <ac:cxnSpMkLst>
            <pc:docMk/>
            <pc:sldMk cId="1022861060" sldId="355"/>
            <ac:cxnSpMk id="11" creationId="{91C673F7-97B8-462F-40F1-B48C0E5DE95F}"/>
          </ac:cxnSpMkLst>
        </pc:cxnChg>
        <pc:cxnChg chg="add mod">
          <ac:chgData name="Iñaki Munarriz Herrador" userId="db6c53255336dec2" providerId="Windows Live" clId="Web-{B87FBD4B-6DC3-8CB7-C267-E0070FC2A0DA}" dt="2024-12-02T20:50:19.947" v="2800" actId="1076"/>
          <ac:cxnSpMkLst>
            <pc:docMk/>
            <pc:sldMk cId="1022861060" sldId="355"/>
            <ac:cxnSpMk id="12" creationId="{155598B7-37B7-CE7B-C685-2055E6A40999}"/>
          </ac:cxnSpMkLst>
        </pc:cxnChg>
        <pc:cxnChg chg="add mod">
          <ac:chgData name="Iñaki Munarriz Herrador" userId="db6c53255336dec2" providerId="Windows Live" clId="Web-{B87FBD4B-6DC3-8CB7-C267-E0070FC2A0DA}" dt="2024-12-02T20:50:20.025" v="2803" actId="1076"/>
          <ac:cxnSpMkLst>
            <pc:docMk/>
            <pc:sldMk cId="1022861060" sldId="355"/>
            <ac:cxnSpMk id="15" creationId="{E81D9687-FCF0-29EE-FE2F-A61D12D3CC63}"/>
          </ac:cxnSpMkLst>
        </pc:cxnChg>
        <pc:cxnChg chg="add mod">
          <ac:chgData name="Iñaki Munarriz Herrador" userId="db6c53255336dec2" providerId="Windows Live" clId="Web-{B87FBD4B-6DC3-8CB7-C267-E0070FC2A0DA}" dt="2024-12-02T20:50:20.181" v="2808" actId="1076"/>
          <ac:cxnSpMkLst>
            <pc:docMk/>
            <pc:sldMk cId="1022861060" sldId="355"/>
            <ac:cxnSpMk id="20" creationId="{1B8FC8CE-39C4-A323-55B8-FB373D9817F6}"/>
          </ac:cxnSpMkLst>
        </pc:cxnChg>
        <pc:cxnChg chg="add mod">
          <ac:chgData name="Iñaki Munarriz Herrador" userId="db6c53255336dec2" providerId="Windows Live" clId="Web-{B87FBD4B-6DC3-8CB7-C267-E0070FC2A0DA}" dt="2024-12-02T20:50:20.212" v="2809" actId="1076"/>
          <ac:cxnSpMkLst>
            <pc:docMk/>
            <pc:sldMk cId="1022861060" sldId="355"/>
            <ac:cxnSpMk id="21" creationId="{60065159-4FDB-9F8B-9860-72D1EEFAB7C3}"/>
          </ac:cxnSpMkLst>
        </pc:cxnChg>
      </pc:sldChg>
      <pc:sldChg chg="addSp delSp modSp add replId">
        <pc:chgData name="Iñaki Munarriz Herrador" userId="db6c53255336dec2" providerId="Windows Live" clId="Web-{B87FBD4B-6DC3-8CB7-C267-E0070FC2A0DA}" dt="2024-12-02T20:53:33.063" v="2833" actId="20577"/>
        <pc:sldMkLst>
          <pc:docMk/>
          <pc:sldMk cId="3732861952" sldId="356"/>
        </pc:sldMkLst>
        <pc:spChg chg="mod">
          <ac:chgData name="Iñaki Munarriz Herrador" userId="db6c53255336dec2" providerId="Windows Live" clId="Web-{B87FBD4B-6DC3-8CB7-C267-E0070FC2A0DA}" dt="2024-12-02T20:53:33.063" v="2833" actId="20577"/>
          <ac:spMkLst>
            <pc:docMk/>
            <pc:sldMk cId="3732861952" sldId="356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2T14:45:42.962" v="1788"/>
          <ac:spMkLst>
            <pc:docMk/>
            <pc:sldMk cId="3732861952" sldId="356"/>
            <ac:spMk id="5" creationId="{62EFE25E-01F3-3748-3921-CB26BE92FDEF}"/>
          </ac:spMkLst>
        </pc:spChg>
        <pc:graphicFrameChg chg="del">
          <ac:chgData name="Iñaki Munarriz Herrador" userId="db6c53255336dec2" providerId="Windows Live" clId="Web-{B87FBD4B-6DC3-8CB7-C267-E0070FC2A0DA}" dt="2024-12-02T14:45:48.806" v="1790"/>
          <ac:graphicFrameMkLst>
            <pc:docMk/>
            <pc:sldMk cId="3732861952" sldId="356"/>
            <ac:graphicFrameMk id="6" creationId="{3F7D9977-BC63-FFB4-5DA7-4E209578BB24}"/>
          </ac:graphicFrameMkLst>
        </pc:graphicFrameChg>
        <pc:graphicFrameChg chg="del">
          <ac:chgData name="Iñaki Munarriz Herrador" userId="db6c53255336dec2" providerId="Windows Live" clId="Web-{B87FBD4B-6DC3-8CB7-C267-E0070FC2A0DA}" dt="2024-12-02T14:45:46.337" v="1789"/>
          <ac:graphicFrameMkLst>
            <pc:docMk/>
            <pc:sldMk cId="3732861952" sldId="356"/>
            <ac:graphicFrameMk id="8" creationId="{040AE43E-BB2A-A20B-7F0E-0DBB00290B77}"/>
          </ac:graphicFrameMkLst>
        </pc:graphicFrameChg>
      </pc:sldChg>
      <pc:sldChg chg="delSp modSp add replId">
        <pc:chgData name="Iñaki Munarriz Herrador" userId="db6c53255336dec2" providerId="Windows Live" clId="Web-{B87FBD4B-6DC3-8CB7-C267-E0070FC2A0DA}" dt="2024-12-02T15:54:22.891" v="2122"/>
        <pc:sldMkLst>
          <pc:docMk/>
          <pc:sldMk cId="2167597131" sldId="357"/>
        </pc:sldMkLst>
        <pc:spChg chg="mod">
          <ac:chgData name="Iñaki Munarriz Herrador" userId="db6c53255336dec2" providerId="Windows Live" clId="Web-{B87FBD4B-6DC3-8CB7-C267-E0070FC2A0DA}" dt="2024-12-02T15:52:30.010" v="2070" actId="20577"/>
          <ac:spMkLst>
            <pc:docMk/>
            <pc:sldMk cId="2167597131" sldId="357"/>
            <ac:spMk id="3" creationId="{EEE0A0E4-2197-9731-BA57-F5DC91FA86F7}"/>
          </ac:spMkLst>
        </pc:spChg>
        <pc:spChg chg="del">
          <ac:chgData name="Iñaki Munarriz Herrador" userId="db6c53255336dec2" providerId="Windows Live" clId="Web-{B87FBD4B-6DC3-8CB7-C267-E0070FC2A0DA}" dt="2024-12-02T15:54:22.891" v="2122"/>
          <ac:spMkLst>
            <pc:docMk/>
            <pc:sldMk cId="2167597131" sldId="357"/>
            <ac:spMk id="9" creationId="{70A3A1F3-ABE5-AD4B-06EA-D3F7634A9B12}"/>
          </ac:spMkLst>
        </pc:spChg>
        <pc:graphicFrameChg chg="del">
          <ac:chgData name="Iñaki Munarriz Herrador" userId="db6c53255336dec2" providerId="Windows Live" clId="Web-{B87FBD4B-6DC3-8CB7-C267-E0070FC2A0DA}" dt="2024-12-02T15:54:19.422" v="2107"/>
          <ac:graphicFrameMkLst>
            <pc:docMk/>
            <pc:sldMk cId="2167597131" sldId="357"/>
            <ac:graphicFrameMk id="6" creationId="{3F7D9977-BC63-FFB4-5DA7-4E209578BB24}"/>
          </ac:graphicFrameMkLst>
        </pc:graphicFrameChg>
        <pc:graphicFrameChg chg="del mod modGraphic">
          <ac:chgData name="Iñaki Munarriz Herrador" userId="db6c53255336dec2" providerId="Windows Live" clId="Web-{B87FBD4B-6DC3-8CB7-C267-E0070FC2A0DA}" dt="2024-12-02T15:54:21.485" v="2121"/>
          <ac:graphicFrameMkLst>
            <pc:docMk/>
            <pc:sldMk cId="2167597131" sldId="357"/>
            <ac:graphicFrameMk id="8" creationId="{040AE43E-BB2A-A20B-7F0E-0DBB00290B77}"/>
          </ac:graphicFrameMkLst>
        </pc:graphicFrameChg>
      </pc:sldChg>
      <pc:sldChg chg="addSp delSp modSp add replId">
        <pc:chgData name="Iñaki Munarriz Herrador" userId="db6c53255336dec2" providerId="Windows Live" clId="Web-{B87FBD4B-6DC3-8CB7-C267-E0070FC2A0DA}" dt="2024-12-02T20:52:10.529" v="2820" actId="20577"/>
        <pc:sldMkLst>
          <pc:docMk/>
          <pc:sldMk cId="2966405795" sldId="358"/>
        </pc:sldMkLst>
        <pc:spChg chg="del mod">
          <ac:chgData name="Iñaki Munarriz Herrador" userId="db6c53255336dec2" providerId="Windows Live" clId="Web-{B87FBD4B-6DC3-8CB7-C267-E0070FC2A0DA}" dt="2024-12-02T17:33:08.894" v="2291"/>
          <ac:spMkLst>
            <pc:docMk/>
            <pc:sldMk cId="2966405795" sldId="358"/>
            <ac:spMk id="3" creationId="{EEE0A0E4-2197-9731-BA57-F5DC91FA86F7}"/>
          </ac:spMkLst>
        </pc:spChg>
        <pc:spChg chg="add mod">
          <ac:chgData name="Iñaki Munarriz Herrador" userId="db6c53255336dec2" providerId="Windows Live" clId="Web-{B87FBD4B-6DC3-8CB7-C267-E0070FC2A0DA}" dt="2024-12-02T20:52:10.529" v="2820" actId="20577"/>
          <ac:spMkLst>
            <pc:docMk/>
            <pc:sldMk cId="2966405795" sldId="358"/>
            <ac:spMk id="3" creationId="{FC751085-1716-B222-EBD7-B5DF12F76CF1}"/>
          </ac:spMkLst>
        </pc:spChg>
        <pc:spChg chg="add mod">
          <ac:chgData name="Iñaki Munarriz Herrador" userId="db6c53255336dec2" providerId="Windows Live" clId="Web-{B87FBD4B-6DC3-8CB7-C267-E0070FC2A0DA}" dt="2024-12-02T20:51:15.871" v="2813" actId="20577"/>
          <ac:spMkLst>
            <pc:docMk/>
            <pc:sldMk cId="2966405795" sldId="358"/>
            <ac:spMk id="5" creationId="{1F94A5FC-DC94-1346-CE45-EC822F376F95}"/>
          </ac:spMkLst>
        </pc:spChg>
        <pc:spChg chg="add mod">
          <ac:chgData name="Iñaki Munarriz Herrador" userId="db6c53255336dec2" providerId="Windows Live" clId="Web-{B87FBD4B-6DC3-8CB7-C267-E0070FC2A0DA}" dt="2024-12-02T20:20:43.275" v="2567" actId="14100"/>
          <ac:spMkLst>
            <pc:docMk/>
            <pc:sldMk cId="2966405795" sldId="358"/>
            <ac:spMk id="6" creationId="{4B8257D5-F85B-73AF-CCD0-A0325533DAEA}"/>
          </ac:spMkLst>
        </pc:spChg>
        <pc:spChg chg="add mod">
          <ac:chgData name="Iñaki Munarriz Herrador" userId="db6c53255336dec2" providerId="Windows Live" clId="Web-{B87FBD4B-6DC3-8CB7-C267-E0070FC2A0DA}" dt="2024-12-02T20:51:51.434" v="2816" actId="20577"/>
          <ac:spMkLst>
            <pc:docMk/>
            <pc:sldMk cId="2966405795" sldId="358"/>
            <ac:spMk id="7" creationId="{51B60CD6-3370-79BA-BBEF-F99A91B4062D}"/>
          </ac:spMkLst>
        </pc:spChg>
        <pc:spChg chg="del">
          <ac:chgData name="Iñaki Munarriz Herrador" userId="db6c53255336dec2" providerId="Windows Live" clId="Web-{B87FBD4B-6DC3-8CB7-C267-E0070FC2A0DA}" dt="2024-12-02T15:54:09.938" v="2106"/>
          <ac:spMkLst>
            <pc:docMk/>
            <pc:sldMk cId="2966405795" sldId="358"/>
            <ac:spMk id="9" creationId="{70A3A1F3-ABE5-AD4B-06EA-D3F7634A9B12}"/>
          </ac:spMkLst>
        </pc:spChg>
        <pc:spChg chg="add mod">
          <ac:chgData name="Iñaki Munarriz Herrador" userId="db6c53255336dec2" providerId="Windows Live" clId="Web-{B87FBD4B-6DC3-8CB7-C267-E0070FC2A0DA}" dt="2024-12-02T20:51:31.309" v="2814" actId="20577"/>
          <ac:spMkLst>
            <pc:docMk/>
            <pc:sldMk cId="2966405795" sldId="358"/>
            <ac:spMk id="9" creationId="{DB8530E1-6DC3-30B1-F27F-D74A619289B8}"/>
          </ac:spMkLst>
        </pc:spChg>
        <pc:spChg chg="add mod">
          <ac:chgData name="Iñaki Munarriz Herrador" userId="db6c53255336dec2" providerId="Windows Live" clId="Web-{B87FBD4B-6DC3-8CB7-C267-E0070FC2A0DA}" dt="2024-12-02T20:51:03.511" v="2812" actId="20577"/>
          <ac:spMkLst>
            <pc:docMk/>
            <pc:sldMk cId="2966405795" sldId="358"/>
            <ac:spMk id="10" creationId="{58B36676-4371-23CB-F409-4F52819CB0AE}"/>
          </ac:spMkLst>
        </pc:spChg>
        <pc:spChg chg="add mod">
          <ac:chgData name="Iñaki Munarriz Herrador" userId="db6c53255336dec2" providerId="Windows Live" clId="Web-{B87FBD4B-6DC3-8CB7-C267-E0070FC2A0DA}" dt="2024-12-02T20:28:48.120" v="2625" actId="1076"/>
          <ac:spMkLst>
            <pc:docMk/>
            <pc:sldMk cId="2966405795" sldId="358"/>
            <ac:spMk id="11" creationId="{1FAA7D36-AD0A-D8F6-79B8-D4A314A56CEE}"/>
          </ac:spMkLst>
        </pc:spChg>
        <pc:graphicFrameChg chg="del">
          <ac:chgData name="Iñaki Munarriz Herrador" userId="db6c53255336dec2" providerId="Windows Live" clId="Web-{B87FBD4B-6DC3-8CB7-C267-E0070FC2A0DA}" dt="2024-12-02T15:54:06.328" v="2104"/>
          <ac:graphicFrameMkLst>
            <pc:docMk/>
            <pc:sldMk cId="2966405795" sldId="358"/>
            <ac:graphicFrameMk id="6" creationId="{3F7D9977-BC63-FFB4-5DA7-4E209578BB24}"/>
          </ac:graphicFrameMkLst>
        </pc:graphicFrameChg>
        <pc:graphicFrameChg chg="del">
          <ac:chgData name="Iñaki Munarriz Herrador" userId="db6c53255336dec2" providerId="Windows Live" clId="Web-{B87FBD4B-6DC3-8CB7-C267-E0070FC2A0DA}" dt="2024-12-02T15:54:07.703" v="2105"/>
          <ac:graphicFrameMkLst>
            <pc:docMk/>
            <pc:sldMk cId="2966405795" sldId="358"/>
            <ac:graphicFrameMk id="8" creationId="{040AE43E-BB2A-A20B-7F0E-0DBB00290B77}"/>
          </ac:graphicFrameMkLst>
        </pc:graphicFrameChg>
        <pc:picChg chg="add del mod">
          <ac:chgData name="Iñaki Munarriz Herrador" userId="db6c53255336dec2" providerId="Windows Live" clId="Web-{B87FBD4B-6DC3-8CB7-C267-E0070FC2A0DA}" dt="2024-12-02T20:26:27.225" v="2608"/>
          <ac:picMkLst>
            <pc:docMk/>
            <pc:sldMk cId="2966405795" sldId="358"/>
            <ac:picMk id="8" creationId="{B22225A2-B63E-ED14-46D5-A3DFC2D1BE35}"/>
          </ac:picMkLst>
        </pc:picChg>
        <pc:picChg chg="add del mod">
          <ac:chgData name="Iñaki Munarriz Herrador" userId="db6c53255336dec2" providerId="Windows Live" clId="Web-{B87FBD4B-6DC3-8CB7-C267-E0070FC2A0DA}" dt="2024-12-02T20:24:02.189" v="2602"/>
          <ac:picMkLst>
            <pc:docMk/>
            <pc:sldMk cId="2966405795" sldId="358"/>
            <ac:picMk id="12" creationId="{A07F133A-4731-1629-466F-AFA7AA7F23BD}"/>
          </ac:picMkLst>
        </pc:picChg>
        <pc:picChg chg="add del mod">
          <ac:chgData name="Iñaki Munarriz Herrador" userId="db6c53255336dec2" providerId="Windows Live" clId="Web-{B87FBD4B-6DC3-8CB7-C267-E0070FC2A0DA}" dt="2024-12-02T20:24:59.175" v="2604"/>
          <ac:picMkLst>
            <pc:docMk/>
            <pc:sldMk cId="2966405795" sldId="358"/>
            <ac:picMk id="13" creationId="{665423ED-4EC9-C6C4-A706-8EE166BD6E98}"/>
          </ac:picMkLst>
        </pc:picChg>
        <pc:picChg chg="add del mod">
          <ac:chgData name="Iñaki Munarriz Herrador" userId="db6c53255336dec2" providerId="Windows Live" clId="Web-{B87FBD4B-6DC3-8CB7-C267-E0070FC2A0DA}" dt="2024-12-02T20:25:26.082" v="2606"/>
          <ac:picMkLst>
            <pc:docMk/>
            <pc:sldMk cId="2966405795" sldId="358"/>
            <ac:picMk id="14" creationId="{6A345B69-80D2-8887-F984-FA6F63A14F5A}"/>
          </ac:picMkLst>
        </pc:picChg>
        <pc:picChg chg="add mod">
          <ac:chgData name="Iñaki Munarriz Herrador" userId="db6c53255336dec2" providerId="Windows Live" clId="Web-{B87FBD4B-6DC3-8CB7-C267-E0070FC2A0DA}" dt="2024-12-02T20:28:48.292" v="2626" actId="1076"/>
          <ac:picMkLst>
            <pc:docMk/>
            <pc:sldMk cId="2966405795" sldId="358"/>
            <ac:picMk id="15" creationId="{072232E3-9F6B-93CC-195C-3BD3AF444684}"/>
          </ac:picMkLst>
        </pc:picChg>
      </pc:sldChg>
      <pc:sldChg chg="addSp delSp modSp add replId">
        <pc:chgData name="Iñaki Munarriz Herrador" userId="db6c53255336dec2" providerId="Windows Live" clId="Web-{B87FBD4B-6DC3-8CB7-C267-E0070FC2A0DA}" dt="2024-12-03T10:34:53.537" v="3134"/>
        <pc:sldMkLst>
          <pc:docMk/>
          <pc:sldMk cId="2717221144" sldId="359"/>
        </pc:sldMkLst>
        <pc:spChg chg="mod">
          <ac:chgData name="Iñaki Munarriz Herrador" userId="db6c53255336dec2" providerId="Windows Live" clId="Web-{B87FBD4B-6DC3-8CB7-C267-E0070FC2A0DA}" dt="2024-12-03T10:34:48.677" v="3133" actId="20577"/>
          <ac:spMkLst>
            <pc:docMk/>
            <pc:sldMk cId="2717221144" sldId="359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3T10:26:37.241" v="2960"/>
          <ac:spMkLst>
            <pc:docMk/>
            <pc:sldMk cId="2717221144" sldId="359"/>
            <ac:spMk id="5" creationId="{0D3A423E-CF77-E4CF-6969-6011CAF3778C}"/>
          </ac:spMkLst>
        </pc:spChg>
        <pc:spChg chg="add del mod">
          <ac:chgData name="Iñaki Munarriz Herrador" userId="db6c53255336dec2" providerId="Windows Live" clId="Web-{B87FBD4B-6DC3-8CB7-C267-E0070FC2A0DA}" dt="2024-12-03T10:27:10.070" v="2981"/>
          <ac:spMkLst>
            <pc:docMk/>
            <pc:sldMk cId="2717221144" sldId="359"/>
            <ac:spMk id="6" creationId="{69697249-BD8C-A1B3-01E7-18B1180B7165}"/>
          </ac:spMkLst>
        </pc:spChg>
        <pc:spChg chg="add del mod">
          <ac:chgData name="Iñaki Munarriz Herrador" userId="db6c53255336dec2" providerId="Windows Live" clId="Web-{B87FBD4B-6DC3-8CB7-C267-E0070FC2A0DA}" dt="2024-12-03T10:28:25.728" v="3013"/>
          <ac:spMkLst>
            <pc:docMk/>
            <pc:sldMk cId="2717221144" sldId="359"/>
            <ac:spMk id="7" creationId="{DD788F59-D452-F335-84D3-4AE5BCEE4A02}"/>
          </ac:spMkLst>
        </pc:spChg>
        <pc:spChg chg="add del mod">
          <ac:chgData name="Iñaki Munarriz Herrador" userId="db6c53255336dec2" providerId="Windows Live" clId="Web-{B87FBD4B-6DC3-8CB7-C267-E0070FC2A0DA}" dt="2024-12-03T10:29:48.575" v="3052"/>
          <ac:spMkLst>
            <pc:docMk/>
            <pc:sldMk cId="2717221144" sldId="359"/>
            <ac:spMk id="8" creationId="{DA65B8E5-28DE-ED09-6BF8-0C75DDF36002}"/>
          </ac:spMkLst>
        </pc:spChg>
        <pc:spChg chg="add del mod">
          <ac:chgData name="Iñaki Munarriz Herrador" userId="db6c53255336dec2" providerId="Windows Live" clId="Web-{B87FBD4B-6DC3-8CB7-C267-E0070FC2A0DA}" dt="2024-12-03T10:34:53.537" v="3134"/>
          <ac:spMkLst>
            <pc:docMk/>
            <pc:sldMk cId="2717221144" sldId="359"/>
            <ac:spMk id="9" creationId="{381CA020-0CDF-8947-35EB-00F9DE1AB29B}"/>
          </ac:spMkLst>
        </pc:spChg>
        <pc:spChg chg="del">
          <ac:chgData name="Iñaki Munarriz Herrador" userId="db6c53255336dec2" providerId="Windows Live" clId="Web-{B87FBD4B-6DC3-8CB7-C267-E0070FC2A0DA}" dt="2024-12-02T15:53:57.249" v="2101"/>
          <ac:spMkLst>
            <pc:docMk/>
            <pc:sldMk cId="2717221144" sldId="359"/>
            <ac:spMk id="9" creationId="{70A3A1F3-ABE5-AD4B-06EA-D3F7634A9B12}"/>
          </ac:spMkLst>
        </pc:spChg>
        <pc:spChg chg="add del mod">
          <ac:chgData name="Iñaki Munarriz Herrador" userId="db6c53255336dec2" providerId="Windows Live" clId="Web-{B87FBD4B-6DC3-8CB7-C267-E0070FC2A0DA}" dt="2024-12-03T10:31:30.640" v="3077"/>
          <ac:spMkLst>
            <pc:docMk/>
            <pc:sldMk cId="2717221144" sldId="359"/>
            <ac:spMk id="10" creationId="{245E6463-3029-5EF9-EDD0-A039FF30DFB2}"/>
          </ac:spMkLst>
        </pc:spChg>
        <pc:spChg chg="add del mod">
          <ac:chgData name="Iñaki Munarriz Herrador" userId="db6c53255336dec2" providerId="Windows Live" clId="Web-{B87FBD4B-6DC3-8CB7-C267-E0070FC2A0DA}" dt="2024-12-03T10:24:07.252" v="2917"/>
          <ac:spMkLst>
            <pc:docMk/>
            <pc:sldMk cId="2717221144" sldId="359"/>
            <ac:spMk id="11" creationId="{03B05E71-A838-10C8-9682-4651FDC9599E}"/>
          </ac:spMkLst>
        </pc:spChg>
        <pc:graphicFrameChg chg="del">
          <ac:chgData name="Iñaki Munarriz Herrador" userId="db6c53255336dec2" providerId="Windows Live" clId="Web-{B87FBD4B-6DC3-8CB7-C267-E0070FC2A0DA}" dt="2024-12-02T15:54:02.047" v="2103"/>
          <ac:graphicFrameMkLst>
            <pc:docMk/>
            <pc:sldMk cId="2717221144" sldId="359"/>
            <ac:graphicFrameMk id="6" creationId="{3F7D9977-BC63-FFB4-5DA7-4E209578BB24}"/>
          </ac:graphicFrameMkLst>
        </pc:graphicFrameChg>
        <pc:graphicFrameChg chg="del">
          <ac:chgData name="Iñaki Munarriz Herrador" userId="db6c53255336dec2" providerId="Windows Live" clId="Web-{B87FBD4B-6DC3-8CB7-C267-E0070FC2A0DA}" dt="2024-12-02T15:53:59.374" v="2102"/>
          <ac:graphicFrameMkLst>
            <pc:docMk/>
            <pc:sldMk cId="2717221144" sldId="359"/>
            <ac:graphicFrameMk id="8" creationId="{040AE43E-BB2A-A20B-7F0E-0DBB00290B77}"/>
          </ac:graphicFrameMkLst>
        </pc:graphicFrameChg>
      </pc:sldChg>
      <pc:sldChg chg="modSp add replId">
        <pc:chgData name="Iñaki Munarriz Herrador" userId="db6c53255336dec2" providerId="Windows Live" clId="Web-{B87FBD4B-6DC3-8CB7-C267-E0070FC2A0DA}" dt="2024-12-03T11:08:34.003" v="3668" actId="20577"/>
        <pc:sldMkLst>
          <pc:docMk/>
          <pc:sldMk cId="2062772013" sldId="360"/>
        </pc:sldMkLst>
        <pc:spChg chg="mod">
          <ac:chgData name="Iñaki Munarriz Herrador" userId="db6c53255336dec2" providerId="Windows Live" clId="Web-{B87FBD4B-6DC3-8CB7-C267-E0070FC2A0DA}" dt="2024-12-03T11:08:34.003" v="3668" actId="20577"/>
          <ac:spMkLst>
            <pc:docMk/>
            <pc:sldMk cId="2062772013" sldId="360"/>
            <ac:spMk id="3" creationId="{EEE0A0E4-2197-9731-BA57-F5DC91FA86F7}"/>
          </ac:spMkLst>
        </pc:spChg>
      </pc:sldChg>
      <pc:sldChg chg="addSp delSp modSp add replId">
        <pc:chgData name="Iñaki Munarriz Herrador" userId="db6c53255336dec2" providerId="Windows Live" clId="Web-{B87FBD4B-6DC3-8CB7-C267-E0070FC2A0DA}" dt="2024-12-03T11:40:28.963" v="3760" actId="20577"/>
        <pc:sldMkLst>
          <pc:docMk/>
          <pc:sldMk cId="3318973134" sldId="361"/>
        </pc:sldMkLst>
        <pc:spChg chg="mod">
          <ac:chgData name="Iñaki Munarriz Herrador" userId="db6c53255336dec2" providerId="Windows Live" clId="Web-{B87FBD4B-6DC3-8CB7-C267-E0070FC2A0DA}" dt="2024-12-03T11:09:20.067" v="3682" actId="20577"/>
          <ac:spMkLst>
            <pc:docMk/>
            <pc:sldMk cId="3318973134" sldId="361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3T11:09:57.162" v="3685"/>
          <ac:spMkLst>
            <pc:docMk/>
            <pc:sldMk cId="3318973134" sldId="361"/>
            <ac:spMk id="5" creationId="{742A3667-DD4D-75FC-23E9-C2ED917E83D8}"/>
          </ac:spMkLst>
        </pc:spChg>
        <pc:spChg chg="add mod">
          <ac:chgData name="Iñaki Munarriz Herrador" userId="db6c53255336dec2" providerId="Windows Live" clId="Web-{B87FBD4B-6DC3-8CB7-C267-E0070FC2A0DA}" dt="2024-12-03T11:38:58.054" v="3735" actId="1076"/>
          <ac:spMkLst>
            <pc:docMk/>
            <pc:sldMk cId="3318973134" sldId="361"/>
            <ac:spMk id="9" creationId="{96CFB879-56F9-73B0-5112-987E99DF9175}"/>
          </ac:spMkLst>
        </pc:spChg>
        <pc:spChg chg="add mod">
          <ac:chgData name="Iñaki Munarriz Herrador" userId="db6c53255336dec2" providerId="Windows Live" clId="Web-{B87FBD4B-6DC3-8CB7-C267-E0070FC2A0DA}" dt="2024-12-03T11:39:08.538" v="3739" actId="20577"/>
          <ac:spMkLst>
            <pc:docMk/>
            <pc:sldMk cId="3318973134" sldId="361"/>
            <ac:spMk id="10" creationId="{E6875871-9E24-42CC-F64E-9BE18AE74037}"/>
          </ac:spMkLst>
        </pc:spChg>
        <pc:spChg chg="add mod">
          <ac:chgData name="Iñaki Munarriz Herrador" userId="db6c53255336dec2" providerId="Windows Live" clId="Web-{B87FBD4B-6DC3-8CB7-C267-E0070FC2A0DA}" dt="2024-12-03T11:40:28.963" v="3760" actId="20577"/>
          <ac:spMkLst>
            <pc:docMk/>
            <pc:sldMk cId="3318973134" sldId="361"/>
            <ac:spMk id="11" creationId="{BB41F6AA-8F05-55EA-EA07-C843DD91666A}"/>
          </ac:spMkLst>
        </pc:spChg>
        <pc:spChg chg="add mod">
          <ac:chgData name="Iñaki Munarriz Herrador" userId="db6c53255336dec2" providerId="Windows Live" clId="Web-{B87FBD4B-6DC3-8CB7-C267-E0070FC2A0DA}" dt="2024-12-03T11:40:16.088" v="3757" actId="14100"/>
          <ac:spMkLst>
            <pc:docMk/>
            <pc:sldMk cId="3318973134" sldId="361"/>
            <ac:spMk id="12" creationId="{FA846E57-10DF-5365-A8ED-9E65E779317A}"/>
          </ac:spMkLst>
        </pc:spChg>
        <pc:picChg chg="add mod">
          <ac:chgData name="Iñaki Munarriz Herrador" userId="db6c53255336dec2" providerId="Windows Live" clId="Web-{B87FBD4B-6DC3-8CB7-C267-E0070FC2A0DA}" dt="2024-12-03T11:38:00.927" v="3722" actId="1076"/>
          <ac:picMkLst>
            <pc:docMk/>
            <pc:sldMk cId="3318973134" sldId="361"/>
            <ac:picMk id="5" creationId="{EDA645A0-46C1-AE70-5015-51FB449650C2}"/>
          </ac:picMkLst>
        </pc:picChg>
        <pc:picChg chg="add del mod">
          <ac:chgData name="Iñaki Munarriz Herrador" userId="db6c53255336dec2" providerId="Windows Live" clId="Web-{B87FBD4B-6DC3-8CB7-C267-E0070FC2A0DA}" dt="2024-12-03T11:36:14.970" v="3701"/>
          <ac:picMkLst>
            <pc:docMk/>
            <pc:sldMk cId="3318973134" sldId="361"/>
            <ac:picMk id="6" creationId="{F8688CB4-AF49-98D2-4F50-A5A462E5CAB3}"/>
          </ac:picMkLst>
        </pc:picChg>
        <pc:picChg chg="add del mod">
          <ac:chgData name="Iñaki Munarriz Herrador" userId="db6c53255336dec2" providerId="Windows Live" clId="Web-{B87FBD4B-6DC3-8CB7-C267-E0070FC2A0DA}" dt="2024-12-03T11:36:13.986" v="3700"/>
          <ac:picMkLst>
            <pc:docMk/>
            <pc:sldMk cId="3318973134" sldId="361"/>
            <ac:picMk id="7" creationId="{3EF89FE5-2DC6-6756-57CC-51C3E84E9CFD}"/>
          </ac:picMkLst>
        </pc:picChg>
        <pc:picChg chg="add mod">
          <ac:chgData name="Iñaki Munarriz Herrador" userId="db6c53255336dec2" providerId="Windows Live" clId="Web-{B87FBD4B-6DC3-8CB7-C267-E0070FC2A0DA}" dt="2024-12-03T11:38:09.490" v="3723" actId="1076"/>
          <ac:picMkLst>
            <pc:docMk/>
            <pc:sldMk cId="3318973134" sldId="361"/>
            <ac:picMk id="8" creationId="{877C7B56-EEB3-2C1A-66A2-CF75042624B4}"/>
          </ac:picMkLst>
        </pc:picChg>
      </pc:sldChg>
      <pc:sldChg chg="delSp modSp add replId">
        <pc:chgData name="Iñaki Munarriz Herrador" userId="db6c53255336dec2" providerId="Windows Live" clId="Web-{B87FBD4B-6DC3-8CB7-C267-E0070FC2A0DA}" dt="2024-12-03T12:05:31.671" v="4211" actId="20577"/>
        <pc:sldMkLst>
          <pc:docMk/>
          <pc:sldMk cId="2816959317" sldId="362"/>
        </pc:sldMkLst>
        <pc:spChg chg="mod">
          <ac:chgData name="Iñaki Munarriz Herrador" userId="db6c53255336dec2" providerId="Windows Live" clId="Web-{B87FBD4B-6DC3-8CB7-C267-E0070FC2A0DA}" dt="2024-12-03T12:05:31.671" v="4211" actId="20577"/>
          <ac:spMkLst>
            <pc:docMk/>
            <pc:sldMk cId="2816959317" sldId="362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3T11:51:57.628" v="3775" actId="20577"/>
          <ac:spMkLst>
            <pc:docMk/>
            <pc:sldMk cId="2816959317" sldId="362"/>
            <ac:spMk id="4" creationId="{2F195F66-011B-25A7-D004-55E2D2A844FC}"/>
          </ac:spMkLst>
        </pc:spChg>
        <pc:spChg chg="del">
          <ac:chgData name="Iñaki Munarriz Herrador" userId="db6c53255336dec2" providerId="Windows Live" clId="Web-{B87FBD4B-6DC3-8CB7-C267-E0070FC2A0DA}" dt="2024-12-03T11:52:06.909" v="3781"/>
          <ac:spMkLst>
            <pc:docMk/>
            <pc:sldMk cId="2816959317" sldId="362"/>
            <ac:spMk id="5" creationId="{E4FE2302-F1AE-BE04-EDC9-BFD675794EC2}"/>
          </ac:spMkLst>
        </pc:spChg>
        <pc:spChg chg="del">
          <ac:chgData name="Iñaki Munarriz Herrador" userId="db6c53255336dec2" providerId="Windows Live" clId="Web-{B87FBD4B-6DC3-8CB7-C267-E0070FC2A0DA}" dt="2024-12-03T11:52:05.722" v="3780"/>
          <ac:spMkLst>
            <pc:docMk/>
            <pc:sldMk cId="2816959317" sldId="362"/>
            <ac:spMk id="6" creationId="{25C796BB-1B86-2C65-D367-68B4E5D40251}"/>
          </ac:spMkLst>
        </pc:spChg>
        <pc:spChg chg="del">
          <ac:chgData name="Iñaki Munarriz Herrador" userId="db6c53255336dec2" providerId="Windows Live" clId="Web-{B87FBD4B-6DC3-8CB7-C267-E0070FC2A0DA}" dt="2024-12-03T11:52:03.159" v="3779"/>
          <ac:spMkLst>
            <pc:docMk/>
            <pc:sldMk cId="2816959317" sldId="362"/>
            <ac:spMk id="15" creationId="{E73485AE-3DE6-485F-47C4-C1E72C512F04}"/>
          </ac:spMkLst>
        </pc:spChg>
        <pc:picChg chg="del">
          <ac:chgData name="Iñaki Munarriz Herrador" userId="db6c53255336dec2" providerId="Windows Live" clId="Web-{B87FBD4B-6DC3-8CB7-C267-E0070FC2A0DA}" dt="2024-12-03T11:52:01.659" v="3777"/>
          <ac:picMkLst>
            <pc:docMk/>
            <pc:sldMk cId="2816959317" sldId="362"/>
            <ac:picMk id="9" creationId="{7F56F87D-F467-E6A3-8912-94CFE931AD00}"/>
          </ac:picMkLst>
        </pc:picChg>
        <pc:picChg chg="del">
          <ac:chgData name="Iñaki Munarriz Herrador" userId="db6c53255336dec2" providerId="Windows Live" clId="Web-{B87FBD4B-6DC3-8CB7-C267-E0070FC2A0DA}" dt="2024-12-03T11:52:02.081" v="3778"/>
          <ac:picMkLst>
            <pc:docMk/>
            <pc:sldMk cId="2816959317" sldId="362"/>
            <ac:picMk id="10" creationId="{4546D45B-2076-977A-8B1B-FB0A52E559D5}"/>
          </ac:picMkLst>
        </pc:picChg>
        <pc:picChg chg="del">
          <ac:chgData name="Iñaki Munarriz Herrador" userId="db6c53255336dec2" providerId="Windows Live" clId="Web-{B87FBD4B-6DC3-8CB7-C267-E0070FC2A0DA}" dt="2024-12-03T11:52:00.534" v="3776"/>
          <ac:picMkLst>
            <pc:docMk/>
            <pc:sldMk cId="2816959317" sldId="362"/>
            <ac:picMk id="13" creationId="{7F060672-07FC-2D99-C0D5-68632536B0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34321" y="13081000"/>
            <a:ext cx="102657" cy="47192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8F39ABA2-8919-A3D6-88FE-F4503DD80DDD}"/>
              </a:ext>
            </a:extLst>
          </p:cNvPr>
          <p:cNvSpPr txBox="1">
            <a:spLocks/>
          </p:cNvSpPr>
          <p:nvPr userDrawn="1"/>
        </p:nvSpPr>
        <p:spPr>
          <a:xfrm>
            <a:off x="23602218" y="13167265"/>
            <a:ext cx="6460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31CC"/>
                </a:solidFill>
              </a:rPr>
              <a:pPr/>
              <a:t>‹Nº›</a:t>
            </a:fld>
            <a:endParaRPr lang="es-ES" dirty="0">
              <a:solidFill>
                <a:srgbClr val="0031CC"/>
              </a:solidFill>
            </a:endParaRP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F69E029-04A8-74BB-0A52-0BB456C94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33" y="173941"/>
            <a:ext cx="3105509" cy="62611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DC6A09B-5C7F-0D36-C3C5-702EC898FDB8}"/>
              </a:ext>
            </a:extLst>
          </p:cNvPr>
          <p:cNvSpPr/>
          <p:nvPr userDrawn="1"/>
        </p:nvSpPr>
        <p:spPr>
          <a:xfrm>
            <a:off x="0" y="13123252"/>
            <a:ext cx="23446596" cy="609657"/>
          </a:xfrm>
          <a:prstGeom prst="rect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64655D-1054-B1A8-BDBE-DDE1CDDA5F3E}"/>
              </a:ext>
            </a:extLst>
          </p:cNvPr>
          <p:cNvSpPr txBox="1"/>
          <p:nvPr userDrawn="1"/>
        </p:nvSpPr>
        <p:spPr>
          <a:xfrm>
            <a:off x="4697491" y="13177382"/>
            <a:ext cx="150789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spc="0" normalizeH="0" baseline="300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ea typeface="Helvetica Neue"/>
                <a:cs typeface="Helvetica Neue"/>
                <a:sym typeface="Helvetica Neue"/>
              </a:rPr>
              <a:t>©Escuela FEF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LT Pro" panose="020B0504020202020204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D981AF-53A9-A21F-FAAB-064C62FB2061}"/>
              </a:ext>
            </a:extLst>
          </p:cNvPr>
          <p:cNvSpPr/>
          <p:nvPr/>
        </p:nvSpPr>
        <p:spPr>
          <a:xfrm>
            <a:off x="0" y="0"/>
            <a:ext cx="24383999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AFC6232-A5BA-3504-40F7-F2EEE86DD2C5}"/>
              </a:ext>
            </a:extLst>
          </p:cNvPr>
          <p:cNvSpPr/>
          <p:nvPr/>
        </p:nvSpPr>
        <p:spPr>
          <a:xfrm>
            <a:off x="13267426" y="0"/>
            <a:ext cx="11116574" cy="13716000"/>
          </a:xfrm>
          <a:prstGeom prst="rect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50170B9-AF7D-5FFC-38A8-4350636E9DAD}"/>
              </a:ext>
            </a:extLst>
          </p:cNvPr>
          <p:cNvSpPr/>
          <p:nvPr/>
        </p:nvSpPr>
        <p:spPr>
          <a:xfrm>
            <a:off x="13478928" y="4873794"/>
            <a:ext cx="10905072" cy="4306529"/>
          </a:xfrm>
          <a:prstGeom prst="rect">
            <a:avLst/>
          </a:prstGeom>
          <a:solidFill>
            <a:srgbClr val="0031CC"/>
          </a:solidFill>
          <a:ln w="12700" cap="flat">
            <a:solidFill>
              <a:srgbClr val="0031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Portada…">
            <a:extLst>
              <a:ext uri="{FF2B5EF4-FFF2-40B4-BE49-F238E27FC236}">
                <a16:creationId xmlns:a16="http://schemas.microsoft.com/office/drawing/2014/main" id="{A50FB64A-27CA-2B46-50C9-0F673CDF83FA}"/>
              </a:ext>
            </a:extLst>
          </p:cNvPr>
          <p:cNvSpPr txBox="1"/>
          <p:nvPr/>
        </p:nvSpPr>
        <p:spPr>
          <a:xfrm>
            <a:off x="13478928" y="8126361"/>
            <a:ext cx="10905072" cy="120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70000"/>
              </a:lnSpc>
              <a:defRPr sz="18000" cap="all">
                <a:solidFill>
                  <a:srgbClr val="0031CC"/>
                </a:solidFill>
                <a:latin typeface="BudujSans-Black"/>
                <a:ea typeface="BudujSans-Black"/>
                <a:cs typeface="BudujSans-Black"/>
                <a:sym typeface="BudujSans-Black"/>
              </a:defRPr>
            </a:pPr>
            <a:endParaRPr lang="es-ES" sz="100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29C386-A77B-8517-426A-53665227FA86}"/>
              </a:ext>
            </a:extLst>
          </p:cNvPr>
          <p:cNvSpPr/>
          <p:nvPr/>
        </p:nvSpPr>
        <p:spPr>
          <a:xfrm>
            <a:off x="1" y="5102942"/>
            <a:ext cx="766915" cy="4306529"/>
          </a:xfrm>
          <a:prstGeom prst="rect">
            <a:avLst/>
          </a:prstGeom>
          <a:solidFill>
            <a:srgbClr val="0031CC"/>
          </a:solidFill>
          <a:ln w="12700" cap="flat">
            <a:solidFill>
              <a:srgbClr val="0031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Portada…">
            <a:extLst>
              <a:ext uri="{FF2B5EF4-FFF2-40B4-BE49-F238E27FC236}">
                <a16:creationId xmlns:a16="http://schemas.microsoft.com/office/drawing/2014/main" id="{9D433E11-3A27-8E65-E5BE-E10A0D14A95B}"/>
              </a:ext>
            </a:extLst>
          </p:cNvPr>
          <p:cNvSpPr txBox="1"/>
          <p:nvPr/>
        </p:nvSpPr>
        <p:spPr>
          <a:xfrm>
            <a:off x="13478928" y="3011322"/>
            <a:ext cx="9903124" cy="214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S" altLang="es-ES" sz="1000" b="1" dirty="0">
              <a:solidFill>
                <a:schemeClr val="bg1"/>
              </a:solidFill>
              <a:ea typeface="+mj-ea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66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IA en selección de fondos</a:t>
            </a:r>
            <a:endParaRPr lang="es-ES" dirty="0"/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EA7B11C-A315-A20E-9A6A-5DE9B25E4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5927757"/>
            <a:ext cx="10905072" cy="2198604"/>
          </a:xfrm>
          <a:prstGeom prst="rect">
            <a:avLst/>
          </a:prstGeom>
        </p:spPr>
      </p:pic>
      <p:sp>
        <p:nvSpPr>
          <p:cNvPr id="6" name="Portada…">
            <a:extLst>
              <a:ext uri="{FF2B5EF4-FFF2-40B4-BE49-F238E27FC236}">
                <a16:creationId xmlns:a16="http://schemas.microsoft.com/office/drawing/2014/main" id="{9B792325-DBF8-4A44-0A88-4846C7FA9F23}"/>
              </a:ext>
            </a:extLst>
          </p:cNvPr>
          <p:cNvSpPr txBox="1"/>
          <p:nvPr/>
        </p:nvSpPr>
        <p:spPr>
          <a:xfrm>
            <a:off x="13884818" y="6010091"/>
            <a:ext cx="9903124" cy="2442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50000"/>
              </a:lnSpc>
              <a:defRPr sz="18000" cap="all">
                <a:solidFill>
                  <a:srgbClr val="0031CC"/>
                </a:solidFill>
                <a:latin typeface="BudujSans-Black"/>
                <a:ea typeface="BudujSans-Black"/>
                <a:cs typeface="BudujSans-Black"/>
                <a:sym typeface="BudujSans-Black"/>
              </a:defRPr>
            </a:pPr>
            <a:endParaRPr lang="es-ES" sz="54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defRPr sz="18000" cap="all">
                <a:solidFill>
                  <a:srgbClr val="0031CC"/>
                </a:solidFill>
                <a:latin typeface="BudujSans-Black"/>
                <a:ea typeface="BudujSans-Black"/>
                <a:cs typeface="BudujSans-Black"/>
                <a:sym typeface="BudujSans-Black"/>
              </a:defRPr>
            </a:pPr>
            <a:endParaRPr lang="es-ES" sz="5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9F8114-33F6-46A1-6B6A-7F588D455ECB}"/>
              </a:ext>
            </a:extLst>
          </p:cNvPr>
          <p:cNvSpPr txBox="1"/>
          <p:nvPr/>
        </p:nvSpPr>
        <p:spPr>
          <a:xfrm>
            <a:off x="14933529" y="8097813"/>
            <a:ext cx="879796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endParaRPr lang="es-ES" sz="5400" dirty="0">
              <a:solidFill>
                <a:schemeClr val="bg1"/>
              </a:solidFill>
              <a:latin typeface="Avenir Next LT Pr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FEE55F-248D-5C5F-82A7-E83B1BEB0012}"/>
              </a:ext>
            </a:extLst>
          </p:cNvPr>
          <p:cNvSpPr txBox="1"/>
          <p:nvPr/>
        </p:nvSpPr>
        <p:spPr>
          <a:xfrm>
            <a:off x="14532482" y="11499904"/>
            <a:ext cx="879796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sz="4400" b="0" dirty="0">
                <a:solidFill>
                  <a:schemeClr val="bg1"/>
                </a:solidFill>
                <a:latin typeface="Avenir Next LT Pro"/>
              </a:rPr>
              <a:t>Profesor: Iñaki Munarriz</a:t>
            </a:r>
            <a:endParaRPr lang="es-ES" sz="4400" b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373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8">
            <a:extLst>
              <a:ext uri="{FF2B5EF4-FFF2-40B4-BE49-F238E27FC236}">
                <a16:creationId xmlns:a16="http://schemas.microsoft.com/office/drawing/2014/main" id="{4B8257D5-F85B-73AF-CCD0-A0325533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20134"/>
            <a:ext cx="8417490" cy="89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Sintaxis:</a:t>
            </a:r>
          </a:p>
          <a:p>
            <a:pPr marL="457200" indent="-457200" algn="just"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La construcción de frases completas y estructuradas es esencial para una comunicación efectiva con agentes conversacionales. Esto asegura claridad y precisión en las respuestas generadas.</a:t>
            </a:r>
          </a:p>
          <a:p>
            <a:pPr marL="914400" lvl="1" indent="-514350" algn="just">
              <a:spcAft>
                <a:spcPts val="3500"/>
              </a:spcAft>
              <a:buFont typeface="Wingdings"/>
              <a:buChar char="Ø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Marco CAREF: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Un marco práctico para diseñar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efectivos, basado en cinco elementos.</a:t>
            </a:r>
          </a:p>
          <a:p>
            <a:pPr marL="457200" indent="-457200" algn="just"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Además de esto, para orientar correctamente el Fine-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Tuning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del modelo, es aconsejable dar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feedback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(buen trabajo/no es la respuesta deseada) para ir ajustando el modelo y que las respuestas tengan una mayor precisión.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B60CD6-3370-79BA-BBEF-F99A91B4062D}"/>
              </a:ext>
            </a:extLst>
          </p:cNvPr>
          <p:cNvSpPr txBox="1"/>
          <p:nvPr/>
        </p:nvSpPr>
        <p:spPr>
          <a:xfrm>
            <a:off x="10999980" y="4690268"/>
            <a:ext cx="52804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_tradnl" sz="2000" dirty="0">
                <a:latin typeface="Avenir Next LT Pro"/>
              </a:rPr>
              <a:t>5. </a:t>
            </a:r>
            <a:r>
              <a:rPr lang="es-ES_tradnl" sz="2000" dirty="0" err="1">
                <a:latin typeface="Avenir Next LT Pro"/>
              </a:rPr>
              <a:t>Format</a:t>
            </a:r>
            <a:r>
              <a:rPr lang="es-ES_tradnl" sz="2000" dirty="0">
                <a:latin typeface="Avenir Next LT Pro"/>
              </a:rPr>
              <a:t> (Formato)</a:t>
            </a:r>
            <a:r>
              <a:rPr lang="es-ES_tradnl" sz="2000" b="0" dirty="0">
                <a:latin typeface="Avenir Next LT Pro"/>
              </a:rPr>
              <a:t>: Define el formato esperado para la respuesta.</a:t>
            </a:r>
            <a:endParaRPr lang="es-ES_tradnl" sz="2000" dirty="0">
              <a:latin typeface="Avenir Next LT Pro"/>
            </a:endParaRPr>
          </a:p>
          <a:p>
            <a:pPr lvl="1" indent="0" algn="r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Devuelve el resultado en </a:t>
            </a:r>
            <a:r>
              <a:rPr lang="es-ES_tradnl" sz="2000" b="0" i="1" dirty="0" err="1">
                <a:latin typeface="Avenir Next LT Pro"/>
              </a:rPr>
              <a:t>fomato</a:t>
            </a:r>
            <a:r>
              <a:rPr lang="es-ES_tradnl" sz="2000" b="0" i="1" dirty="0">
                <a:latin typeface="Avenir Next LT Pro"/>
              </a:rPr>
              <a:t> JSON.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751085-1716-B222-EBD7-B5DF12F76CF1}"/>
              </a:ext>
            </a:extLst>
          </p:cNvPr>
          <p:cNvSpPr txBox="1"/>
          <p:nvPr/>
        </p:nvSpPr>
        <p:spPr>
          <a:xfrm>
            <a:off x="20249661" y="4244364"/>
            <a:ext cx="3970638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_tradnl" sz="2000" dirty="0">
                <a:latin typeface="Avenir Next LT Pro"/>
              </a:rPr>
              <a:t>4. </a:t>
            </a:r>
            <a:r>
              <a:rPr lang="es-ES_tradnl" sz="2000" dirty="0" err="1">
                <a:latin typeface="Avenir Next LT Pro"/>
              </a:rPr>
              <a:t>Examples</a:t>
            </a:r>
            <a:r>
              <a:rPr lang="es-ES_tradnl" sz="2000" dirty="0">
                <a:latin typeface="Avenir Next LT Pro"/>
              </a:rPr>
              <a:t> (Ejemplos)</a:t>
            </a:r>
            <a:r>
              <a:rPr lang="es-ES_tradnl" sz="2000" b="0" dirty="0">
                <a:latin typeface="Avenir Next LT Pro"/>
              </a:rPr>
              <a:t>: Añade ejemplos específicos para guiar al agente y reducir ambigüedades.</a:t>
            </a:r>
            <a:endParaRPr lang="es-ES_tradnl" sz="2000" dirty="0">
              <a:latin typeface="Avenir Next LT Pro"/>
            </a:endParaRPr>
          </a:p>
          <a:p>
            <a:pPr lvl="1" indent="0" algn="l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La suma de dos números como 3 y 5 da como resultado 8. Muestra: Input: 3,5 Output: 8</a:t>
            </a:r>
            <a:endParaRPr lang="es-ES_tradnl" sz="2000" b="0" dirty="0">
              <a:latin typeface="Avenir Next LT Pr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94A5FC-DC94-1346-CE45-EC822F376F95}"/>
              </a:ext>
            </a:extLst>
          </p:cNvPr>
          <p:cNvSpPr txBox="1"/>
          <p:nvPr/>
        </p:nvSpPr>
        <p:spPr>
          <a:xfrm>
            <a:off x="10807598" y="6158097"/>
            <a:ext cx="479442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_tradnl" sz="2000" dirty="0">
                <a:latin typeface="Avenir Next LT Pro"/>
              </a:rPr>
              <a:t>3. </a:t>
            </a:r>
            <a:r>
              <a:rPr lang="es-ES_tradnl" sz="2000" dirty="0" err="1">
                <a:latin typeface="Avenir Next LT Pro"/>
              </a:rPr>
              <a:t>Results</a:t>
            </a:r>
            <a:r>
              <a:rPr lang="es-ES_tradnl" sz="2000" dirty="0">
                <a:latin typeface="Avenir Next LT Pro"/>
              </a:rPr>
              <a:t> (Resultados)</a:t>
            </a:r>
            <a:r>
              <a:rPr lang="es-ES_tradnl" sz="2000" b="0" dirty="0">
                <a:latin typeface="Avenir Next LT Pro"/>
              </a:rPr>
              <a:t>: Indica el resultado o nivel de detalle deseado.</a:t>
            </a:r>
            <a:endParaRPr lang="es-ES_tradnl" sz="2000" dirty="0">
              <a:latin typeface="Avenir Next LT Pro"/>
            </a:endParaRPr>
          </a:p>
          <a:p>
            <a:pPr lvl="1" indent="0" algn="r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Devuelve el código con comentarios en inglés.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8530E1-6DC3-30B1-F27F-D74A619289B8}"/>
              </a:ext>
            </a:extLst>
          </p:cNvPr>
          <p:cNvSpPr txBox="1"/>
          <p:nvPr/>
        </p:nvSpPr>
        <p:spPr>
          <a:xfrm>
            <a:off x="20949650" y="7226014"/>
            <a:ext cx="2940908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_tradnl" sz="2000" dirty="0">
                <a:latin typeface="Avenir Next LT Pro"/>
              </a:rPr>
              <a:t>2. </a:t>
            </a:r>
            <a:r>
              <a:rPr lang="es-ES_tradnl" sz="2000" dirty="0" err="1">
                <a:latin typeface="Avenir Next LT Pro"/>
              </a:rPr>
              <a:t>Actions</a:t>
            </a:r>
            <a:r>
              <a:rPr lang="es-ES_tradnl" sz="2000" dirty="0">
                <a:latin typeface="Avenir Next LT Pro"/>
              </a:rPr>
              <a:t> (Acciones)</a:t>
            </a:r>
            <a:r>
              <a:rPr lang="es-ES_tradnl" sz="2000" b="0" dirty="0">
                <a:latin typeface="Avenir Next LT Pro"/>
              </a:rPr>
              <a:t>: Describe lo que se espera que haga el agente.</a:t>
            </a:r>
            <a:endParaRPr lang="es-ES_tradnl" sz="2000" dirty="0">
              <a:latin typeface="Avenir Next LT Pro"/>
            </a:endParaRPr>
          </a:p>
          <a:p>
            <a:pPr lvl="1" indent="0" algn="l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Escribe un código que sume dos números.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B36676-4371-23CB-F409-4F52819CB0AE}"/>
              </a:ext>
            </a:extLst>
          </p:cNvPr>
          <p:cNvSpPr txBox="1"/>
          <p:nvPr/>
        </p:nvSpPr>
        <p:spPr>
          <a:xfrm>
            <a:off x="10513948" y="8787558"/>
            <a:ext cx="398711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_tradnl" sz="2000" dirty="0">
                <a:latin typeface="Avenir Next LT Pro"/>
              </a:rPr>
              <a:t> 1. </a:t>
            </a:r>
            <a:r>
              <a:rPr lang="es-ES_tradnl" sz="2000" dirty="0" err="1">
                <a:latin typeface="Avenir Next LT Pro"/>
              </a:rPr>
              <a:t>Context</a:t>
            </a:r>
            <a:r>
              <a:rPr lang="es-ES_tradnl" sz="2000" dirty="0">
                <a:latin typeface="Avenir Next LT Pro"/>
              </a:rPr>
              <a:t> (Contexto)</a:t>
            </a:r>
            <a:r>
              <a:rPr lang="es-ES_tradnl" sz="2000" b="0" dirty="0">
                <a:latin typeface="Avenir Next LT Pro"/>
              </a:rPr>
              <a:t>: Proporciona el trasfondo necesario para que el agente entienda la situación o el problema.</a:t>
            </a:r>
            <a:endParaRPr lang="es-ES_tradnl" sz="2000" dirty="0">
              <a:latin typeface="Avenir Next LT Pro"/>
            </a:endParaRPr>
          </a:p>
          <a:p>
            <a:pPr lvl="1" indent="0" algn="r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Eres un asistente que ayuda con la programación en Python.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AA7D36-AD0A-D8F6-79B8-D4A314A56CEE}"/>
              </a:ext>
            </a:extLst>
          </p:cNvPr>
          <p:cNvSpPr txBox="1"/>
          <p:nvPr/>
        </p:nvSpPr>
        <p:spPr>
          <a:xfrm>
            <a:off x="15389625" y="3412595"/>
            <a:ext cx="60465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u="sng" kern="1200">
                <a:solidFill>
                  <a:srgbClr val="595959"/>
                </a:solidFill>
                <a:latin typeface="Avenir Next LT Pro"/>
                <a:ea typeface="DotumChe"/>
                <a:cs typeface="Arial"/>
              </a:rPr>
              <a:t>Marco CAREF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72232E3-9F6B-93CC-195C-3BD3AF44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641" y="4693657"/>
            <a:ext cx="8080031" cy="82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57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1005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+mn-lt"/>
                <a:cs typeface="+mn-lt"/>
              </a:rPr>
              <a:t>Gramática:</a:t>
            </a:r>
            <a:endParaRPr lang="es-ES" sz="3200" b="0" err="1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Comillas dobles "" o Comillas simples ''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Delimitan texto literal que el agente debe incluir o interpretar.</a:t>
            </a: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 Escribe una frase que incluya la palabra "inteligencia artificial".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Paréntesis ()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Agrupan opciones o aclaran significados en una instrucción.</a:t>
            </a:r>
            <a:endParaRPr lang="en-U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 Describe el impacto del cambio climático en (economía, salud o biodiversidad).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latin typeface="Avenir Next LT Pro"/>
                <a:cs typeface="Arial"/>
              </a:rPr>
              <a:t>Corchetes []</a:t>
            </a:r>
            <a:r>
              <a:rPr lang="es-ES" sz="3200" b="0" dirty="0">
                <a:latin typeface="Avenir Next LT Pro"/>
                <a:cs typeface="Arial"/>
              </a:rPr>
              <a:t>: Indican valores opcionales o elementos que el agente puede ignorar si no se especifican.</a:t>
            </a:r>
            <a:endParaRPr lang="en-US" sz="3200" b="0" dirty="0">
              <a:latin typeface="Avenir Next LT Pro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 Genera un título para un artículo [en inglés].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cs typeface="Arial"/>
              </a:rPr>
              <a:t>Llaves {}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cs typeface="Arial"/>
              </a:rPr>
              <a:t>: Se usan principalmente para definir variables.</a:t>
            </a:r>
            <a:endParaRPr lang="en-US" sz="3200" b="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 Reemplaza {x} y {y} en esta fórmula: x + y = z.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cs typeface="Arial"/>
              </a:rPr>
              <a:t>Puntos suspensivos ...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cs typeface="Arial"/>
              </a:rPr>
              <a:t>: Indican continuidad o solicitudes abiertas.</a:t>
            </a:r>
            <a:endParaRPr lang="en-US" sz="3200" b="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 Completa la frase: "La inteligencia artificial...".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cs typeface="Arial"/>
              </a:rPr>
              <a:t>Dos puntos :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cs typeface="Arial"/>
              </a:rPr>
              <a:t>: Introducen listas, parámetros o estructuras de datos.</a:t>
            </a:r>
            <a:endParaRPr lang="en-US" sz="3200" b="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 Lista las tareas:</a:t>
            </a:r>
          </a:p>
          <a:p>
            <a:pPr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    - Aprender Python</a:t>
            </a:r>
          </a:p>
          <a:p>
            <a:pPr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    - Practicar machine </a:t>
            </a:r>
            <a:r>
              <a:rPr lang="es-ES" sz="28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learning</a:t>
            </a:r>
            <a:endParaRPr lang="es-ES" sz="2800" b="0" i="1" err="1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  <a:p>
            <a:pPr algn="just">
              <a:defRPr/>
            </a:pPr>
            <a:endParaRPr lang="es-ES" sz="2800" b="0" i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  <a:p>
            <a:pPr algn="just">
              <a:defRPr/>
            </a:pPr>
            <a:endParaRPr lang="es-ES" sz="2800" b="0" i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11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890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Estilos conversacionales:</a:t>
            </a:r>
            <a:endParaRPr lang="es-ES"/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Zero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Consiste en no proporcionar ningún ejemplo al Copiloto, permitiendo que genere el resultado más probable basándose únicamente en los datos con los que ha sido entrenado.</a:t>
            </a:r>
          </a:p>
          <a:p>
            <a:pPr marL="400050" indent="-57150"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¿Qué es el aprendizaje supervisado en machine </a:t>
            </a:r>
            <a:r>
              <a:rPr lang="es-ES" sz="2800" b="0" i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learning</a:t>
            </a: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?</a:t>
            </a:r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Few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Implica incluir varios ejemplos en el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para guiar al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Copilot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y reducir la posibilidad de obtener resultados ambiguos.</a:t>
            </a:r>
          </a:p>
          <a:p>
            <a:pPr marL="40005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Ejemplo 1: Input: "2+3", Output: "5"</a:t>
            </a:r>
          </a:p>
          <a:p>
            <a:pPr marL="40005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Ejemplo 2: Input: "6+4", Output: "10"</a:t>
            </a:r>
          </a:p>
          <a:p>
            <a:pPr marL="40005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Ahora, responde a esta pregunta: Input: "9+4"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Helvetica Neue Medium"/>
              <a:ea typeface="DotumChe"/>
              <a:cs typeface="Arial"/>
            </a:endParaRPr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Chain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of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Tought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Es un enfoque en el que se desglosan las instrucciones paso a paso, explicando detalladamente al Copiloto todo lo que debe hacer en el programa.</a:t>
            </a:r>
          </a:p>
          <a:p>
            <a:pPr marL="514350"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Quiero escribir un código que me permita realizar una agrupación de fondos en distintas categorías. Lista los pasos del proceso.</a:t>
            </a:r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Knowledge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based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Se centra en resaltar partes del código para enfatizar la información más relevante, orientando de manera efectiva al Copiloto.</a:t>
            </a:r>
          </a:p>
          <a:p>
            <a:pPr indent="34290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Aquí tienes un fragmento de código en Python: XYZ</a:t>
            </a:r>
          </a:p>
          <a:p>
            <a:pPr indent="342900" algn="just">
              <a:spcAft>
                <a:spcPts val="3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Explica cómo funciona este código.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61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967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Ejemplo de </a:t>
            </a:r>
            <a:r>
              <a:rPr lang="es-ES" sz="3200" dirty="0" err="1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(resaltados en azul las variables en el </a:t>
            </a:r>
            <a:r>
              <a:rPr lang="es-ES" sz="3200" b="0" dirty="0" err="1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b="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)</a:t>
            </a: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:</a:t>
            </a:r>
            <a:endParaRPr lang="es-ES" dirty="0"/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"Eres un experto analista financiero especializado en data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sciencie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de series temporales. Quiero que analices el mercado de 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activo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en 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país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durante el periodo del {</a:t>
            </a:r>
            <a:r>
              <a:rPr lang="es-ES" sz="320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fecha_inicio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al {</a:t>
            </a:r>
            <a:r>
              <a:rPr lang="es-ES" sz="320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fecha_fin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}. Crea un informe detallado con las siguientes actividades: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- Realizar un análisis técnico básico (niveles de soporte, resistencia y tendencias).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- Devuelve el valor de la rentabilidad media diaria, rentabilidad total, desviación estándar, Ratio de Sharpe y Máximo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Drawdown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 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Quiero el formato de los resultados sea el siguiente: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país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}, 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activo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}: {</a:t>
            </a:r>
            <a:r>
              <a:rPr lang="es-ES" sz="32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fecha_inicio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- {</a:t>
            </a:r>
            <a:r>
              <a:rPr lang="es-ES" sz="32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fecha_fin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Nivel Soporte: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Nivel Resistencia: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Tendencia: Alcista/Neutral/Bajista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Rentabilidad media diaria: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...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"</a:t>
            </a:r>
            <a:endParaRPr lang="es-ES" dirty="0">
              <a:solidFill>
                <a:srgbClr val="000000"/>
              </a:solidFill>
              <a:latin typeface="Helvetica Neue Medium"/>
              <a:ea typeface="DotumChe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720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RESULTADO del Ejemplo: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DA645A0-46C1-AE70-5015-51FB4496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9" y="4113286"/>
            <a:ext cx="8976670" cy="88294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877C7B56-EEB3-2C1A-66A2-CF750426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346" y="4110744"/>
            <a:ext cx="6334125" cy="87591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96CFB879-56F9-73B0-5112-987E99DF9175}"/>
              </a:ext>
            </a:extLst>
          </p:cNvPr>
          <p:cNvSpPr/>
          <p:nvPr/>
        </p:nvSpPr>
        <p:spPr>
          <a:xfrm>
            <a:off x="9712738" y="4291220"/>
            <a:ext cx="534303" cy="519351"/>
          </a:xfrm>
          <a:prstGeom prst="ellipse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</a:t>
            </a:r>
            <a:endParaRPr kumimoji="0" lang="es-ES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6875871-9E24-42CC-F64E-9BE18AE74037}"/>
              </a:ext>
            </a:extLst>
          </p:cNvPr>
          <p:cNvSpPr/>
          <p:nvPr/>
        </p:nvSpPr>
        <p:spPr>
          <a:xfrm>
            <a:off x="18980965" y="4292031"/>
            <a:ext cx="534303" cy="519351"/>
          </a:xfrm>
          <a:prstGeom prst="ellipse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endParaRPr kumimoji="0" lang="es-ES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B41F6AA-8F05-55EA-EA07-C843DD91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4400" y="11772590"/>
            <a:ext cx="32624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b="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resultado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FA846E57-10DF-5365-A8ED-9E65E779317A}"/>
              </a:ext>
            </a:extLst>
          </p:cNvPr>
          <p:cNvSpPr/>
          <p:nvPr/>
        </p:nvSpPr>
        <p:spPr>
          <a:xfrm>
            <a:off x="19744428" y="11226262"/>
            <a:ext cx="435723" cy="1597572"/>
          </a:xfrm>
          <a:prstGeom prst="rightBrace">
            <a:avLst/>
          </a:prstGeom>
          <a:noFill/>
          <a:ln w="28575" cap="flat">
            <a:solidFill>
              <a:srgbClr val="0031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89731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36608"/>
            <a:ext cx="21120235" cy="13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Objetivo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Identificar grupos (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clusters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 de fondos calculando métricas estadísticas. Todo el proceso de desarrollo de código se realizará escribiendo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en Google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Colab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usando Gemini.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4. Práctica</a:t>
            </a:r>
            <a:endParaRPr lang="es-ES" altLang="es-ES" sz="6000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7F56F87D-F467-E6A3-8912-94CFE931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534" y="7086258"/>
            <a:ext cx="5010150" cy="4248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546D45B-2076-977A-8B1B-FB0A52E5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827" y="7106774"/>
            <a:ext cx="933450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7F060672-07FC-2D99-C0D5-68632536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88" y="6774413"/>
            <a:ext cx="13638513" cy="487654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Diagrama de flujo: extraer 14">
            <a:extLst>
              <a:ext uri="{FF2B5EF4-FFF2-40B4-BE49-F238E27FC236}">
                <a16:creationId xmlns:a16="http://schemas.microsoft.com/office/drawing/2014/main" id="{E73485AE-3DE6-485F-47C4-C1E72C512F04}"/>
              </a:ext>
            </a:extLst>
          </p:cNvPr>
          <p:cNvSpPr/>
          <p:nvPr/>
        </p:nvSpPr>
        <p:spPr>
          <a:xfrm rot="5400000">
            <a:off x="14016703" y="8864970"/>
            <a:ext cx="3437237" cy="685800"/>
          </a:xfrm>
          <a:prstGeom prst="flowChartExtract">
            <a:avLst/>
          </a:prstGeom>
          <a:solidFill>
            <a:schemeClr val="accent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 Placeholder 38">
            <a:extLst>
              <a:ext uri="{FF2B5EF4-FFF2-40B4-BE49-F238E27FC236}">
                <a16:creationId xmlns:a16="http://schemas.microsoft.com/office/drawing/2014/main" id="{E4FE2302-F1AE-BE04-EDC9-BFD67579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288" y="5833421"/>
            <a:ext cx="8079738" cy="5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28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Fondos y sus correspondientes métricas</a:t>
            </a:r>
            <a:endParaRPr lang="es-ES" sz="1600" dirty="0">
              <a:solidFill>
                <a:srgbClr val="0070C0"/>
              </a:solidFill>
            </a:endParaRPr>
          </a:p>
        </p:txBody>
      </p:sp>
      <p:sp>
        <p:nvSpPr>
          <p:cNvPr id="6" name="Text Placeholder 38">
            <a:extLst>
              <a:ext uri="{FF2B5EF4-FFF2-40B4-BE49-F238E27FC236}">
                <a16:creationId xmlns:a16="http://schemas.microsoft.com/office/drawing/2014/main" id="{25C796BB-1B86-2C65-D367-68B4E5D40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3594" y="5833954"/>
            <a:ext cx="8079738" cy="5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28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Visualización de fondos por grupos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34677002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36608"/>
            <a:ext cx="21120235" cy="643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En caso de utilizar más de 10 métricas y distintos horizontes temporales, se sugiere aplicar técnicas de reducción de dimensionalidad.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Además de las técnicas tradicionales de reducción de dimensionalidad como PCA, se pueden aplicar técnicas de Deep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Learning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sobre las métricas estadísticas para generar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embeddings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sobre los cuales se aplicarían el método de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Explorar diferentes métodos de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como Gaussian Mixture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Models</a:t>
            </a:r>
            <a:r>
              <a:rPr lang="es-ES" sz="3200" b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(GMM).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Leer el folleto de cada fondo y generar un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embedding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para ver cuáles son los fondos más similares entre sí.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5. Usos avanzados</a:t>
            </a:r>
            <a:endParaRPr lang="es-ES" altLang="es-ES" sz="6000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593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15437226" y="1174649"/>
            <a:ext cx="9054347" cy="994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2724761" y="8033163"/>
            <a:ext cx="8237066" cy="9046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785810" y="-1635052"/>
            <a:ext cx="5845178" cy="6419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-4333947" y="5995991"/>
            <a:ext cx="5845178" cy="6419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10133010" y="-2244652"/>
            <a:ext cx="5845178" cy="6419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17217467" y="10573163"/>
            <a:ext cx="8237065" cy="9046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6F1C09EE-EE30-A55D-5C0C-CA804BA9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54" y="5486329"/>
            <a:ext cx="12465691" cy="27433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001" y="4266017"/>
            <a:ext cx="21173034" cy="525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6595" lvl="1" indent="-514350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Introducción</a:t>
            </a:r>
            <a:endParaRPr lang="es-ES" altLang="es-ES" sz="3200" b="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Métricas estadísticas principales para la medición de fondos</a:t>
            </a:r>
            <a:endParaRPr lang="es-ES" altLang="es-ES" sz="3200" b="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IA: Ingeniería de </a:t>
            </a:r>
            <a:r>
              <a:rPr lang="es-ES" altLang="es-ES" sz="3200" b="0" err="1">
                <a:latin typeface="Avenir Next LT Pro"/>
                <a:cs typeface="Arial"/>
              </a:rPr>
              <a:t>prompting</a:t>
            </a:r>
            <a:r>
              <a:rPr lang="es-ES" altLang="es-ES" sz="3200" b="0" dirty="0">
                <a:latin typeface="Avenir Next LT Pro"/>
                <a:cs typeface="Arial"/>
              </a:rPr>
              <a:t> &amp; </a:t>
            </a:r>
            <a:r>
              <a:rPr lang="es-ES" altLang="es-ES" sz="3200" b="0" i="1" err="1">
                <a:latin typeface="Avenir Next LT Pro"/>
                <a:cs typeface="Arial"/>
              </a:rPr>
              <a:t>best</a:t>
            </a:r>
            <a:r>
              <a:rPr lang="es-ES" altLang="es-ES" sz="3200" b="0" i="1" dirty="0">
                <a:latin typeface="Avenir Next LT Pro"/>
                <a:cs typeface="Arial"/>
              </a:rPr>
              <a:t> </a:t>
            </a:r>
            <a:r>
              <a:rPr lang="es-ES" altLang="es-ES" sz="3200" b="0" i="1" err="1">
                <a:latin typeface="Avenir Next LT Pro"/>
                <a:cs typeface="Arial"/>
              </a:rPr>
              <a:t>practices</a:t>
            </a:r>
            <a:endParaRPr lang="es-ES" altLang="es-ES" sz="3200" b="0" i="1" err="1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Práctica</a:t>
            </a:r>
            <a:endParaRPr lang="es-ES" altLang="es-ES" sz="3200" b="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>
              <a:spcBef>
                <a:spcPts val="2400"/>
              </a:spcBef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Usos avanzados</a:t>
            </a:r>
            <a:endParaRPr lang="es-ES" altLang="es-ES" sz="3200" b="0" dirty="0">
              <a:latin typeface="Avenir Next LT Pro" panose="020B0504020202020204" pitchFamily="34" charset="0"/>
              <a:cs typeface="Arial"/>
            </a:endParaRPr>
          </a:p>
          <a:p>
            <a:pPr marL="582295" lvl="1" indent="-400050">
              <a:spcBef>
                <a:spcPts val="2400"/>
              </a:spcBef>
              <a:buFont typeface="Helvetica Neue Medium"/>
              <a:buAutoNum type="arabicPeriod"/>
              <a:defRPr/>
            </a:pPr>
            <a:endParaRPr lang="es-ES" altLang="es-ES" sz="2500" b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0" lvl="4" indent="0" algn="just">
              <a:lnSpc>
                <a:spcPct val="110000"/>
              </a:lnSpc>
              <a:defRPr/>
            </a:pPr>
            <a:endParaRPr lang="es-ES" altLang="es-ES" sz="2800" b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0" lvl="4" indent="0" algn="just">
              <a:lnSpc>
                <a:spcPct val="110000"/>
              </a:lnSpc>
              <a:defRPr/>
            </a:pPr>
            <a:endParaRPr lang="es-ES" altLang="es-ES" sz="2500" b="0" dirty="0">
              <a:solidFill>
                <a:srgbClr val="0031C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2634912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s-ES" sz="6000" dirty="0">
                <a:latin typeface="Avenir Next LT Pro" panose="020B0504020202020204" pitchFamily="34" charset="0"/>
              </a:rPr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1726354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38294"/>
            <a:ext cx="21697212" cy="1006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dirty="0">
                <a:latin typeface="Avenir Next LT Pro"/>
                <a:ea typeface="DotumChe"/>
                <a:cs typeface="Arial"/>
              </a:rPr>
              <a:t>Objetivo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: Aprender a integrar herramientas de inteligencia artificial en la selección de fondos de inversión, aplicando técnicas cuantitativas y métodos de agrupamiento (</a:t>
            </a:r>
            <a:r>
              <a:rPr lang="es-ES" sz="3200" b="0" dirty="0" err="1"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) para optimizar el análisis y la toma de decisiones.</a:t>
            </a:r>
            <a:endParaRPr lang="es-ES" sz="3200" b="0" dirty="0">
              <a:effectLst/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2500"/>
              </a:spcAft>
              <a:buFont typeface="Arial,Sans-Serif" panose="05000000000000000000" pitchFamily="2" charset="2"/>
              <a:buChar char="•"/>
            </a:pPr>
            <a:r>
              <a:rPr lang="es-ES" sz="3200" dirty="0">
                <a:latin typeface="Avenir Next LT Pro"/>
                <a:ea typeface="DotumChe"/>
                <a:cs typeface="Arial"/>
              </a:rPr>
              <a:t>Temas clave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: </a:t>
            </a:r>
            <a:endParaRPr lang="es-ES" dirty="0">
              <a:latin typeface="Avenir Next LT Pro"/>
              <a:ea typeface="DotumChe"/>
              <a:cs typeface="Arial"/>
            </a:endParaRPr>
          </a:p>
          <a:p>
            <a:pPr marL="914400" indent="-514350" algn="just">
              <a:buFont typeface="Courier New" panose="05000000000000000000" pitchFamily="2" charset="2"/>
              <a:buChar char="o"/>
            </a:pPr>
            <a:r>
              <a:rPr lang="es-ES" sz="3200" b="0">
                <a:latin typeface="Avenir Next LT Pro"/>
                <a:ea typeface="DotumChe"/>
                <a:cs typeface="Arial"/>
              </a:rPr>
              <a:t>Elementos clave en la selección de fondos: Análisis de métricas esenciales como ratios de rentabilidad y 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riesgo.</a:t>
            </a:r>
            <a:endParaRPr lang="es-ES" dirty="0">
              <a:latin typeface="Avenir Next LT Pro"/>
              <a:ea typeface="DotumChe"/>
              <a:cs typeface="Arial"/>
            </a:endParaRPr>
          </a:p>
          <a:p>
            <a:pPr marL="914400" lvl="1" indent="-514350" algn="just">
              <a:buFont typeface="Courier New" panose="05000000000000000000" pitchFamily="2" charset="2"/>
              <a:buChar char="o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Ingeniería de </a:t>
            </a:r>
            <a:r>
              <a:rPr lang="es-ES" sz="3200" b="0" dirty="0" err="1"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: Uso práctico de IA para generar y personalizar código enfocado en análisis financieros.</a:t>
            </a:r>
            <a:endParaRPr lang="es-ES" dirty="0">
              <a:latin typeface="Helvetica Neue Medium"/>
              <a:ea typeface="DotumChe"/>
              <a:cs typeface="Arial"/>
            </a:endParaRPr>
          </a:p>
          <a:p>
            <a:pPr marL="914400" lvl="1" indent="-514350" algn="just">
              <a:buFont typeface="Courier New" panose="05000000000000000000" pitchFamily="2" charset="2"/>
              <a:buChar char="o"/>
            </a:pPr>
            <a:r>
              <a:rPr lang="es-ES" sz="3200" b="0" dirty="0" err="1"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 aplicado: Implementación de técnicas para identificar grupos de fondos según su perfil de riesgo-rentabilidad.</a:t>
            </a:r>
            <a:endParaRPr lang="es-ES" dirty="0"/>
          </a:p>
          <a:p>
            <a:pPr marL="914400" lvl="1" indent="-514350" algn="just">
              <a:spcAft>
                <a:spcPts val="2500"/>
              </a:spcAft>
              <a:buFont typeface="Courier New" panose="05000000000000000000" pitchFamily="2" charset="2"/>
              <a:buChar char="o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Casos avanzados: Mejoras sugeridas para futuros desarrollos.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dirty="0">
                <a:latin typeface="Avenir Next LT Pro"/>
                <a:ea typeface="DotumChe"/>
                <a:cs typeface="Arial"/>
              </a:rPr>
              <a:t>Enfoque práctico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Durante esta sesión, se trabajará con herramientas como Google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Colab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para llevar a cabo un caso de uso real, destacando cómo la IA puede automatizar y personalizar procesos clave en la gestión de inversiones.</a:t>
            </a:r>
            <a:endParaRPr lang="es-ES" sz="3200" b="0" dirty="0">
              <a:solidFill>
                <a:srgbClr val="000000"/>
              </a:solidFill>
              <a:latin typeface="Avenir Next LT Pro" panose="020B0504020202020204" pitchFamily="34" charset="0"/>
              <a:ea typeface="DotumChe"/>
              <a:cs typeface="Arial"/>
            </a:endParaRPr>
          </a:p>
          <a:p>
            <a:pPr marL="0" lvl="4" indent="0" algn="just">
              <a:lnSpc>
                <a:spcPct val="110000"/>
              </a:lnSpc>
              <a:defRPr/>
            </a:pPr>
            <a:endParaRPr lang="es-ES" altLang="es-ES" sz="2500" b="0" dirty="0">
              <a:solidFill>
                <a:srgbClr val="0031C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2634912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1143000" indent="-1143000" algn="l">
              <a:buFont typeface="+mj-lt"/>
              <a:buAutoNum type="arabicPeriod"/>
            </a:pP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Introducción</a:t>
            </a:r>
            <a:endParaRPr lang="es-ES" altLang="es-ES" sz="6000" b="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4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52410"/>
            <a:ext cx="9837771" cy="862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Media (Promedio)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La suma de todos los valores dividida por el número de valores.</a:t>
            </a:r>
            <a:endParaRPr lang="es-ES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Asimetría (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Skewness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Mide la falta de simetría en la distribución de probabilidad de una variable aleatoria en relación con su media.</a:t>
            </a:r>
            <a:endParaRPr lang="es-ES" dirty="0">
              <a:latin typeface="Helvetica Neue Medium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Kurtosis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Describe la forma de la distribución de los datos en un conjunto.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</a:t>
            </a:r>
            <a:r>
              <a:rPr lang="es-ES" sz="3200" baseline="3000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2</a:t>
            </a:r>
            <a:r>
              <a:rPr lang="es-ES" sz="3200" b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Representa la proporción de la varianza de una variable dependiente explicada por una variable independiente y su valor se encuentra entre 0 y 1.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5938284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2.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Métricas estadísticas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principales para la medición de fondos: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Descriptivas</a:t>
            </a:r>
            <a:endParaRPr lang="es-ES" altLang="es-ES" sz="600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B6702436-FD69-4079-820B-6D51054C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942" y="3846985"/>
            <a:ext cx="2414588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C946D4DB-4FFF-B6CB-A826-3C7E6A03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77" y="8384228"/>
            <a:ext cx="4410075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341EC735-5C3C-D9E7-5FFB-80C1F9D0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166" y="10616733"/>
            <a:ext cx="3856038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78A5145D-EB22-A6C0-21CE-DAC3F966D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6969" y="6058571"/>
            <a:ext cx="4873625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F12EC79C-F924-5F2A-7DC7-DD0B00B0D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4663" y="3541346"/>
            <a:ext cx="5692604" cy="22404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A825D9D-24F7-B6E0-E758-115644DDC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9667" y="6142256"/>
            <a:ext cx="5457825" cy="27622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Imagen 12" descr="Coefficient of determination - Wikipedia">
            <a:extLst>
              <a:ext uri="{FF2B5EF4-FFF2-40B4-BE49-F238E27FC236}">
                <a16:creationId xmlns:a16="http://schemas.microsoft.com/office/drawing/2014/main" id="{D0CE565A-5F8C-5BA1-A5BF-5FAB39F30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15744" y="9277365"/>
            <a:ext cx="5148647" cy="340498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5B9CF49-329F-BA33-80AD-1CDB6E9BA35F}"/>
              </a:ext>
            </a:extLst>
          </p:cNvPr>
          <p:cNvSpPr txBox="1"/>
          <p:nvPr/>
        </p:nvSpPr>
        <p:spPr>
          <a:xfrm>
            <a:off x="20584598" y="10056047"/>
            <a:ext cx="23724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kern="1200" dirty="0">
                <a:latin typeface="Avenir Next LT Pro"/>
                <a:ea typeface="DotumChe"/>
                <a:cs typeface="Arial"/>
              </a:rPr>
              <a:t>R</a:t>
            </a:r>
            <a:r>
              <a:rPr lang="es-ES" sz="2400" kern="1200" baseline="30000" dirty="0">
                <a:latin typeface="Avenir Next LT Pro"/>
                <a:ea typeface="DotumChe"/>
                <a:cs typeface="Arial"/>
              </a:rPr>
              <a:t>2</a:t>
            </a:r>
            <a:r>
              <a:rPr lang="es-ES" sz="2400" kern="1200" dirty="0">
                <a:latin typeface="Avenir Next LT Pro"/>
                <a:ea typeface="DotumChe"/>
                <a:cs typeface="Arial"/>
              </a:rPr>
              <a:t> = 0.83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E8359BD-DC48-A481-3EFA-873A0813B780}"/>
              </a:ext>
            </a:extLst>
          </p:cNvPr>
          <p:cNvCxnSpPr/>
          <p:nvPr/>
        </p:nvCxnSpPr>
        <p:spPr>
          <a:xfrm>
            <a:off x="21131928" y="11140822"/>
            <a:ext cx="1492240" cy="87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Arco 15">
            <a:extLst>
              <a:ext uri="{FF2B5EF4-FFF2-40B4-BE49-F238E27FC236}">
                <a16:creationId xmlns:a16="http://schemas.microsoft.com/office/drawing/2014/main" id="{F3FE0FCE-D3E0-CA66-EE28-E48202471C11}"/>
              </a:ext>
            </a:extLst>
          </p:cNvPr>
          <p:cNvSpPr/>
          <p:nvPr/>
        </p:nvSpPr>
        <p:spPr>
          <a:xfrm rot="8160000" flipH="1">
            <a:off x="21415525" y="11081923"/>
            <a:ext cx="444261" cy="447136"/>
          </a:xfrm>
          <a:prstGeom prst="arc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235AA2-B63E-B749-BEB3-39F179F20816}"/>
              </a:ext>
            </a:extLst>
          </p:cNvPr>
          <p:cNvSpPr txBox="1"/>
          <p:nvPr/>
        </p:nvSpPr>
        <p:spPr>
          <a:xfrm>
            <a:off x="16990241" y="7939432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77162B-FD45-0DBE-584A-1F677CE73ED6}"/>
              </a:ext>
            </a:extLst>
          </p:cNvPr>
          <p:cNvSpPr txBox="1"/>
          <p:nvPr/>
        </p:nvSpPr>
        <p:spPr>
          <a:xfrm>
            <a:off x="21908009" y="11095352"/>
            <a:ext cx="68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0" kern="1200" dirty="0">
                <a:latin typeface="Avenir Next LT Pro"/>
                <a:ea typeface="DotumChe"/>
                <a:cs typeface="Arial"/>
              </a:rPr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2255200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68885"/>
            <a:ext cx="15431262" cy="835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Volatilidad (Desviación Estándar)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Dispersión de los rendimientos de un valor o índice de mercado.</a:t>
            </a:r>
            <a:endParaRPr lang="es-ES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Tracking Error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La desviación estándar de la diferencia entre los rendimientos de una inversión y su índice de referencia.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Covarianza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Una medida de cuánto varían conjuntamente dos variables. Indica el grado en que dos variables aleatorias tienden a cambiar en relación entre sí.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Correlación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Describe la magnitud y dirección en que dos variables cambian juntas y su valor está comprendido entre –1 y 1.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Beta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Una medida del riesgo de una acción en relación con el mercado.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5938284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2.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Métricas estadísticas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principales para la medición de fondos: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Medidas de Riesgo</a:t>
            </a:r>
            <a:endParaRPr lang="es-ES" altLang="es-ES" sz="600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4BD5E6-305B-6AF8-DDA6-311B23AF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094" y="3803556"/>
            <a:ext cx="4724734" cy="10696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03021E35-D55F-988B-3C4A-82F548E3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04" b="-1220"/>
          <a:stretch/>
        </p:blipFill>
        <p:spPr>
          <a:xfrm>
            <a:off x="17552416" y="5749113"/>
            <a:ext cx="6023029" cy="9609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18B160-B8E1-15B1-A611-8CBE7E90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623" y="7635064"/>
            <a:ext cx="5250837" cy="964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FF320764-1609-D305-B5FE-2A22F7CCD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205" y="9540912"/>
            <a:ext cx="3778639" cy="8465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Imagen 1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2FE36EC-CB6E-73CB-9C10-D64A41DE4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8888" y="11066328"/>
            <a:ext cx="3790337" cy="109331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302689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77797"/>
            <a:ext cx="16910700" cy="95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Alfa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Medida del desempeño de una inversión en relación con un índice de referencia.</a:t>
            </a:r>
            <a:endParaRPr lang="es-ES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Sharpe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 Medida del </a:t>
            </a:r>
            <a:r>
              <a:rPr lang="es-ES" sz="3200" b="0" i="1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performance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ajustado al riesgo de una inversión.</a:t>
            </a:r>
            <a:endParaRPr lang="es-ES" dirty="0">
              <a:solidFill>
                <a:srgbClr val="000000"/>
              </a:solidFill>
              <a:latin typeface="Helvetica Neue Medium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Información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Evalúa la rentabilidad de una cartera más allá de la rentabilidad de su índice de referencia, ajustados por la volatilidad.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Máxima Pérdida (</a:t>
            </a:r>
            <a:r>
              <a:rPr lang="es-ES" sz="320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Maximum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Drawdown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Pérdida máxima desde el pico hasta el punto más bajo durante un período específico.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</a:t>
            </a:r>
            <a:r>
              <a:rPr lang="es-ES" sz="320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Sortino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Similar al ratio de Sharpe, pero se enfoca en el riesgo a la baja, considerando únicamente la desviación estándar de las rentabilidades negativas.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Calmar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Relación entre la rentabilidad anualizada y la máxima pérdida, utilizada para evaluar el desempeño ajustado al riesgo de una inversión.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2.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Métricas estadísticas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principales para la medición de fondos: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Medidas de Rendimiento</a:t>
            </a:r>
            <a:endParaRPr lang="es-ES" altLang="es-ES" sz="600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3E5B9B-B4E1-040F-E0A1-FA1B15A9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772" y="3732990"/>
            <a:ext cx="1960423" cy="4295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018208-7759-4FE6-C0BA-2DE86228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533" y="4923844"/>
            <a:ext cx="3239614" cy="709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FEFECAC-8414-27F1-4024-FECC2021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9676" y="6470016"/>
            <a:ext cx="5172075" cy="7746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E45900-C4F3-9542-6E03-88FD08D73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897" y="8496655"/>
            <a:ext cx="5564160" cy="44801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n 10" descr="Forma&#10;&#10;Descripción generada automáticamente">
            <a:extLst>
              <a:ext uri="{FF2B5EF4-FFF2-40B4-BE49-F238E27FC236}">
                <a16:creationId xmlns:a16="http://schemas.microsoft.com/office/drawing/2014/main" id="{008B60D0-D0E4-B477-847F-08E949840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1824" y="10220475"/>
            <a:ext cx="5041177" cy="8407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3937013C-9F1A-8513-39F8-820FA43A8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5189" y="12061888"/>
            <a:ext cx="5097101" cy="7187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12549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18411"/>
            <a:ext cx="13908412" cy="923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El uso de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LLMs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mediante aplicaciones como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ChatGPT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permite ser exponencialmente más productivo. En este caso, nos vamos a enfocar en una aplicación concreta denominada "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Copiloto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", que será un asistente que nos ayudará a programar de manera rápida y eficiente todas las tareas que le especifiquemos en el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Google tiene su propio LLM denominado Gemini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integrado en Google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Colab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entorno que se utilizará para programar en esta sesión.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Codey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será el motor que se apalanca en Gemini para desarrollar código, en este caso, utilizando el lenguaje de Python. Es decir: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Gemini (el cerebro) interpreta el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que le escribimos y envía las instrucciones a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Codey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 </a:t>
            </a:r>
            <a:r>
              <a:rPr lang="es-ES" sz="3200" u="sng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Por eso es tan relevante la ingeniería del </a:t>
            </a:r>
            <a:r>
              <a:rPr lang="es-ES" sz="3200" u="sng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u="sng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así como darle </a:t>
            </a:r>
            <a:r>
              <a:rPr lang="es-ES" sz="3200" u="sng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feedback</a:t>
            </a:r>
            <a:r>
              <a:rPr lang="es-ES" sz="3200" u="sng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al Copiloto.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6320DFA-0FDA-41EF-3884-A46AA105A9FF}"/>
              </a:ext>
            </a:extLst>
          </p:cNvPr>
          <p:cNvSpPr/>
          <p:nvPr/>
        </p:nvSpPr>
        <p:spPr>
          <a:xfrm>
            <a:off x="16180159" y="4473503"/>
            <a:ext cx="6721535" cy="7578163"/>
          </a:xfrm>
          <a:prstGeom prst="roundRect">
            <a:avLst/>
          </a:prstGeom>
          <a:noFill/>
          <a:ln w="28575" cap="flat">
            <a:solidFill>
              <a:srgbClr val="4472C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Imagen 4" descr="Google Colab - A Step-by-step Guide - AlgoTrading101 Blog">
            <a:extLst>
              <a:ext uri="{FF2B5EF4-FFF2-40B4-BE49-F238E27FC236}">
                <a16:creationId xmlns:a16="http://schemas.microsoft.com/office/drawing/2014/main" id="{FB597502-59A0-A5C0-0AC6-DAAE07AF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451" y="3418659"/>
            <a:ext cx="2743199" cy="18297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What is Vertex AI?. Vertex AI is an end-to-end machine… | by Dr Roushanak  Rahmat | Code Like A Girl">
            <a:extLst>
              <a:ext uri="{FF2B5EF4-FFF2-40B4-BE49-F238E27FC236}">
                <a16:creationId xmlns:a16="http://schemas.microsoft.com/office/drawing/2014/main" id="{21FE4395-2A22-FD36-B711-EE237490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72" t="8980" r="29348" b="10286"/>
          <a:stretch/>
        </p:blipFill>
        <p:spPr>
          <a:xfrm>
            <a:off x="18980284" y="10374592"/>
            <a:ext cx="1113201" cy="140385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 descr="Gemini (modelo de lenguaje) - Wikipedia, la enciclopedia libre">
            <a:extLst>
              <a:ext uri="{FF2B5EF4-FFF2-40B4-BE49-F238E27FC236}">
                <a16:creationId xmlns:a16="http://schemas.microsoft.com/office/drawing/2014/main" id="{545178DE-B795-845C-68FF-91DFFFF6B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6135" y="7345492"/>
            <a:ext cx="2743200" cy="1010920"/>
          </a:xfrm>
          <a:prstGeom prst="rect">
            <a:avLst/>
          </a:prstGeom>
        </p:spPr>
      </p:pic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AD9FAEF8-078E-2B42-266B-67F8BF71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1733" y="9795302"/>
            <a:ext cx="2930014" cy="57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28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Codey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502C0-9198-7E33-06B7-F3C9AED076A8}"/>
              </a:ext>
            </a:extLst>
          </p:cNvPr>
          <p:cNvSpPr/>
          <p:nvPr/>
        </p:nvSpPr>
        <p:spPr>
          <a:xfrm>
            <a:off x="17734130" y="5324801"/>
            <a:ext cx="3593849" cy="492443"/>
          </a:xfrm>
          <a:prstGeom prst="rect">
            <a:avLst/>
          </a:prstGeom>
          <a:noFill/>
          <a:ln w="28575" cap="flat">
            <a:solidFill>
              <a:srgbClr val="0031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200" kern="1200" err="1">
                <a:latin typeface="Avenir Next LT Pro"/>
                <a:ea typeface="DotumChe"/>
                <a:cs typeface="Arial"/>
              </a:rPr>
              <a:t>Prompt</a:t>
            </a:r>
            <a:endParaRPr lang="es-ES" sz="32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DotumChe"/>
              <a:cs typeface="Arial"/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A67A7A7-0534-0990-C59F-6378A3EB9EE8}"/>
              </a:ext>
            </a:extLst>
          </p:cNvPr>
          <p:cNvSpPr/>
          <p:nvPr/>
        </p:nvSpPr>
        <p:spPr>
          <a:xfrm>
            <a:off x="18359690" y="6310967"/>
            <a:ext cx="2337336" cy="91864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2985FAC5-EABB-36A8-5A43-A20D7F203457}"/>
              </a:ext>
            </a:extLst>
          </p:cNvPr>
          <p:cNvSpPr/>
          <p:nvPr/>
        </p:nvSpPr>
        <p:spPr>
          <a:xfrm>
            <a:off x="18359690" y="8773927"/>
            <a:ext cx="2337336" cy="91864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09726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28371"/>
            <a:ext cx="13549662" cy="1041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Al trabajar con un modelo de lenguaje grande (LLM), que es general y versátil, es importante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crear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prompts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específicos para obtener respuestas que se ajusten a nuestras necesidades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 Este proceso de adaptación se conoce como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Fine-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tuning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del modelo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y, en algunos casos, se utiliza una técnica llamada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LoRA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(Low-Rank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Adaptation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).</a:t>
            </a:r>
            <a:endParaRPr lang="es-ES" sz="3200" b="0" dirty="0" err="1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El Fine-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tuning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permite personalizar el comportamiento del LLM para que genere resultados relevantes según nuestras preferencias y necesidades, como adaptar el modelo a un estilo específico de programación o a tareas concretas. Esto es posible porque los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LLMs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suelen estar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pre-entrenados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con grandes cantidades de datos, y la personalización se enfoca en ajustar estos conocimientos a contextos específicos.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erebro con relleno sólido">
            <a:extLst>
              <a:ext uri="{FF2B5EF4-FFF2-40B4-BE49-F238E27FC236}">
                <a16:creationId xmlns:a16="http://schemas.microsoft.com/office/drawing/2014/main" id="{EF70065F-F923-7377-E55F-DC665A7D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81225" y="5874000"/>
            <a:ext cx="1591733" cy="1581773"/>
          </a:xfrm>
          <a:prstGeom prst="rect">
            <a:avLst/>
          </a:prstGeom>
        </p:spPr>
      </p:pic>
      <p:pic>
        <p:nvPicPr>
          <p:cNvPr id="7" name="Gráfico 6" descr="Red con relleno sólido">
            <a:extLst>
              <a:ext uri="{FF2B5EF4-FFF2-40B4-BE49-F238E27FC236}">
                <a16:creationId xmlns:a16="http://schemas.microsoft.com/office/drawing/2014/main" id="{E0B8C701-2B9D-BD3A-DB92-A2E4EE416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20963" y="5731392"/>
            <a:ext cx="1771027" cy="177102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18A5BF-7BD3-1D2C-401C-113EB1F7F3BA}"/>
              </a:ext>
            </a:extLst>
          </p:cNvPr>
          <p:cNvSpPr txBox="1"/>
          <p:nvPr/>
        </p:nvSpPr>
        <p:spPr>
          <a:xfrm>
            <a:off x="16354466" y="5926375"/>
            <a:ext cx="153794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kern="1200" dirty="0">
                <a:latin typeface="Avenir Next LT Pro"/>
                <a:ea typeface="DotumChe"/>
                <a:cs typeface="Arial"/>
              </a:rPr>
              <a:t>Conjunto de datos origen grande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1C673F7-97B8-462F-40F1-B48C0E5DE95F}"/>
              </a:ext>
            </a:extLst>
          </p:cNvPr>
          <p:cNvCxnSpPr/>
          <p:nvPr/>
        </p:nvCxnSpPr>
        <p:spPr>
          <a:xfrm>
            <a:off x="17696854" y="6658823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5598B7-37B7-CE7B-C685-2055E6A40999}"/>
              </a:ext>
            </a:extLst>
          </p:cNvPr>
          <p:cNvCxnSpPr>
            <a:cxnSpLocks/>
          </p:cNvCxnSpPr>
          <p:nvPr/>
        </p:nvCxnSpPr>
        <p:spPr>
          <a:xfrm>
            <a:off x="20666218" y="6619543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1E8187-A8D1-52B9-576D-2460E7A33256}"/>
              </a:ext>
            </a:extLst>
          </p:cNvPr>
          <p:cNvSpPr txBox="1"/>
          <p:nvPr/>
        </p:nvSpPr>
        <p:spPr>
          <a:xfrm>
            <a:off x="18559257" y="4904032"/>
            <a:ext cx="20957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latin typeface="Avenir Next LT Pro"/>
                <a:ea typeface="DotumChe"/>
                <a:cs typeface="Arial"/>
              </a:rPr>
              <a:t>Entrenamiento previo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638A249-1464-3194-7825-0471893DFD09}"/>
              </a:ext>
            </a:extLst>
          </p:cNvPr>
          <p:cNvSpPr txBox="1"/>
          <p:nvPr/>
        </p:nvSpPr>
        <p:spPr>
          <a:xfrm>
            <a:off x="21320101" y="5212284"/>
            <a:ext cx="20957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latin typeface="Avenir Next LT Pro"/>
                <a:ea typeface="DotumChe"/>
                <a:cs typeface="Arial"/>
              </a:rPr>
              <a:t>Modelo de origen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81D9687-FCF0-29EE-FE2F-A61D12D3CC63}"/>
              </a:ext>
            </a:extLst>
          </p:cNvPr>
          <p:cNvCxnSpPr>
            <a:cxnSpLocks/>
          </p:cNvCxnSpPr>
          <p:nvPr/>
        </p:nvCxnSpPr>
        <p:spPr>
          <a:xfrm flipH="1">
            <a:off x="19604484" y="7599720"/>
            <a:ext cx="1993" cy="104779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Gráfico 15" descr="Red con relleno sólido">
            <a:extLst>
              <a:ext uri="{FF2B5EF4-FFF2-40B4-BE49-F238E27FC236}">
                <a16:creationId xmlns:a16="http://schemas.microsoft.com/office/drawing/2014/main" id="{912928B5-1364-47A1-ABA7-2EFC6B9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11470" y="8680898"/>
            <a:ext cx="1771027" cy="17710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C076619-839C-67DB-EAD4-CC346F3059A4}"/>
              </a:ext>
            </a:extLst>
          </p:cNvPr>
          <p:cNvSpPr txBox="1"/>
          <p:nvPr/>
        </p:nvSpPr>
        <p:spPr>
          <a:xfrm>
            <a:off x="18500116" y="10608961"/>
            <a:ext cx="20957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latin typeface="Avenir Next LT Pro"/>
                <a:ea typeface="DotumChe"/>
                <a:cs typeface="Arial"/>
              </a:rPr>
              <a:t>AJUSTE</a:t>
            </a:r>
            <a:endParaRPr lang="es-ES" dirty="0"/>
          </a:p>
        </p:txBody>
      </p:sp>
      <p:pic>
        <p:nvPicPr>
          <p:cNvPr id="18" name="Gráfico 17" descr="Cerebro con relleno sólido">
            <a:extLst>
              <a:ext uri="{FF2B5EF4-FFF2-40B4-BE49-F238E27FC236}">
                <a16:creationId xmlns:a16="http://schemas.microsoft.com/office/drawing/2014/main" id="{E60D266B-0E15-5BFE-4070-E51558C54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81663" y="8873154"/>
            <a:ext cx="1591733" cy="158177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4CD1B34-BAE8-7D4C-020F-08381192FC70}"/>
              </a:ext>
            </a:extLst>
          </p:cNvPr>
          <p:cNvSpPr txBox="1"/>
          <p:nvPr/>
        </p:nvSpPr>
        <p:spPr>
          <a:xfrm>
            <a:off x="19841039" y="7918497"/>
            <a:ext cx="20957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kern="1200" dirty="0">
                <a:latin typeface="Avenir Next LT Pro"/>
                <a:ea typeface="DotumChe"/>
                <a:cs typeface="Arial"/>
              </a:rPr>
              <a:t>Copia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8FC8CE-39C4-A323-55B8-FB373D9817F6}"/>
              </a:ext>
            </a:extLst>
          </p:cNvPr>
          <p:cNvCxnSpPr>
            <a:cxnSpLocks/>
          </p:cNvCxnSpPr>
          <p:nvPr/>
        </p:nvCxnSpPr>
        <p:spPr>
          <a:xfrm>
            <a:off x="17697290" y="9697695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065159-4FDB-9F8B-9860-72D1EEFAB7C3}"/>
              </a:ext>
            </a:extLst>
          </p:cNvPr>
          <p:cNvCxnSpPr>
            <a:cxnSpLocks/>
          </p:cNvCxnSpPr>
          <p:nvPr/>
        </p:nvCxnSpPr>
        <p:spPr>
          <a:xfrm>
            <a:off x="20527641" y="9698132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7F2549-5E27-D9B4-9792-31E0CB3C11C3}"/>
              </a:ext>
            </a:extLst>
          </p:cNvPr>
          <p:cNvSpPr txBox="1"/>
          <p:nvPr/>
        </p:nvSpPr>
        <p:spPr>
          <a:xfrm>
            <a:off x="21340398" y="10604452"/>
            <a:ext cx="20957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Modelo de destino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6B5874-C021-5D65-46E6-076F6A4BE921}"/>
              </a:ext>
            </a:extLst>
          </p:cNvPr>
          <p:cNvSpPr txBox="1"/>
          <p:nvPr/>
        </p:nvSpPr>
        <p:spPr>
          <a:xfrm>
            <a:off x="16354903" y="9124118"/>
            <a:ext cx="153794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kern="1200" dirty="0">
                <a:latin typeface="Avenir Next LT Pro"/>
                <a:ea typeface="DotumChe"/>
                <a:cs typeface="Arial"/>
              </a:rPr>
              <a:t>Conjunto de datos destino pequeño</a:t>
            </a:r>
          </a:p>
        </p:txBody>
      </p:sp>
    </p:spTree>
    <p:extLst>
      <p:ext uri="{BB962C8B-B14F-4D97-AF65-F5344CB8AC3E}">
        <p14:creationId xmlns:p14="http://schemas.microsoft.com/office/powerpoint/2010/main" val="1022861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105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El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consiste en aprender a enfocar de manera precisa nuestra comunicación con un agente conversacional. Para lograrlo, es importante seguir ciertas reglas, similares a las que usamos en la vida cotidiana al ajustar nuestro lenguaje según el contexto. Estas reglas se basan en una combinación de tres elementos:</a:t>
            </a:r>
            <a:endParaRPr lang="es-ES" sz="3200" b="0" dirty="0" err="1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914400" lvl="1" indent="-514350" algn="just">
              <a:spcAft>
                <a:spcPts val="3500"/>
              </a:spcAft>
              <a:buFont typeface="Courier New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Sintaxis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Construir frases completas y estructuradas siguiendo un marco definido, como el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framework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CAREF.</a:t>
            </a:r>
            <a:endParaRPr lang="es-ES" dirty="0"/>
          </a:p>
          <a:p>
            <a:pPr marL="914400" lvl="1" indent="-514350" algn="just">
              <a:spcAft>
                <a:spcPts val="3500"/>
              </a:spcAft>
              <a:buFont typeface="Courier New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Gramática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Utilizar correctamente los elementos necesarios, como comillas "", paréntesis (), y otros símbolos clave.</a:t>
            </a:r>
            <a:endParaRPr lang="es-ES" dirty="0"/>
          </a:p>
          <a:p>
            <a:pPr marL="914400" lvl="1" indent="-514350" algn="just">
              <a:spcAft>
                <a:spcPts val="3500"/>
              </a:spcAft>
              <a:buFont typeface="Courier New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Estilos conversacionales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Elegir el enfoque adecuado para interactuar, como Zero-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Few-shot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Chain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of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Thought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o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Knowledge-based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Además de estos elementos, es importante considerar la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ventana de contexto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del Copiloto. Esta ventana de contexto es la cantidad de información que el agente conversacional puede procesar y "recordar" durante una interacción. Determina cuánto texto previo se tiene en cuenta para generar respuestas coherentes y relevantes, ayudando al agente a priorizar la información más importante en cada momento.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97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14859</TotalTime>
  <Words>107</Words>
  <Application>Microsoft Office PowerPoint</Application>
  <PresentationFormat>Personalizado</PresentationFormat>
  <Paragraphs>15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Estepa</dc:creator>
  <cp:lastModifiedBy>María Redondo</cp:lastModifiedBy>
  <cp:revision>1474</cp:revision>
  <dcterms:modified xsi:type="dcterms:W3CDTF">2024-12-03T12:05:41Z</dcterms:modified>
</cp:coreProperties>
</file>