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1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9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1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EACB-B5D8-461C-A4EB-11C978850C47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0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Бот-Шахматист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24751"/>
            <a:ext cx="9144000" cy="1655762"/>
          </a:xfrm>
        </p:spPr>
        <p:txBody>
          <a:bodyPr/>
          <a:lstStyle/>
          <a:p>
            <a:pPr algn="r"/>
            <a:r>
              <a:rPr lang="ru-RU" dirty="0" err="1" smtClean="0"/>
              <a:t>Сычук</a:t>
            </a:r>
            <a:r>
              <a:rPr lang="ru-RU" dirty="0" smtClean="0"/>
              <a:t> Алексей и </a:t>
            </a:r>
            <a:r>
              <a:rPr lang="ru-RU" dirty="0" err="1" smtClean="0"/>
              <a:t>Яночкин</a:t>
            </a:r>
            <a:r>
              <a:rPr lang="ru-RU" dirty="0" smtClean="0"/>
              <a:t> Артемий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надоели обычные шахматы, коих в Интернете бесчисленное множество, то результат нашего проекта – </a:t>
            </a:r>
            <a:r>
              <a:rPr lang="en-US" dirty="0" err="1" smtClean="0"/>
              <a:t>vk</a:t>
            </a:r>
            <a:r>
              <a:rPr lang="en-US" dirty="0" smtClean="0"/>
              <a:t>-</a:t>
            </a:r>
            <a:r>
              <a:rPr lang="ru-RU" dirty="0" smtClean="0"/>
              <a:t>бот-шахматист может помочь восстановить интерес к этой великолепной игре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файл с функционалом бота(обработка команд и реакция на них)</a:t>
            </a:r>
          </a:p>
          <a:p>
            <a:pPr marL="0" indent="0">
              <a:buNone/>
            </a:pP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файл с механиками шахмат(классы фигур и поля)</a:t>
            </a:r>
          </a:p>
          <a:p>
            <a:pPr marL="0" indent="0">
              <a:buNone/>
            </a:pPr>
            <a:r>
              <a:rPr lang="ru-RU" dirty="0" smtClean="0"/>
              <a:t>Файл базы данных(хранение топа игроков и </a:t>
            </a:r>
            <a:r>
              <a:rPr lang="ru-RU" dirty="0" err="1" smtClean="0"/>
              <a:t>кастомных</a:t>
            </a:r>
            <a:r>
              <a:rPr lang="ru-RU" dirty="0" smtClean="0"/>
              <a:t> полей)</a:t>
            </a:r>
          </a:p>
          <a:p>
            <a:pPr marL="0" indent="0">
              <a:buNone/>
            </a:pPr>
            <a:r>
              <a:rPr lang="ru-RU" dirty="0" smtClean="0"/>
              <a:t>Папка </a:t>
            </a:r>
            <a:r>
              <a:rPr lang="en-US" dirty="0" smtClean="0"/>
              <a:t>data</a:t>
            </a:r>
            <a:r>
              <a:rPr lang="ru-RU" dirty="0" smtClean="0"/>
              <a:t>, хранящая все изображения, </a:t>
            </a:r>
            <a:r>
              <a:rPr lang="ru-RU" smtClean="0"/>
              <a:t>необходимые для бота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Основные механики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 </a:t>
            </a:r>
            <a:r>
              <a:rPr lang="en-US" dirty="0" err="1" smtClean="0"/>
              <a:t>Chess_Classes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Просто эмуляция шахмат через ООП</a:t>
            </a:r>
          </a:p>
          <a:p>
            <a:pPr marL="0" indent="0">
              <a:buNone/>
            </a:pPr>
            <a:r>
              <a:rPr lang="ru-RU" dirty="0" smtClean="0"/>
              <a:t>Файл </a:t>
            </a:r>
            <a:r>
              <a:rPr lang="en-US" dirty="0" err="1" smtClean="0"/>
              <a:t>Vk_Bot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Работа кода представлена бесконечными вызовами метода </a:t>
            </a:r>
            <a:r>
              <a:rPr lang="en-US" dirty="0" err="1" smtClean="0"/>
              <a:t>process_comand</a:t>
            </a:r>
            <a:r>
              <a:rPr lang="ru-RU" dirty="0" smtClean="0"/>
              <a:t>, который обрабатывает текстовые команды и взаимодействует с содержимым </a:t>
            </a:r>
            <a:r>
              <a:rPr lang="en-US" dirty="0" err="1" smtClean="0"/>
              <a:t>Chess_Classes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47078" y="3125035"/>
            <a:ext cx="2941680" cy="1896143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4357" y="1167898"/>
            <a:ext cx="10227123" cy="8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1283" y="1246813"/>
            <a:ext cx="4382002" cy="4795162"/>
          </a:xfrm>
          <a:prstGeom prst="rect">
            <a:avLst/>
          </a:prstGeom>
        </p:spPr>
      </p:pic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3373" y="1246813"/>
            <a:ext cx="4508585" cy="49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3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79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Бот-Шахматист</vt:lpstr>
      <vt:lpstr>Введение</vt:lpstr>
      <vt:lpstr>Структура</vt:lpstr>
      <vt:lpstr>Основные механики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Бот-Шахматист</dc:title>
  <dc:creator>Сычук Алексей</dc:creator>
  <cp:lastModifiedBy>Сычук Алексей</cp:lastModifiedBy>
  <cp:revision>7</cp:revision>
  <dcterms:created xsi:type="dcterms:W3CDTF">2023-04-13T10:41:12Z</dcterms:created>
  <dcterms:modified xsi:type="dcterms:W3CDTF">2023-04-17T12:27:11Z</dcterms:modified>
</cp:coreProperties>
</file>