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0E3476-E129-4B51-B6BF-BFEA02BD094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507B33-B35A-4A60-85C0-DBA666481BC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AF31B3-9D44-4D02-BD58-CEBC4E17DCA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5E8621-71F2-49B2-83A1-D02BD6744A6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87457-1F1B-4379-B3EB-D466967095C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F4479E-4A51-4754-8631-18B7A463EAD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2EB89A-90F5-44DF-B466-22EA7F428CE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6801AE-5F80-4AD9-9845-80A383ABEFF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B270A-DFE6-4DC2-9A9C-FA6E92D6D9E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848ACB-6C56-41F6-B37B-141EBEB42F3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F0050-AF3A-4364-A7AB-50F05221663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0F0D30-3456-4EB6-8290-AB858DEA4B7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7B5C6-4DE3-4D02-BE75-9A80EE3A00B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E7974F-AE78-497E-B631-B15B981078A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EB4703-90FC-4BEB-8A5D-DCDEB699CB4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12BB67-E7A9-43F7-9D9F-BCCDEEAEE56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34665-01C9-4471-835F-C1CB59A4B27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576FBA-686E-4976-A474-86A5D8E04EE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3F1207-D702-4079-821A-B284AB4843E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4B4432-F66A-475E-9FEE-3AD358246CD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A4E701-716D-4C86-AAFF-0733308B811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E81EF9-D23A-434E-A2AE-643F52BF3F5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C78177-B015-4F4E-AB02-99736B9DDAA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4BDE64-2168-493C-9061-6724E45E62B6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04328B-A50E-4C4B-83B3-9A3C7F0C85D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1ACACF-0D57-4141-8BA9-29858635BCF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D3BA3D-041F-4868-BEBC-4864B4C9010A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DD371-1F13-4F68-A573-75BBB5916A1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E127C6-3825-405C-B198-299AADBAF4A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D8D3FF-3AA7-4514-8C5C-B003D74CA09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7DD4FC-C263-438A-880C-A1B5494082C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751A3D-AAF9-4AF0-8A27-4CA06B81CE6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74A971-C058-4E18-BD2C-0704FBCF632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79DF9E-9BD8-494A-BD2B-13CB6BEED70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65A984-FC05-4D37-8B2C-559D19F51C2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9F5CFB-1D62-48B1-8F7A-FA9DECE9020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8000"/>
          </a:bodyPr>
          <a:p>
            <a:pPr indent="0">
              <a:buNone/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35E609-6D1B-4BEA-9F0F-EE0B4BDDCBD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75A685-B0AD-43B3-BA57-DBC5B46FF538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8753C1-9C38-432B-AA71-C2669C3B5BF0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The Battle Gremlins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311760" y="39178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2"/>
                </a:solidFill>
                <a:latin typeface="Arial"/>
                <a:ea typeface="Arial"/>
              </a:rPr>
              <a:t>Сычук Алексей и Яночкин Артемий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05;p22" descr=""/>
          <p:cNvPicPr/>
          <p:nvPr/>
        </p:nvPicPr>
        <p:blipFill>
          <a:blip r:embed="rId1"/>
          <a:stretch/>
        </p:blipFill>
        <p:spPr>
          <a:xfrm>
            <a:off x="990720" y="376200"/>
            <a:ext cx="7162560" cy="43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Заключение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Архитектура кода в данном проекте позволяет достаточно просто вводить новые уровни, юнитов, даже особые эффекты от атак(что слегка сложнее). Несмотря на то, что среди создателей не нашлось художника, игра выглядит приемлемо, с какой-то стороны даже атмосферно. В ходе создания проекта была выполнена основная цель - закрепить знания о pygame, полученные за время обучения. Взаимодействие со временем(после замороженного QT) ощущалось прекрасно, </a:t>
            </a:r>
            <a:r>
              <a:rPr b="1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рисование спрайтов - нет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Введение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Авторам понравилась игра The Battle Cats и, вдохновившись ей, они решили создать нечто похожее с нуля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В этот проект было вложено очень много сил и </a:t>
            </a:r>
            <a:r>
              <a:rPr b="0" lang="ru" sz="1800" spc="-1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времени</a:t>
            </a: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, все спрайты и механики были нарисованы и прописаны с самого начала (анимации - боль)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Структура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Папка с проектом состоит из: game.py, mechanics.py, data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В первом прописан весь интерфейс и взаимодействия с ним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Во втором прописаны базовые механики, которые регулируют игровой процесс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Оба .py файла разделены на классы и функции из-за чего код стал структурированным и легко читаемым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В папке data хранятся все изображения, используемые в игре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Основные механики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93840" y="1152360"/>
            <a:ext cx="676548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Класс Field: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put_unit_from_schedule: выставляет врагов в заранее прописанном(.txt файлы) порядке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main_cycle: метод, обновляющий состояние всех юнитов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attack_check и commit_attack: первая - проверяет, может ли конкретный юнит на поле атаковать, вторая - выполняет атаку юнита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Основные механики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81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Класс Unit: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put: помещает юнита на поле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disappear: чистка трупов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take_damage: получение урона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tick: все изменения в юните за итерацию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get_purpose: определение действия в ближайшую итерацию (идти или атаковать)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act: выполнение ранее определенного действия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Класс Tower - подкласс класса Unit без урона и скорости передвижения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Класс Ghost - подкласс класса Unit без характеристик кроме изображения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Arial"/>
                <a:ea typeface="Arial"/>
              </a:rPr>
              <a:t>Основные механики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826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Класс Display - вся графическая составляющая часть игры: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x, y - названия сцен приложения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функции типа draw_x - отрисовывают элемент 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функции типа move_from_x_to_y и leave_from_y_to_x - переключение между сценами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функции типа active_x - отвечает за действия со сценой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функции типа passive_x - отвечают за то, что должно происходить на сцене постоянно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starting_LEVEL - запуск уровня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main_cycle - основной цикл приложения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90;p19" descr=""/>
          <p:cNvPicPr/>
          <p:nvPr/>
        </p:nvPicPr>
        <p:blipFill>
          <a:blip r:embed="rId1"/>
          <a:stretch/>
        </p:blipFill>
        <p:spPr>
          <a:xfrm>
            <a:off x="985680" y="390600"/>
            <a:ext cx="7171920" cy="436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5;p20" descr=""/>
          <p:cNvPicPr/>
          <p:nvPr/>
        </p:nvPicPr>
        <p:blipFill>
          <a:blip r:embed="rId1"/>
          <a:stretch/>
        </p:blipFill>
        <p:spPr>
          <a:xfrm>
            <a:off x="1000080" y="390600"/>
            <a:ext cx="7143480" cy="436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00;p21" descr=""/>
          <p:cNvPicPr/>
          <p:nvPr/>
        </p:nvPicPr>
        <p:blipFill>
          <a:blip r:embed="rId1"/>
          <a:stretch/>
        </p:blipFill>
        <p:spPr>
          <a:xfrm>
            <a:off x="990720" y="380880"/>
            <a:ext cx="7162560" cy="438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2023-01-16T22:54:57Z</dcterms:modified>
  <cp:revision>1</cp:revision>
  <dc:subject/>
  <dc:title/>
</cp:coreProperties>
</file>