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5486e5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5486e5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5486e5e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5486e5e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486e5e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486e5e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486e5e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486e5e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5486e5e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5486e5e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5486e5e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5486e5e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Battle Gremlins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7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Сычук Алексей и Яночкин Артемий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Авторам понравилась игра The Battle Cats и, вдохновившись ей, они решили создать нечто похожее с нуля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этот проект было вложено очень много сил и </a:t>
            </a:r>
            <a:r>
              <a:rPr lang="ru" u="sng">
                <a:solidFill>
                  <a:schemeClr val="dk1"/>
                </a:solidFill>
              </a:rPr>
              <a:t>времени</a:t>
            </a:r>
            <a:r>
              <a:rPr lang="ru"/>
              <a:t>, все спрайты и механики были нарисованы и прописаны с самого начала (анимации - боль)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Папка с проектом состоит из: game.py, mechanics.py,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первом прописан весь интерфейс и взаимодействия с ним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 втором прописаны базовые механики, которые регулируют игровой процесс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Оба .py файла разделены на классы и функции из-за чего код стал структурированным и </a:t>
            </a:r>
            <a:r>
              <a:rPr lang="ru"/>
              <a:t>легко читаемым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папке data хранятся все изображения, используемые в игре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механики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94000" y="1152475"/>
            <a:ext cx="67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Field: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put_unit_from_schedule: выставляет врагов в заранее прописанном(.txt файлы) порядке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main_cycle: метод, обновляющий состояние всех юнитов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attack_check и commit_attack: первая - проверяет, может ли конкретный юнит на поле атаковать, вторая - выполняет атаку юнита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Основные механики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Unit: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put: помещает юнита на поле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disappear: чистка трупов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take_damage: получение урона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tick: все изменения в юните за итерацию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get_purpose: определение действия в ближайшую итерацию (идти или атаковать)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act: выполнение ранее определенного действия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Класс Tower - подкласс класса Unit без урона и скорости передвижения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Класс Ghost - подкласс класса Unit без характеристик кроме изображения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Основные механики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Display - вся графическая составляющая часть игры: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x, y - названия сцен приложения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 типа draw_x - отрисовывают элемент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 типа move_from_x_to_y и leave_from_y_to_x - переключение между сценами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 типа active_x - отвечает за действия со сценой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 типа passive_x - отвечают за то, что должно происходить на сцене постоянно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starting_LEVEL - запуск уровня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main_cycle - основной цикл приложения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Архитектура кода в данном проекте позволяет достаточно просто вводить новые уровни, юнитов, даже особые эффекты от атак(что слегка сложнее). Несмотря на то, что среди создателей не нашлось художника, игра выглядит приемлемо, с какой-то стороны даже атмосферно. В ходе создания проекта была выполнена основная цель - закрепить знания о pygame, полученные за время обучения. Взаимодействие со временем(после замороженного QT) ощущалось прекрасно, </a:t>
            </a:r>
            <a:r>
              <a:rPr b="1" lang="ru"/>
              <a:t>рисование спрайтов - нет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