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handoutMasterIdLst>
    <p:handoutMasterId r:id="rId23"/>
  </p:handoutMasterIdLst>
  <p:sldIdLst>
    <p:sldId id="257" r:id="rId2"/>
    <p:sldId id="267" r:id="rId3"/>
    <p:sldId id="260" r:id="rId4"/>
    <p:sldId id="269" r:id="rId5"/>
    <p:sldId id="271" r:id="rId6"/>
    <p:sldId id="285" r:id="rId7"/>
    <p:sldId id="283" r:id="rId8"/>
    <p:sldId id="276" r:id="rId9"/>
    <p:sldId id="277" r:id="rId10"/>
    <p:sldId id="280" r:id="rId11"/>
    <p:sldId id="275" r:id="rId12"/>
    <p:sldId id="274" r:id="rId13"/>
    <p:sldId id="273" r:id="rId14"/>
    <p:sldId id="289" r:id="rId15"/>
    <p:sldId id="272" r:id="rId16"/>
    <p:sldId id="287" r:id="rId17"/>
    <p:sldId id="288" r:id="rId18"/>
    <p:sldId id="278" r:id="rId19"/>
    <p:sldId id="284" r:id="rId20"/>
    <p:sldId id="28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660"/>
  </p:normalViewPr>
  <p:slideViewPr>
    <p:cSldViewPr>
      <p:cViewPr varScale="1">
        <p:scale>
          <a:sx n="67" d="100"/>
          <a:sy n="67" d="100"/>
        </p:scale>
        <p:origin x="1530"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i pavan" userId="8fe9f347a317fb0f" providerId="LiveId" clId="{8E236A54-30BE-4544-8C7D-CB13FE40BB71}"/>
    <pc:docChg chg="undo custSel delSld modSld">
      <pc:chgData name="goli pavan" userId="8fe9f347a317fb0f" providerId="LiveId" clId="{8E236A54-30BE-4544-8C7D-CB13FE40BB71}" dt="2023-02-25T07:48:33.464" v="718" actId="14100"/>
      <pc:docMkLst>
        <pc:docMk/>
      </pc:docMkLst>
      <pc:sldChg chg="modSp mod">
        <pc:chgData name="goli pavan" userId="8fe9f347a317fb0f" providerId="LiveId" clId="{8E236A54-30BE-4544-8C7D-CB13FE40BB71}" dt="2023-02-25T07:36:23.746" v="603" actId="20577"/>
        <pc:sldMkLst>
          <pc:docMk/>
          <pc:sldMk cId="2270932417" sldId="257"/>
        </pc:sldMkLst>
        <pc:spChg chg="mod">
          <ac:chgData name="goli pavan" userId="8fe9f347a317fb0f" providerId="LiveId" clId="{8E236A54-30BE-4544-8C7D-CB13FE40BB71}" dt="2023-02-25T03:55:58.685" v="236" actId="20577"/>
          <ac:spMkLst>
            <pc:docMk/>
            <pc:sldMk cId="2270932417" sldId="257"/>
            <ac:spMk id="2" creationId="{0AAA78FB-F602-4DCA-A36C-E9E40BCA6B79}"/>
          </ac:spMkLst>
        </pc:spChg>
        <pc:spChg chg="mod">
          <ac:chgData name="goli pavan" userId="8fe9f347a317fb0f" providerId="LiveId" clId="{8E236A54-30BE-4544-8C7D-CB13FE40BB71}" dt="2023-02-25T03:57:21.410" v="285" actId="20577"/>
          <ac:spMkLst>
            <pc:docMk/>
            <pc:sldMk cId="2270932417" sldId="257"/>
            <ac:spMk id="3" creationId="{69B93914-0C82-4A5B-9835-B0D18B34098C}"/>
          </ac:spMkLst>
        </pc:spChg>
        <pc:spChg chg="mod">
          <ac:chgData name="goli pavan" userId="8fe9f347a317fb0f" providerId="LiveId" clId="{8E236A54-30BE-4544-8C7D-CB13FE40BB71}" dt="2023-02-25T03:56:57.773" v="282" actId="20577"/>
          <ac:spMkLst>
            <pc:docMk/>
            <pc:sldMk cId="2270932417" sldId="257"/>
            <ac:spMk id="8" creationId="{00000000-0000-0000-0000-000000000000}"/>
          </ac:spMkLst>
        </pc:spChg>
        <pc:spChg chg="mod">
          <ac:chgData name="goli pavan" userId="8fe9f347a317fb0f" providerId="LiveId" clId="{8E236A54-30BE-4544-8C7D-CB13FE40BB71}" dt="2023-02-25T07:36:23.746" v="603" actId="20577"/>
          <ac:spMkLst>
            <pc:docMk/>
            <pc:sldMk cId="2270932417" sldId="257"/>
            <ac:spMk id="9" creationId="{00000000-0000-0000-0000-000000000000}"/>
          </ac:spMkLst>
        </pc:spChg>
      </pc:sldChg>
      <pc:sldChg chg="modSp mod">
        <pc:chgData name="goli pavan" userId="8fe9f347a317fb0f" providerId="LiveId" clId="{8E236A54-30BE-4544-8C7D-CB13FE40BB71}" dt="2023-02-25T07:42:49.595" v="696" actId="1076"/>
        <pc:sldMkLst>
          <pc:docMk/>
          <pc:sldMk cId="3008548762" sldId="260"/>
        </pc:sldMkLst>
        <pc:spChg chg="mod">
          <ac:chgData name="goli pavan" userId="8fe9f347a317fb0f" providerId="LiveId" clId="{8E236A54-30BE-4544-8C7D-CB13FE40BB71}" dt="2023-02-25T07:40:10.010" v="671" actId="1076"/>
          <ac:spMkLst>
            <pc:docMk/>
            <pc:sldMk cId="3008548762" sldId="260"/>
            <ac:spMk id="2" creationId="{00000000-0000-0000-0000-000000000000}"/>
          </ac:spMkLst>
        </pc:spChg>
        <pc:spChg chg="mod">
          <ac:chgData name="goli pavan" userId="8fe9f347a317fb0f" providerId="LiveId" clId="{8E236A54-30BE-4544-8C7D-CB13FE40BB71}" dt="2023-02-25T07:42:49.595" v="696" actId="1076"/>
          <ac:spMkLst>
            <pc:docMk/>
            <pc:sldMk cId="3008548762" sldId="260"/>
            <ac:spMk id="3" creationId="{00000000-0000-0000-0000-000000000000}"/>
          </ac:spMkLst>
        </pc:spChg>
        <pc:spChg chg="mod">
          <ac:chgData name="goli pavan" userId="8fe9f347a317fb0f" providerId="LiveId" clId="{8E236A54-30BE-4544-8C7D-CB13FE40BB71}" dt="2023-02-25T03:58:06.543" v="303" actId="20577"/>
          <ac:spMkLst>
            <pc:docMk/>
            <pc:sldMk cId="3008548762" sldId="260"/>
            <ac:spMk id="4" creationId="{00000000-0000-0000-0000-000000000000}"/>
          </ac:spMkLst>
        </pc:spChg>
        <pc:spChg chg="mod">
          <ac:chgData name="goli pavan" userId="8fe9f347a317fb0f" providerId="LiveId" clId="{8E236A54-30BE-4544-8C7D-CB13FE40BB71}" dt="2023-02-25T03:58:28.666" v="316" actId="20577"/>
          <ac:spMkLst>
            <pc:docMk/>
            <pc:sldMk cId="3008548762" sldId="260"/>
            <ac:spMk id="6" creationId="{973C4727-3B27-4A6E-80DF-F9AE31EE8128}"/>
          </ac:spMkLst>
        </pc:spChg>
      </pc:sldChg>
      <pc:sldChg chg="modSp mod">
        <pc:chgData name="goli pavan" userId="8fe9f347a317fb0f" providerId="LiveId" clId="{8E236A54-30BE-4544-8C7D-CB13FE40BB71}" dt="2023-02-25T03:57:45.578" v="298" actId="20577"/>
        <pc:sldMkLst>
          <pc:docMk/>
          <pc:sldMk cId="1629024985" sldId="267"/>
        </pc:sldMkLst>
        <pc:spChg chg="mod">
          <ac:chgData name="goli pavan" userId="8fe9f347a317fb0f" providerId="LiveId" clId="{8E236A54-30BE-4544-8C7D-CB13FE40BB71}" dt="2023-02-25T03:57:45.578" v="298" actId="20577"/>
          <ac:spMkLst>
            <pc:docMk/>
            <pc:sldMk cId="1629024985" sldId="267"/>
            <ac:spMk id="2" creationId="{9F05C4D8-68F8-4D82-9E62-6665A4DB83DA}"/>
          </ac:spMkLst>
        </pc:spChg>
      </pc:sldChg>
      <pc:sldChg chg="modSp mod">
        <pc:chgData name="goli pavan" userId="8fe9f347a317fb0f" providerId="LiveId" clId="{8E236A54-30BE-4544-8C7D-CB13FE40BB71}" dt="2023-02-25T03:58:44.662" v="331" actId="20577"/>
        <pc:sldMkLst>
          <pc:docMk/>
          <pc:sldMk cId="1945572888" sldId="269"/>
        </pc:sldMkLst>
        <pc:spChg chg="mod">
          <ac:chgData name="goli pavan" userId="8fe9f347a317fb0f" providerId="LiveId" clId="{8E236A54-30BE-4544-8C7D-CB13FE40BB71}" dt="2023-02-25T03:58:37.149" v="320" actId="20577"/>
          <ac:spMkLst>
            <pc:docMk/>
            <pc:sldMk cId="1945572888" sldId="269"/>
            <ac:spMk id="4" creationId="{00000000-0000-0000-0000-000000000000}"/>
          </ac:spMkLst>
        </pc:spChg>
        <pc:spChg chg="mod">
          <ac:chgData name="goli pavan" userId="8fe9f347a317fb0f" providerId="LiveId" clId="{8E236A54-30BE-4544-8C7D-CB13FE40BB71}" dt="2023-02-25T03:58:44.662" v="331" actId="20577"/>
          <ac:spMkLst>
            <pc:docMk/>
            <pc:sldMk cId="1945572888" sldId="269"/>
            <ac:spMk id="6" creationId="{96522BB6-4601-43EF-9E8D-B663D9A2CC9B}"/>
          </ac:spMkLst>
        </pc:spChg>
      </pc:sldChg>
      <pc:sldChg chg="modSp mod">
        <pc:chgData name="goli pavan" userId="8fe9f347a317fb0f" providerId="LiveId" clId="{8E236A54-30BE-4544-8C7D-CB13FE40BB71}" dt="2023-02-25T07:43:08.026" v="698" actId="27636"/>
        <pc:sldMkLst>
          <pc:docMk/>
          <pc:sldMk cId="1405714499" sldId="271"/>
        </pc:sldMkLst>
        <pc:spChg chg="mod">
          <ac:chgData name="goli pavan" userId="8fe9f347a317fb0f" providerId="LiveId" clId="{8E236A54-30BE-4544-8C7D-CB13FE40BB71}" dt="2023-02-25T07:43:08.026" v="698" actId="27636"/>
          <ac:spMkLst>
            <pc:docMk/>
            <pc:sldMk cId="1405714499" sldId="271"/>
            <ac:spMk id="3" creationId="{00000000-0000-0000-0000-000000000000}"/>
          </ac:spMkLst>
        </pc:spChg>
        <pc:spChg chg="mod">
          <ac:chgData name="goli pavan" userId="8fe9f347a317fb0f" providerId="LiveId" clId="{8E236A54-30BE-4544-8C7D-CB13FE40BB71}" dt="2023-02-25T03:58:51.105" v="334" actId="20577"/>
          <ac:spMkLst>
            <pc:docMk/>
            <pc:sldMk cId="1405714499" sldId="271"/>
            <ac:spMk id="4" creationId="{00000000-0000-0000-0000-000000000000}"/>
          </ac:spMkLst>
        </pc:spChg>
        <pc:spChg chg="mod">
          <ac:chgData name="goli pavan" userId="8fe9f347a317fb0f" providerId="LiveId" clId="{8E236A54-30BE-4544-8C7D-CB13FE40BB71}" dt="2023-02-25T03:58:57.233" v="345" actId="20577"/>
          <ac:spMkLst>
            <pc:docMk/>
            <pc:sldMk cId="1405714499" sldId="271"/>
            <ac:spMk id="6" creationId="{C89D4A2A-D8B5-4840-82DC-A6758BFB8496}"/>
          </ac:spMkLst>
        </pc:spChg>
      </pc:sldChg>
      <pc:sldChg chg="modSp mod">
        <pc:chgData name="goli pavan" userId="8fe9f347a317fb0f" providerId="LiveId" clId="{8E236A54-30BE-4544-8C7D-CB13FE40BB71}" dt="2023-02-25T07:44:39.202" v="709" actId="2711"/>
        <pc:sldMkLst>
          <pc:docMk/>
          <pc:sldMk cId="3598811769" sldId="272"/>
        </pc:sldMkLst>
        <pc:spChg chg="mod">
          <ac:chgData name="goli pavan" userId="8fe9f347a317fb0f" providerId="LiveId" clId="{8E236A54-30BE-4544-8C7D-CB13FE40BB71}" dt="2023-02-25T04:01:37.752" v="493" actId="20577"/>
          <ac:spMkLst>
            <pc:docMk/>
            <pc:sldMk cId="3598811769" sldId="272"/>
            <ac:spMk id="4" creationId="{00000000-0000-0000-0000-000000000000}"/>
          </ac:spMkLst>
        </pc:spChg>
        <pc:spChg chg="mod">
          <ac:chgData name="goli pavan" userId="8fe9f347a317fb0f" providerId="LiveId" clId="{8E236A54-30BE-4544-8C7D-CB13FE40BB71}" dt="2023-02-25T04:01:42.741" v="504" actId="20577"/>
          <ac:spMkLst>
            <pc:docMk/>
            <pc:sldMk cId="3598811769" sldId="272"/>
            <ac:spMk id="6" creationId="{D73BB6F1-62AA-4320-9823-4E088007BDE6}"/>
          </ac:spMkLst>
        </pc:spChg>
        <pc:spChg chg="mod">
          <ac:chgData name="goli pavan" userId="8fe9f347a317fb0f" providerId="LiveId" clId="{8E236A54-30BE-4544-8C7D-CB13FE40BB71}" dt="2023-02-25T07:44:39.202" v="709" actId="2711"/>
          <ac:spMkLst>
            <pc:docMk/>
            <pc:sldMk cId="3598811769" sldId="272"/>
            <ac:spMk id="8" creationId="{5091097A-AA61-7D04-5515-34041C800B79}"/>
          </ac:spMkLst>
        </pc:spChg>
      </pc:sldChg>
      <pc:sldChg chg="modSp mod">
        <pc:chgData name="goli pavan" userId="8fe9f347a317fb0f" providerId="LiveId" clId="{8E236A54-30BE-4544-8C7D-CB13FE40BB71}" dt="2023-02-25T04:02:15.045" v="540" actId="20577"/>
        <pc:sldMkLst>
          <pc:docMk/>
          <pc:sldMk cId="3807707190" sldId="273"/>
        </pc:sldMkLst>
        <pc:spChg chg="mod">
          <ac:chgData name="goli pavan" userId="8fe9f347a317fb0f" providerId="LiveId" clId="{8E236A54-30BE-4544-8C7D-CB13FE40BB71}" dt="2023-02-25T04:02:15.045" v="540" actId="20577"/>
          <ac:spMkLst>
            <pc:docMk/>
            <pc:sldMk cId="3807707190" sldId="273"/>
            <ac:spMk id="3" creationId="{467A8B2E-239D-462A-AEC3-5618E96017FA}"/>
          </ac:spMkLst>
        </pc:spChg>
        <pc:spChg chg="mod">
          <ac:chgData name="goli pavan" userId="8fe9f347a317fb0f" providerId="LiveId" clId="{8E236A54-30BE-4544-8C7D-CB13FE40BB71}" dt="2023-02-25T04:02:09.058" v="527" actId="20577"/>
          <ac:spMkLst>
            <pc:docMk/>
            <pc:sldMk cId="3807707190" sldId="273"/>
            <ac:spMk id="4" creationId="{00000000-0000-0000-0000-000000000000}"/>
          </ac:spMkLst>
        </pc:spChg>
      </pc:sldChg>
      <pc:sldChg chg="modSp mod">
        <pc:chgData name="goli pavan" userId="8fe9f347a317fb0f" providerId="LiveId" clId="{8E236A54-30BE-4544-8C7D-CB13FE40BB71}" dt="2023-02-25T04:02:25.401" v="554" actId="20577"/>
        <pc:sldMkLst>
          <pc:docMk/>
          <pc:sldMk cId="1506820587" sldId="274"/>
        </pc:sldMkLst>
        <pc:spChg chg="mod">
          <ac:chgData name="goli pavan" userId="8fe9f347a317fb0f" providerId="LiveId" clId="{8E236A54-30BE-4544-8C7D-CB13FE40BB71}" dt="2023-02-25T04:02:25.401" v="554" actId="20577"/>
          <ac:spMkLst>
            <pc:docMk/>
            <pc:sldMk cId="1506820587" sldId="274"/>
            <ac:spMk id="3" creationId="{9FEEB7FD-5113-429E-97E7-39F55D41A12C}"/>
          </ac:spMkLst>
        </pc:spChg>
        <pc:spChg chg="mod">
          <ac:chgData name="goli pavan" userId="8fe9f347a317fb0f" providerId="LiveId" clId="{8E236A54-30BE-4544-8C7D-CB13FE40BB71}" dt="2023-02-25T04:02:20.530" v="543" actId="20577"/>
          <ac:spMkLst>
            <pc:docMk/>
            <pc:sldMk cId="1506820587" sldId="274"/>
            <ac:spMk id="4" creationId="{00000000-0000-0000-0000-000000000000}"/>
          </ac:spMkLst>
        </pc:spChg>
      </pc:sldChg>
      <pc:sldChg chg="modSp mod">
        <pc:chgData name="goli pavan" userId="8fe9f347a317fb0f" providerId="LiveId" clId="{8E236A54-30BE-4544-8C7D-CB13FE40BB71}" dt="2023-02-25T04:02:39.004" v="568" actId="20577"/>
        <pc:sldMkLst>
          <pc:docMk/>
          <pc:sldMk cId="2868193601" sldId="275"/>
        </pc:sldMkLst>
        <pc:spChg chg="mod">
          <ac:chgData name="goli pavan" userId="8fe9f347a317fb0f" providerId="LiveId" clId="{8E236A54-30BE-4544-8C7D-CB13FE40BB71}" dt="2023-02-25T04:02:39.004" v="568" actId="20577"/>
          <ac:spMkLst>
            <pc:docMk/>
            <pc:sldMk cId="2868193601" sldId="275"/>
            <ac:spMk id="3" creationId="{A57ABA06-5F25-4FE3-8520-633088AFFF2C}"/>
          </ac:spMkLst>
        </pc:spChg>
        <pc:spChg chg="mod">
          <ac:chgData name="goli pavan" userId="8fe9f347a317fb0f" providerId="LiveId" clId="{8E236A54-30BE-4544-8C7D-CB13FE40BB71}" dt="2023-02-25T04:02:33.227" v="557" actId="20577"/>
          <ac:spMkLst>
            <pc:docMk/>
            <pc:sldMk cId="2868193601" sldId="275"/>
            <ac:spMk id="4" creationId="{00000000-0000-0000-0000-000000000000}"/>
          </ac:spMkLst>
        </pc:spChg>
      </pc:sldChg>
      <pc:sldChg chg="modSp mod">
        <pc:chgData name="goli pavan" userId="8fe9f347a317fb0f" providerId="LiveId" clId="{8E236A54-30BE-4544-8C7D-CB13FE40BB71}" dt="2023-02-25T07:44:07.279" v="707" actId="255"/>
        <pc:sldMkLst>
          <pc:docMk/>
          <pc:sldMk cId="3051244460" sldId="276"/>
        </pc:sldMkLst>
        <pc:spChg chg="mod">
          <ac:chgData name="goli pavan" userId="8fe9f347a317fb0f" providerId="LiveId" clId="{8E236A54-30BE-4544-8C7D-CB13FE40BB71}" dt="2023-02-25T07:44:07.279" v="707" actId="255"/>
          <ac:spMkLst>
            <pc:docMk/>
            <pc:sldMk cId="3051244460" sldId="276"/>
            <ac:spMk id="3" creationId="{44A3EF3F-6DBB-46F9-9395-C8AED19F621F}"/>
          </ac:spMkLst>
        </pc:spChg>
        <pc:spChg chg="mod">
          <ac:chgData name="goli pavan" userId="8fe9f347a317fb0f" providerId="LiveId" clId="{8E236A54-30BE-4544-8C7D-CB13FE40BB71}" dt="2023-02-25T03:59:40.510" v="381" actId="20577"/>
          <ac:spMkLst>
            <pc:docMk/>
            <pc:sldMk cId="3051244460" sldId="276"/>
            <ac:spMk id="4" creationId="{01393D96-F1D2-4C88-9C71-581B277B8A95}"/>
          </ac:spMkLst>
        </pc:spChg>
        <pc:spChg chg="mod">
          <ac:chgData name="goli pavan" userId="8fe9f347a317fb0f" providerId="LiveId" clId="{8E236A54-30BE-4544-8C7D-CB13FE40BB71}" dt="2023-02-25T03:59:46.337" v="392" actId="20577"/>
          <ac:spMkLst>
            <pc:docMk/>
            <pc:sldMk cId="3051244460" sldId="276"/>
            <ac:spMk id="6" creationId="{45628593-0FB0-4A31-8DA2-ACA06B125012}"/>
          </ac:spMkLst>
        </pc:spChg>
      </pc:sldChg>
      <pc:sldChg chg="modSp mod">
        <pc:chgData name="goli pavan" userId="8fe9f347a317fb0f" providerId="LiveId" clId="{8E236A54-30BE-4544-8C7D-CB13FE40BB71}" dt="2023-02-25T04:00:01.517" v="408" actId="20577"/>
        <pc:sldMkLst>
          <pc:docMk/>
          <pc:sldMk cId="2436724642" sldId="277"/>
        </pc:sldMkLst>
        <pc:spChg chg="mod">
          <ac:chgData name="goli pavan" userId="8fe9f347a317fb0f" providerId="LiveId" clId="{8E236A54-30BE-4544-8C7D-CB13FE40BB71}" dt="2023-02-25T03:59:54.885" v="397" actId="20577"/>
          <ac:spMkLst>
            <pc:docMk/>
            <pc:sldMk cId="2436724642" sldId="277"/>
            <ac:spMk id="4" creationId="{2C37BE96-E059-4B02-B16D-0895497CC501}"/>
          </ac:spMkLst>
        </pc:spChg>
        <pc:spChg chg="mod">
          <ac:chgData name="goli pavan" userId="8fe9f347a317fb0f" providerId="LiveId" clId="{8E236A54-30BE-4544-8C7D-CB13FE40BB71}" dt="2023-02-25T04:00:01.517" v="408" actId="20577"/>
          <ac:spMkLst>
            <pc:docMk/>
            <pc:sldMk cId="2436724642" sldId="277"/>
            <ac:spMk id="6" creationId="{60B42CDB-5797-48A0-B4E4-2C9C250CB994}"/>
          </ac:spMkLst>
        </pc:spChg>
      </pc:sldChg>
      <pc:sldChg chg="modSp mod">
        <pc:chgData name="goli pavan" userId="8fe9f347a317fb0f" providerId="LiveId" clId="{8E236A54-30BE-4544-8C7D-CB13FE40BB71}" dt="2023-02-25T04:00:58.645" v="456" actId="20577"/>
        <pc:sldMkLst>
          <pc:docMk/>
          <pc:sldMk cId="103178978" sldId="278"/>
        </pc:sldMkLst>
        <pc:spChg chg="mod">
          <ac:chgData name="goli pavan" userId="8fe9f347a317fb0f" providerId="LiveId" clId="{8E236A54-30BE-4544-8C7D-CB13FE40BB71}" dt="2023-02-25T04:00:52.841" v="445" actId="20577"/>
          <ac:spMkLst>
            <pc:docMk/>
            <pc:sldMk cId="103178978" sldId="278"/>
            <ac:spMk id="4" creationId="{8C23EAC7-8825-4F46-B008-2C90C4B3E52D}"/>
          </ac:spMkLst>
        </pc:spChg>
        <pc:spChg chg="mod">
          <ac:chgData name="goli pavan" userId="8fe9f347a317fb0f" providerId="LiveId" clId="{8E236A54-30BE-4544-8C7D-CB13FE40BB71}" dt="2023-02-25T04:00:58.645" v="456" actId="20577"/>
          <ac:spMkLst>
            <pc:docMk/>
            <pc:sldMk cId="103178978" sldId="278"/>
            <ac:spMk id="6" creationId="{B8BD94B3-A24F-4607-AC75-A2E30847E9F0}"/>
          </ac:spMkLst>
        </pc:spChg>
      </pc:sldChg>
      <pc:sldChg chg="addSp delSp modSp mod">
        <pc:chgData name="goli pavan" userId="8fe9f347a317fb0f" providerId="LiveId" clId="{8E236A54-30BE-4544-8C7D-CB13FE40BB71}" dt="2023-02-25T07:48:33.464" v="718" actId="14100"/>
        <pc:sldMkLst>
          <pc:docMk/>
          <pc:sldMk cId="2688682419" sldId="280"/>
        </pc:sldMkLst>
        <pc:spChg chg="add del mod">
          <ac:chgData name="goli pavan" userId="8fe9f347a317fb0f" providerId="LiveId" clId="{8E236A54-30BE-4544-8C7D-CB13FE40BB71}" dt="2023-02-25T07:48:24.482" v="715"/>
          <ac:spMkLst>
            <pc:docMk/>
            <pc:sldMk cId="2688682419" sldId="280"/>
            <ac:spMk id="3" creationId="{E5A75F57-9D58-4AD7-8DCA-CB2C52B835E4}"/>
          </ac:spMkLst>
        </pc:spChg>
        <pc:spChg chg="mod">
          <ac:chgData name="goli pavan" userId="8fe9f347a317fb0f" providerId="LiveId" clId="{8E236A54-30BE-4544-8C7D-CB13FE40BB71}" dt="2023-02-25T04:02:45.079" v="571" actId="20577"/>
          <ac:spMkLst>
            <pc:docMk/>
            <pc:sldMk cId="2688682419" sldId="280"/>
            <ac:spMk id="4" creationId="{D120694B-0C88-4B29-9982-BD3ADE4146FE}"/>
          </ac:spMkLst>
        </pc:spChg>
        <pc:spChg chg="mod">
          <ac:chgData name="goli pavan" userId="8fe9f347a317fb0f" providerId="LiveId" clId="{8E236A54-30BE-4544-8C7D-CB13FE40BB71}" dt="2023-02-25T04:02:50.249" v="582" actId="20577"/>
          <ac:spMkLst>
            <pc:docMk/>
            <pc:sldMk cId="2688682419" sldId="280"/>
            <ac:spMk id="6" creationId="{13CDAD5A-2B06-4229-A740-45855A0E0B9C}"/>
          </ac:spMkLst>
        </pc:spChg>
        <pc:picChg chg="add del mod">
          <ac:chgData name="goli pavan" userId="8fe9f347a317fb0f" providerId="LiveId" clId="{8E236A54-30BE-4544-8C7D-CB13FE40BB71}" dt="2023-02-25T07:48:18.729" v="714"/>
          <ac:picMkLst>
            <pc:docMk/>
            <pc:sldMk cId="2688682419" sldId="280"/>
            <ac:picMk id="8" creationId="{13B5572B-086C-B7FE-737B-41A14F796CB2}"/>
          </ac:picMkLst>
        </pc:picChg>
        <pc:picChg chg="add mod">
          <ac:chgData name="goli pavan" userId="8fe9f347a317fb0f" providerId="LiveId" clId="{8E236A54-30BE-4544-8C7D-CB13FE40BB71}" dt="2023-02-25T07:48:33.464" v="718" actId="14100"/>
          <ac:picMkLst>
            <pc:docMk/>
            <pc:sldMk cId="2688682419" sldId="280"/>
            <ac:picMk id="10" creationId="{E70C9FD1-D79C-9B83-0CEE-71DE4CB02610}"/>
          </ac:picMkLst>
        </pc:picChg>
      </pc:sldChg>
      <pc:sldChg chg="modSp del mod">
        <pc:chgData name="goli pavan" userId="8fe9f347a317fb0f" providerId="LiveId" clId="{8E236A54-30BE-4544-8C7D-CB13FE40BB71}" dt="2023-02-25T07:39:19.675" v="668" actId="2696"/>
        <pc:sldMkLst>
          <pc:docMk/>
          <pc:sldMk cId="3887040084" sldId="281"/>
        </pc:sldMkLst>
        <pc:spChg chg="mod">
          <ac:chgData name="goli pavan" userId="8fe9f347a317fb0f" providerId="LiveId" clId="{8E236A54-30BE-4544-8C7D-CB13FE40BB71}" dt="2023-02-25T04:03:00.661" v="596" actId="20577"/>
          <ac:spMkLst>
            <pc:docMk/>
            <pc:sldMk cId="3887040084" sldId="281"/>
            <ac:spMk id="2" creationId="{ADCB0B35-108D-4F13-9C3A-510A68682A8F}"/>
          </ac:spMkLst>
        </pc:spChg>
        <pc:spChg chg="mod">
          <ac:chgData name="goli pavan" userId="8fe9f347a317fb0f" providerId="LiveId" clId="{8E236A54-30BE-4544-8C7D-CB13FE40BB71}" dt="2023-02-25T04:02:55.340" v="585" actId="20577"/>
          <ac:spMkLst>
            <pc:docMk/>
            <pc:sldMk cId="3887040084" sldId="281"/>
            <ac:spMk id="4" creationId="{56F01316-0206-44DC-8470-626A668EC5FC}"/>
          </ac:spMkLst>
        </pc:spChg>
      </pc:sldChg>
      <pc:sldChg chg="del">
        <pc:chgData name="goli pavan" userId="8fe9f347a317fb0f" providerId="LiveId" clId="{8E236A54-30BE-4544-8C7D-CB13FE40BB71}" dt="2023-02-25T04:00:12.439" v="409" actId="2696"/>
        <pc:sldMkLst>
          <pc:docMk/>
          <pc:sldMk cId="1275338112" sldId="282"/>
        </pc:sldMkLst>
      </pc:sldChg>
      <pc:sldChg chg="modSp mod">
        <pc:chgData name="goli pavan" userId="8fe9f347a317fb0f" providerId="LiveId" clId="{8E236A54-30BE-4544-8C7D-CB13FE40BB71}" dt="2023-02-25T07:38:59.210" v="667" actId="20577"/>
        <pc:sldMkLst>
          <pc:docMk/>
          <pc:sldMk cId="213948975" sldId="283"/>
        </pc:sldMkLst>
        <pc:spChg chg="mod">
          <ac:chgData name="goli pavan" userId="8fe9f347a317fb0f" providerId="LiveId" clId="{8E236A54-30BE-4544-8C7D-CB13FE40BB71}" dt="2023-02-25T03:59:25.621" v="367" actId="20577"/>
          <ac:spMkLst>
            <pc:docMk/>
            <pc:sldMk cId="213948975" sldId="283"/>
            <ac:spMk id="4" creationId="{00000000-0000-0000-0000-000000000000}"/>
          </ac:spMkLst>
        </pc:spChg>
        <pc:spChg chg="mod">
          <ac:chgData name="goli pavan" userId="8fe9f347a317fb0f" providerId="LiveId" clId="{8E236A54-30BE-4544-8C7D-CB13FE40BB71}" dt="2023-02-25T03:59:31.437" v="378" actId="20577"/>
          <ac:spMkLst>
            <pc:docMk/>
            <pc:sldMk cId="213948975" sldId="283"/>
            <ac:spMk id="6" creationId="{887A5EEC-2647-4F44-8182-A31E6ECA72F6}"/>
          </ac:spMkLst>
        </pc:spChg>
        <pc:spChg chg="mod">
          <ac:chgData name="goli pavan" userId="8fe9f347a317fb0f" providerId="LiveId" clId="{8E236A54-30BE-4544-8C7D-CB13FE40BB71}" dt="2023-02-25T07:38:59.210" v="667" actId="20577"/>
          <ac:spMkLst>
            <pc:docMk/>
            <pc:sldMk cId="213948975" sldId="283"/>
            <ac:spMk id="8" creationId="{7CADA6D7-18E6-E964-40FE-6185E315A12F}"/>
          </ac:spMkLst>
        </pc:spChg>
      </pc:sldChg>
      <pc:sldChg chg="modSp mod">
        <pc:chgData name="goli pavan" userId="8fe9f347a317fb0f" providerId="LiveId" clId="{8E236A54-30BE-4544-8C7D-CB13FE40BB71}" dt="2023-02-25T04:00:45.281" v="440" actId="20577"/>
        <pc:sldMkLst>
          <pc:docMk/>
          <pc:sldMk cId="841620678" sldId="284"/>
        </pc:sldMkLst>
        <pc:spChg chg="mod">
          <ac:chgData name="goli pavan" userId="8fe9f347a317fb0f" providerId="LiveId" clId="{8E236A54-30BE-4544-8C7D-CB13FE40BB71}" dt="2023-02-25T04:00:45.281" v="440" actId="20577"/>
          <ac:spMkLst>
            <pc:docMk/>
            <pc:sldMk cId="841620678" sldId="284"/>
            <ac:spMk id="3" creationId="{00000000-0000-0000-0000-000000000000}"/>
          </ac:spMkLst>
        </pc:spChg>
        <pc:spChg chg="mod">
          <ac:chgData name="goli pavan" userId="8fe9f347a317fb0f" providerId="LiveId" clId="{8E236A54-30BE-4544-8C7D-CB13FE40BB71}" dt="2023-02-25T04:00:41.084" v="437" actId="20577"/>
          <ac:spMkLst>
            <pc:docMk/>
            <pc:sldMk cId="841620678" sldId="284"/>
            <ac:spMk id="5" creationId="{E2B8072D-C18E-4378-9357-4AF87058C4E0}"/>
          </ac:spMkLst>
        </pc:spChg>
      </pc:sldChg>
      <pc:sldChg chg="modSp mod">
        <pc:chgData name="goli pavan" userId="8fe9f347a317fb0f" providerId="LiveId" clId="{8E236A54-30BE-4544-8C7D-CB13FE40BB71}" dt="2023-02-25T07:43:50.157" v="705" actId="1076"/>
        <pc:sldMkLst>
          <pc:docMk/>
          <pc:sldMk cId="1725045173" sldId="285"/>
        </pc:sldMkLst>
        <pc:spChg chg="mod">
          <ac:chgData name="goli pavan" userId="8fe9f347a317fb0f" providerId="LiveId" clId="{8E236A54-30BE-4544-8C7D-CB13FE40BB71}" dt="2023-02-25T03:59:09.029" v="351" actId="20577"/>
          <ac:spMkLst>
            <pc:docMk/>
            <pc:sldMk cId="1725045173" sldId="285"/>
            <ac:spMk id="3" creationId="{00000000-0000-0000-0000-000000000000}"/>
          </ac:spMkLst>
        </pc:spChg>
        <pc:spChg chg="mod">
          <ac:chgData name="goli pavan" userId="8fe9f347a317fb0f" providerId="LiveId" clId="{8E236A54-30BE-4544-8C7D-CB13FE40BB71}" dt="2023-02-25T03:59:15.930" v="362" actId="20577"/>
          <ac:spMkLst>
            <pc:docMk/>
            <pc:sldMk cId="1725045173" sldId="285"/>
            <ac:spMk id="6" creationId="{5ABC3FF2-38AE-4C11-85F7-B2B1B08D8730}"/>
          </ac:spMkLst>
        </pc:spChg>
        <pc:spChg chg="mod">
          <ac:chgData name="goli pavan" userId="8fe9f347a317fb0f" providerId="LiveId" clId="{8E236A54-30BE-4544-8C7D-CB13FE40BB71}" dt="2023-02-25T07:43:50.157" v="705" actId="1076"/>
          <ac:spMkLst>
            <pc:docMk/>
            <pc:sldMk cId="1725045173" sldId="285"/>
            <ac:spMk id="8" creationId="{EFD50E96-4D69-7633-3E04-954ED6021ACE}"/>
          </ac:spMkLst>
        </pc:spChg>
        <pc:spChg chg="mod">
          <ac:chgData name="goli pavan" userId="8fe9f347a317fb0f" providerId="LiveId" clId="{8E236A54-30BE-4544-8C7D-CB13FE40BB71}" dt="2023-02-25T07:43:36.054" v="704" actId="14100"/>
          <ac:spMkLst>
            <pc:docMk/>
            <pc:sldMk cId="1725045173" sldId="285"/>
            <ac:spMk id="10" creationId="{A29DBEA3-75E6-7985-2241-8713D5762BE7}"/>
          </ac:spMkLst>
        </pc:spChg>
      </pc:sldChg>
      <pc:sldChg chg="delSp modSp mod">
        <pc:chgData name="goli pavan" userId="8fe9f347a317fb0f" providerId="LiveId" clId="{8E236A54-30BE-4544-8C7D-CB13FE40BB71}" dt="2023-02-25T07:44:23.962" v="708" actId="21"/>
        <pc:sldMkLst>
          <pc:docMk/>
          <pc:sldMk cId="1315130172" sldId="286"/>
        </pc:sldMkLst>
        <pc:spChg chg="del">
          <ac:chgData name="goli pavan" userId="8fe9f347a317fb0f" providerId="LiveId" clId="{8E236A54-30BE-4544-8C7D-CB13FE40BB71}" dt="2023-02-25T07:44:23.962" v="708" actId="21"/>
          <ac:spMkLst>
            <pc:docMk/>
            <pc:sldMk cId="1315130172" sldId="286"/>
            <ac:spMk id="2" creationId="{31F3FA8A-3008-437F-85AA-1EDBCB2A8C4C}"/>
          </ac:spMkLst>
        </pc:spChg>
        <pc:spChg chg="mod">
          <ac:chgData name="goli pavan" userId="8fe9f347a317fb0f" providerId="LiveId" clId="{8E236A54-30BE-4544-8C7D-CB13FE40BB71}" dt="2023-02-25T04:00:22.962" v="412" actId="20577"/>
          <ac:spMkLst>
            <pc:docMk/>
            <pc:sldMk cId="1315130172" sldId="286"/>
            <ac:spMk id="4" creationId="{D7225A90-8D86-4B8E-9553-6DE38BE15427}"/>
          </ac:spMkLst>
        </pc:spChg>
        <pc:spChg chg="mod">
          <ac:chgData name="goli pavan" userId="8fe9f347a317fb0f" providerId="LiveId" clId="{8E236A54-30BE-4544-8C7D-CB13FE40BB71}" dt="2023-02-25T04:00:28.853" v="423" actId="20577"/>
          <ac:spMkLst>
            <pc:docMk/>
            <pc:sldMk cId="1315130172" sldId="286"/>
            <ac:spMk id="6" creationId="{302DFB27-7EC0-4745-973C-44A9C582AD03}"/>
          </ac:spMkLst>
        </pc:spChg>
      </pc:sldChg>
      <pc:sldChg chg="modSp mod">
        <pc:chgData name="goli pavan" userId="8fe9f347a317fb0f" providerId="LiveId" clId="{8E236A54-30BE-4544-8C7D-CB13FE40BB71}" dt="2023-02-25T04:01:32.300" v="490" actId="20577"/>
        <pc:sldMkLst>
          <pc:docMk/>
          <pc:sldMk cId="2980413709" sldId="287"/>
        </pc:sldMkLst>
        <pc:spChg chg="mod">
          <ac:chgData name="goli pavan" userId="8fe9f347a317fb0f" providerId="LiveId" clId="{8E236A54-30BE-4544-8C7D-CB13FE40BB71}" dt="2023-02-25T04:01:32.300" v="490" actId="20577"/>
          <ac:spMkLst>
            <pc:docMk/>
            <pc:sldMk cId="2980413709" sldId="287"/>
            <ac:spMk id="4" creationId="{97C3C0CA-1052-4A14-9B75-82983329EC04}"/>
          </ac:spMkLst>
        </pc:spChg>
        <pc:spChg chg="mod">
          <ac:chgData name="goli pavan" userId="8fe9f347a317fb0f" providerId="LiveId" clId="{8E236A54-30BE-4544-8C7D-CB13FE40BB71}" dt="2023-02-25T04:01:25.985" v="479" actId="20577"/>
          <ac:spMkLst>
            <pc:docMk/>
            <pc:sldMk cId="2980413709" sldId="287"/>
            <ac:spMk id="5" creationId="{FDF7A16C-22C3-498A-BB48-FDD7DDDE1A8E}"/>
          </ac:spMkLst>
        </pc:spChg>
      </pc:sldChg>
      <pc:sldChg chg="modSp mod">
        <pc:chgData name="goli pavan" userId="8fe9f347a317fb0f" providerId="LiveId" clId="{8E236A54-30BE-4544-8C7D-CB13FE40BB71}" dt="2023-02-25T04:01:21.268" v="476" actId="20577"/>
        <pc:sldMkLst>
          <pc:docMk/>
          <pc:sldMk cId="713358313" sldId="288"/>
        </pc:sldMkLst>
        <pc:spChg chg="mod">
          <ac:chgData name="goli pavan" userId="8fe9f347a317fb0f" providerId="LiveId" clId="{8E236A54-30BE-4544-8C7D-CB13FE40BB71}" dt="2023-02-25T04:01:07.990" v="462" actId="20577"/>
          <ac:spMkLst>
            <pc:docMk/>
            <pc:sldMk cId="713358313" sldId="288"/>
            <ac:spMk id="3" creationId="{7CEA2D46-44CE-4B72-8F12-DD310CE14CE7}"/>
          </ac:spMkLst>
        </pc:spChg>
        <pc:spChg chg="mod">
          <ac:chgData name="goli pavan" userId="8fe9f347a317fb0f" providerId="LiveId" clId="{8E236A54-30BE-4544-8C7D-CB13FE40BB71}" dt="2023-02-25T04:01:18.315" v="473" actId="20577"/>
          <ac:spMkLst>
            <pc:docMk/>
            <pc:sldMk cId="713358313" sldId="288"/>
            <ac:spMk id="4" creationId="{B5843260-5C41-4295-98CD-45976396F909}"/>
          </ac:spMkLst>
        </pc:spChg>
        <pc:spChg chg="mod">
          <ac:chgData name="goli pavan" userId="8fe9f347a317fb0f" providerId="LiveId" clId="{8E236A54-30BE-4544-8C7D-CB13FE40BB71}" dt="2023-02-25T04:01:21.268" v="476" actId="20577"/>
          <ac:spMkLst>
            <pc:docMk/>
            <pc:sldMk cId="713358313" sldId="288"/>
            <ac:spMk id="5" creationId="{264D936C-D9AB-4598-98D1-54D4B7222C68}"/>
          </ac:spMkLst>
        </pc:spChg>
      </pc:sldChg>
      <pc:sldChg chg="modSp mod">
        <pc:chgData name="goli pavan" userId="8fe9f347a317fb0f" providerId="LiveId" clId="{8E236A54-30BE-4544-8C7D-CB13FE40BB71}" dt="2023-02-25T04:02:01.542" v="524" actId="20577"/>
        <pc:sldMkLst>
          <pc:docMk/>
          <pc:sldMk cId="260280922" sldId="289"/>
        </pc:sldMkLst>
        <pc:spChg chg="mod">
          <ac:chgData name="goli pavan" userId="8fe9f347a317fb0f" providerId="LiveId" clId="{8E236A54-30BE-4544-8C7D-CB13FE40BB71}" dt="2023-02-25T04:02:01.542" v="524" actId="20577"/>
          <ac:spMkLst>
            <pc:docMk/>
            <pc:sldMk cId="260280922" sldId="289"/>
            <ac:spMk id="3" creationId="{467A8B2E-239D-462A-AEC3-5618E96017FA}"/>
          </ac:spMkLst>
        </pc:spChg>
        <pc:spChg chg="mod">
          <ac:chgData name="goli pavan" userId="8fe9f347a317fb0f" providerId="LiveId" clId="{8E236A54-30BE-4544-8C7D-CB13FE40BB71}" dt="2023-02-25T04:01:51.890" v="509" actId="20577"/>
          <ac:spMkLst>
            <pc:docMk/>
            <pc:sldMk cId="260280922"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t>25-02-2023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t>‹#›</a:t>
            </a:fld>
            <a:endParaRPr lang="en-IN"/>
          </a:p>
        </p:txBody>
      </p:sp>
    </p:spTree>
    <p:extLst>
      <p:ext uri="{BB962C8B-B14F-4D97-AF65-F5344CB8AC3E}">
        <p14:creationId xmlns:p14="http://schemas.microsoft.com/office/powerpoint/2010/main"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t>25-02-2023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t>‹#›</a:t>
            </a:fld>
            <a:endParaRPr lang="en-IN"/>
          </a:p>
        </p:txBody>
      </p:sp>
    </p:spTree>
    <p:extLst>
      <p:ext uri="{BB962C8B-B14F-4D97-AF65-F5344CB8AC3E}">
        <p14:creationId xmlns:p14="http://schemas.microsoft.com/office/powerpoint/2010/main"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t>25-02-2023</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t>‹#›</a:t>
            </a:fld>
            <a:endParaRPr lang="en-IN"/>
          </a:p>
        </p:txBody>
      </p:sp>
    </p:spTree>
    <p:extLst>
      <p:ext uri="{BB962C8B-B14F-4D97-AF65-F5344CB8AC3E}">
        <p14:creationId xmlns:p14="http://schemas.microsoft.com/office/powerpoint/2010/main"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t>25-02-2023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t>25-02-2023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t>25-02-2023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t>25-02-2023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t>‹#›</a:t>
            </a:fld>
            <a:endParaRPr lang="en-IN"/>
          </a:p>
        </p:txBody>
      </p:sp>
    </p:spTree>
    <p:extLst>
      <p:ext uri="{BB962C8B-B14F-4D97-AF65-F5344CB8AC3E}">
        <p14:creationId xmlns:p14="http://schemas.microsoft.com/office/powerpoint/2010/main"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t>25-02-2023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t>25-02-2023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t>25-02-2023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t>25-02-2023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t>25-02-2023</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t>25-02-2023</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t>‹#›</a:t>
            </a:fld>
            <a:endParaRPr lang="en-IN"/>
          </a:p>
        </p:txBody>
      </p:sp>
    </p:spTree>
    <p:extLst>
      <p:ext uri="{BB962C8B-B14F-4D97-AF65-F5344CB8AC3E}">
        <p14:creationId xmlns:p14="http://schemas.microsoft.com/office/powerpoint/2010/main"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t>25-02-2023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id="{D3261038-0B5B-4134-806C-5BF2BDD140E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77437"/>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eaLnBrk="1" latinLnBrk="1" hangingPunct="1"/>
            <a:r>
              <a:rPr lang="en-US" altLang="en-US" sz="1600" b="1" dirty="0">
                <a:latin typeface="Times New Roman" pitchFamily="18" charset="0"/>
                <a:ea typeface="Verdana" pitchFamily="34" charset="0"/>
              </a:rPr>
              <a:t>1156CS701- MAJOR PROJECT </a:t>
            </a:r>
          </a:p>
          <a:p>
            <a:pPr algn="ctr" rtl="0">
              <a:spcBef>
                <a:spcPts val="0"/>
              </a:spcBef>
              <a:spcAft>
                <a:spcPts val="0"/>
              </a:spcAft>
            </a:pPr>
            <a:r>
              <a:rPr lang="en-IN" sz="1800" b="1" i="0" u="none" strike="noStrike" dirty="0">
                <a:solidFill>
                  <a:srgbClr val="000000"/>
                </a:solidFill>
                <a:effectLst/>
                <a:latin typeface="Times New Roman" panose="02020603050405020304" pitchFamily="18" charset="0"/>
              </a:rPr>
              <a:t>INTERNSHIP THROUGH </a:t>
            </a:r>
            <a:r>
              <a:rPr lang="en-IN" b="1" dirty="0">
                <a:solidFill>
                  <a:srgbClr val="000000"/>
                </a:solidFill>
                <a:latin typeface="Times New Roman" panose="02020603050405020304" pitchFamily="18" charset="0"/>
              </a:rPr>
              <a:t>DIND</a:t>
            </a:r>
            <a:r>
              <a:rPr lang="en-IN" sz="1800" b="1" i="0" u="none" strike="noStrike" dirty="0">
                <a:solidFill>
                  <a:srgbClr val="000000"/>
                </a:solidFill>
                <a:effectLst/>
                <a:latin typeface="Times New Roman" panose="02020603050405020304" pitchFamily="18" charset="0"/>
              </a:rPr>
              <a:t>/PLACEMENT/ABROAD</a:t>
            </a:r>
            <a:endParaRPr lang="en-IN" sz="1600" b="0" dirty="0">
              <a:effectLst/>
            </a:endParaRPr>
          </a:p>
          <a:p>
            <a:pPr algn="ctr"/>
            <a:r>
              <a:rPr lang="en-US" sz="1600" b="1" dirty="0">
                <a:latin typeface="Times New Roman" pitchFamily="18" charset="0"/>
                <a:ea typeface="Verdana" pitchFamily="34" charset="0"/>
                <a:cs typeface="Times New Roman" pitchFamily="18" charset="0"/>
              </a:rPr>
              <a:t>WINTER SEMESTER(22-23)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Topic-leveraging  to predict forest fires using machine Learning</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3707904" y="4869160"/>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Goli Pavan   		          (VTU14400)(19UECS0313)</a:t>
            </a:r>
          </a:p>
          <a:p>
            <a:pPr algn="just"/>
            <a:r>
              <a:rPr lang="en-IN" sz="1400" b="1" dirty="0">
                <a:latin typeface="Times New Roman" pitchFamily="18" charset="0"/>
                <a:cs typeface="Times New Roman" pitchFamily="18" charset="0"/>
              </a:rPr>
              <a:t>2. V.C </a:t>
            </a:r>
            <a:r>
              <a:rPr lang="en-IN" sz="1400" b="1" dirty="0" err="1">
                <a:latin typeface="Times New Roman" pitchFamily="18" charset="0"/>
                <a:cs typeface="Times New Roman" pitchFamily="18" charset="0"/>
              </a:rPr>
              <a:t>Jagapathi</a:t>
            </a:r>
            <a:r>
              <a:rPr lang="en-IN" sz="1400" b="1" dirty="0">
                <a:latin typeface="Times New Roman" pitchFamily="18" charset="0"/>
                <a:cs typeface="Times New Roman" pitchFamily="18" charset="0"/>
              </a:rPr>
              <a:t> Babu 		(VTU13952)(19UECS1107)</a:t>
            </a:r>
          </a:p>
          <a:p>
            <a:pPr algn="just"/>
            <a:r>
              <a:rPr lang="en-IN" sz="1400" b="1" dirty="0">
                <a:latin typeface="Times New Roman" pitchFamily="18" charset="0"/>
                <a:cs typeface="Times New Roman" pitchFamily="18" charset="0"/>
              </a:rPr>
              <a:t>3. G Krishna Chaitanya		 (VTU12658)(19UECS0281)</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pPr>
              <a:defRPr/>
            </a:pPr>
            <a:r>
              <a:rPr lang="en-IN" sz="1400" b="1" dirty="0" err="1">
                <a:latin typeface="Times New Roman" pitchFamily="18" charset="0"/>
                <a:cs typeface="Times New Roman" pitchFamily="18" charset="0"/>
              </a:rPr>
              <a:t>Ms.R.VAISHANAVI</a:t>
            </a:r>
            <a:r>
              <a:rPr lang="en-IN" sz="1400" b="1" dirty="0">
                <a:latin typeface="Times New Roman" pitchFamily="18" charset="0"/>
                <a:cs typeface="Times New Roman" pitchFamily="18" charset="0"/>
              </a:rPr>
              <a:t> M.E</a:t>
            </a:r>
          </a:p>
          <a:p>
            <a:pPr>
              <a:defRPr/>
            </a:pPr>
            <a:r>
              <a:rPr lang="en-US" sz="1400" b="1" spc="-25" dirty="0">
                <a:latin typeface="Times New Roman"/>
                <a:cs typeface="Times New Roman"/>
              </a:rPr>
              <a:t>Assistant professor</a:t>
            </a:r>
            <a:endParaRPr lang="en-US" sz="1400" dirty="0">
              <a:latin typeface="Times New Roman"/>
              <a:cs typeface="Times New Roman"/>
            </a:endParaRPr>
          </a:p>
        </p:txBody>
      </p:sp>
      <p:sp>
        <p:nvSpPr>
          <p:cNvPr id="2" name="Date Placeholder 1">
            <a:extLst>
              <a:ext uri="{FF2B5EF4-FFF2-40B4-BE49-F238E27FC236}">
                <a16:creationId xmlns:a16="http://schemas.microsoft.com/office/drawing/2014/main" id="{0AAA78FB-F602-4DCA-A36C-E9E40BCA6B79}"/>
              </a:ext>
            </a:extLst>
          </p:cNvPr>
          <p:cNvSpPr>
            <a:spLocks noGrp="1"/>
          </p:cNvSpPr>
          <p:nvPr>
            <p:ph type="dt" sz="half" idx="10"/>
          </p:nvPr>
        </p:nvSpPr>
        <p:spPr/>
        <p:txBody>
          <a:bodyPr/>
          <a:lstStyle/>
          <a:p>
            <a:r>
              <a:rPr lang="en-US" dirty="0"/>
              <a:t>25-02-2023</a:t>
            </a:r>
            <a:endParaRPr lang="en-IN" dirty="0"/>
          </a:p>
        </p:txBody>
      </p:sp>
      <p:sp>
        <p:nvSpPr>
          <p:cNvPr id="3" name="Footer Placeholder 2">
            <a:extLst>
              <a:ext uri="{FF2B5EF4-FFF2-40B4-BE49-F238E27FC236}">
                <a16:creationId xmlns:a16="http://schemas.microsoft.com/office/drawing/2014/main" id="{69B93914-0C82-4A5B-9835-B0D18B34098C}"/>
              </a:ext>
            </a:extLst>
          </p:cNvPr>
          <p:cNvSpPr>
            <a:spLocks noGrp="1"/>
          </p:cNvSpPr>
          <p:nvPr>
            <p:ph type="ftr" sz="quarter" idx="11"/>
          </p:nvPr>
        </p:nvSpPr>
        <p:spPr/>
        <p:txBody>
          <a:bodyPr/>
          <a:lstStyle/>
          <a:p>
            <a:r>
              <a:rPr lang="en-IN" dirty="0"/>
              <a:t>BATCH NO:118        DEPARTMENT OF COMPUTER SCIENCE &amp;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t>1</a:t>
            </a:fld>
            <a:endParaRPr lang="en-IN" dirty="0"/>
          </a:p>
        </p:txBody>
      </p:sp>
    </p:spTree>
    <p:extLst>
      <p:ext uri="{BB962C8B-B14F-4D97-AF65-F5344CB8AC3E}">
        <p14:creationId xmlns:p14="http://schemas.microsoft.com/office/powerpoint/2010/main"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F64F-2E8D-4E6A-8592-E6582C961C0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E70C9FD1-D79C-9B83-0CEE-71DE4CB02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87" y="1840832"/>
            <a:ext cx="7860759" cy="4419520"/>
          </a:xfrm>
        </p:spPr>
      </p:pic>
      <p:sp>
        <p:nvSpPr>
          <p:cNvPr id="6" name="Date Placeholder 5">
            <a:extLst>
              <a:ext uri="{FF2B5EF4-FFF2-40B4-BE49-F238E27FC236}">
                <a16:creationId xmlns:a16="http://schemas.microsoft.com/office/drawing/2014/main" id="{13CDAD5A-2B06-4229-A740-45855A0E0B9C}"/>
              </a:ext>
            </a:extLst>
          </p:cNvPr>
          <p:cNvSpPr>
            <a:spLocks noGrp="1"/>
          </p:cNvSpPr>
          <p:nvPr>
            <p:ph type="dt" sz="half" idx="10"/>
          </p:nvPr>
        </p:nvSpPr>
        <p:spPr/>
        <p:txBody>
          <a:bodyPr/>
          <a:lstStyle/>
          <a:p>
            <a:r>
              <a:rPr lang="en-US" dirty="0"/>
              <a:t>25-02-2023</a:t>
            </a:r>
            <a:endParaRPr lang="en-IN" dirty="0"/>
          </a:p>
        </p:txBody>
      </p:sp>
      <p:sp>
        <p:nvSpPr>
          <p:cNvPr id="4" name="Footer Placeholder 3">
            <a:extLst>
              <a:ext uri="{FF2B5EF4-FFF2-40B4-BE49-F238E27FC236}">
                <a16:creationId xmlns:a16="http://schemas.microsoft.com/office/drawing/2014/main" id="{D120694B-0C88-4B29-9982-BD3ADE4146FE}"/>
              </a:ext>
            </a:extLst>
          </p:cNvPr>
          <p:cNvSpPr>
            <a:spLocks noGrp="1"/>
          </p:cNvSpPr>
          <p:nvPr>
            <p:ph type="ftr" sz="quarter" idx="11"/>
          </p:nvPr>
        </p:nvSpPr>
        <p:spPr/>
        <p:txBody>
          <a:bodyPr/>
          <a:lstStyle/>
          <a:p>
            <a:r>
              <a:rPr lang="en-IN" dirty="0"/>
              <a:t>BATCH NO: 118       DEPARTMENT OF COMPUTER SCIENCE &amp; ENGINEERING</a:t>
            </a:r>
          </a:p>
        </p:txBody>
      </p:sp>
      <p:sp>
        <p:nvSpPr>
          <p:cNvPr id="5" name="Slide Number Placeholder 4">
            <a:extLst>
              <a:ext uri="{FF2B5EF4-FFF2-40B4-BE49-F238E27FC236}">
                <a16:creationId xmlns:a16="http://schemas.microsoft.com/office/drawing/2014/main" id="{F2DC6CFD-DE82-410A-89B4-1567949ABFA7}"/>
              </a:ext>
            </a:extLst>
          </p:cNvPr>
          <p:cNvSpPr>
            <a:spLocks noGrp="1"/>
          </p:cNvSpPr>
          <p:nvPr>
            <p:ph type="sldNum" sz="quarter" idx="12"/>
          </p:nvPr>
        </p:nvSpPr>
        <p:spPr/>
        <p:txBody>
          <a:bodyPr/>
          <a:lstStyle/>
          <a:p>
            <a:fld id="{FA00FD27-8DB0-4CB2-BD37-BEA95C6A1008}" type="slidenum">
              <a:rPr lang="en-IN" smtClean="0"/>
              <a:t>10</a:t>
            </a:fld>
            <a:endParaRPr lang="en-IN"/>
          </a:p>
        </p:txBody>
      </p:sp>
    </p:spTree>
    <p:extLst>
      <p:ext uri="{BB962C8B-B14F-4D97-AF65-F5344CB8AC3E}">
        <p14:creationId xmlns:p14="http://schemas.microsoft.com/office/powerpoint/2010/main" val="268868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DIAGRAM</a:t>
            </a:r>
          </a:p>
        </p:txBody>
      </p:sp>
      <p:sp>
        <p:nvSpPr>
          <p:cNvPr id="3" name="Date Placeholder 2">
            <a:extLst>
              <a:ext uri="{FF2B5EF4-FFF2-40B4-BE49-F238E27FC236}">
                <a16:creationId xmlns:a16="http://schemas.microsoft.com/office/drawing/2014/main" id="{A57ABA06-5F25-4FE3-8520-633088AFFF2C}"/>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a:xfrm>
            <a:off x="6524886" y="6505515"/>
            <a:ext cx="2133600" cy="365125"/>
          </a:xfrm>
        </p:spPr>
        <p:txBody>
          <a:bodyPr/>
          <a:lstStyle/>
          <a:p>
            <a:fld id="{FA00FD27-8DB0-4CB2-BD37-BEA95C6A1008}" type="slidenum">
              <a:rPr lang="en-IN" smtClean="0"/>
              <a:t>11</a:t>
            </a:fld>
            <a:endParaRPr lang="en-IN"/>
          </a:p>
        </p:txBody>
      </p:sp>
      <p:pic>
        <p:nvPicPr>
          <p:cNvPr id="8" name="Picture 7">
            <a:extLst>
              <a:ext uri="{FF2B5EF4-FFF2-40B4-BE49-F238E27FC236}">
                <a16:creationId xmlns:a16="http://schemas.microsoft.com/office/drawing/2014/main" id="{EEDCEEA0-9144-D459-BAF5-8BB95FEB2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85" y="1556792"/>
            <a:ext cx="7329401" cy="4122789"/>
          </a:xfrm>
          <a:prstGeom prst="rect">
            <a:avLst/>
          </a:prstGeom>
        </p:spPr>
      </p:pic>
    </p:spTree>
    <p:extLst>
      <p:ext uri="{BB962C8B-B14F-4D97-AF65-F5344CB8AC3E}">
        <p14:creationId xmlns:p14="http://schemas.microsoft.com/office/powerpoint/2010/main" val="286819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p>
        </p:txBody>
      </p:sp>
      <p:sp>
        <p:nvSpPr>
          <p:cNvPr id="3" name="Date Placeholder 2">
            <a:extLst>
              <a:ext uri="{FF2B5EF4-FFF2-40B4-BE49-F238E27FC236}">
                <a16:creationId xmlns:a16="http://schemas.microsoft.com/office/drawing/2014/main" id="{9FEEB7FD-5113-429E-97E7-39F55D41A12C}"/>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12</a:t>
            </a:fld>
            <a:endParaRPr lang="en-IN"/>
          </a:p>
        </p:txBody>
      </p:sp>
      <p:pic>
        <p:nvPicPr>
          <p:cNvPr id="12" name="Content Placeholder 11">
            <a:extLst>
              <a:ext uri="{FF2B5EF4-FFF2-40B4-BE49-F238E27FC236}">
                <a16:creationId xmlns:a16="http://schemas.microsoft.com/office/drawing/2014/main" id="{709E7893-DCBD-0AC8-0E28-63829CF96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844" y="1628799"/>
            <a:ext cx="7523170" cy="4643985"/>
          </a:xfrm>
        </p:spPr>
      </p:pic>
    </p:spTree>
    <p:extLst>
      <p:ext uri="{BB962C8B-B14F-4D97-AF65-F5344CB8AC3E}">
        <p14:creationId xmlns:p14="http://schemas.microsoft.com/office/powerpoint/2010/main" val="150682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r>
              <a:rPr lang="en-US" sz="2400" b="1" dirty="0">
                <a:latin typeface="Times New Roman" panose="02020603050405020304" pitchFamily="18" charset="0"/>
                <a:cs typeface="Times New Roman" panose="02020603050405020304" pitchFamily="18" charset="0"/>
              </a:rPr>
              <a:t>Class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13</a:t>
            </a:fld>
            <a:endParaRPr lang="en-IN"/>
          </a:p>
        </p:txBody>
      </p:sp>
      <p:pic>
        <p:nvPicPr>
          <p:cNvPr id="8" name="Picture 7">
            <a:extLst>
              <a:ext uri="{FF2B5EF4-FFF2-40B4-BE49-F238E27FC236}">
                <a16:creationId xmlns:a16="http://schemas.microsoft.com/office/drawing/2014/main" id="{D207D1DD-3D49-771F-EE80-C3BD3D296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22" y="1556792"/>
            <a:ext cx="7712570" cy="4408565"/>
          </a:xfrm>
          <a:prstGeom prst="rect">
            <a:avLst/>
          </a:prstGeom>
        </p:spPr>
      </p:pic>
    </p:spTree>
    <p:extLst>
      <p:ext uri="{BB962C8B-B14F-4D97-AF65-F5344CB8AC3E}">
        <p14:creationId xmlns:p14="http://schemas.microsoft.com/office/powerpoint/2010/main" val="380770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836711"/>
          </a:xfrm>
        </p:spPr>
        <p:txBody>
          <a:bodyPr>
            <a:normAutofit/>
          </a:bodyPr>
          <a:lstStyle/>
          <a:p>
            <a:r>
              <a:rPr lang="en-US" sz="2400" b="1" dirty="0">
                <a:latin typeface="Times New Roman" panose="02020603050405020304" pitchFamily="18" charset="0"/>
                <a:cs typeface="Times New Roman" panose="02020603050405020304" pitchFamily="18" charset="0"/>
              </a:rPr>
              <a:t>User case  DIAGRAM</a:t>
            </a:r>
          </a:p>
        </p:txBody>
      </p:sp>
      <p:sp>
        <p:nvSpPr>
          <p:cNvPr id="3" name="Date Placeholder 2">
            <a:extLst>
              <a:ext uri="{FF2B5EF4-FFF2-40B4-BE49-F238E27FC236}">
                <a16:creationId xmlns:a16="http://schemas.microsoft.com/office/drawing/2014/main" id="{467A8B2E-239D-462A-AEC3-5618E96017FA}"/>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14</a:t>
            </a:fld>
            <a:endParaRPr lang="en-IN"/>
          </a:p>
        </p:txBody>
      </p:sp>
      <p:pic>
        <p:nvPicPr>
          <p:cNvPr id="10" name="Picture 9">
            <a:extLst>
              <a:ext uri="{FF2B5EF4-FFF2-40B4-BE49-F238E27FC236}">
                <a16:creationId xmlns:a16="http://schemas.microsoft.com/office/drawing/2014/main" id="{AEE16320-3E07-C768-13FF-A6DDE7619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3" y="1543542"/>
            <a:ext cx="7132284" cy="4011910"/>
          </a:xfrm>
          <a:prstGeom prst="rect">
            <a:avLst/>
          </a:prstGeom>
        </p:spPr>
      </p:pic>
    </p:spTree>
    <p:extLst>
      <p:ext uri="{BB962C8B-B14F-4D97-AF65-F5344CB8AC3E}">
        <p14:creationId xmlns:p14="http://schemas.microsoft.com/office/powerpoint/2010/main" val="260280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p>
        </p:txBody>
      </p:sp>
      <p:sp>
        <p:nvSpPr>
          <p:cNvPr id="6" name="Date Placeholder 5">
            <a:extLst>
              <a:ext uri="{FF2B5EF4-FFF2-40B4-BE49-F238E27FC236}">
                <a16:creationId xmlns:a16="http://schemas.microsoft.com/office/drawing/2014/main" id="{D73BB6F1-62AA-4320-9823-4E088007BDE6}"/>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15</a:t>
            </a:fld>
            <a:endParaRPr lang="en-IN"/>
          </a:p>
        </p:txBody>
      </p:sp>
      <p:sp>
        <p:nvSpPr>
          <p:cNvPr id="8" name="TextBox 7">
            <a:extLst>
              <a:ext uri="{FF2B5EF4-FFF2-40B4-BE49-F238E27FC236}">
                <a16:creationId xmlns:a16="http://schemas.microsoft.com/office/drawing/2014/main" id="{5091097A-AA61-7D04-5515-34041C800B79}"/>
              </a:ext>
            </a:extLst>
          </p:cNvPr>
          <p:cNvSpPr txBox="1"/>
          <p:nvPr/>
        </p:nvSpPr>
        <p:spPr>
          <a:xfrm>
            <a:off x="685800" y="1628800"/>
            <a:ext cx="7918648" cy="341632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conclusion, the implementation of the random forest machine learning algorithm to predict forest fires has proven to be a promising approach. Through the analysis of various environmental factors and their impact on forest fires, the model was able to accurately predict the likelihood of a fire occurring in a given area. The use of the random forest algorithm allowed us to handle large datasets with multiple variables, and the model was able to take into account interactions and correlations among the variables to improve its accuracy . Furthermore, the model was tested on a separate dataset and produced satisfactory results, demonstrating its potential for real-world applications in predicting forest fires . Overall, this project has demonstrated the power of machine learning algorithms, specifically random forest, in predicting forest fires and can provide valuable insights for policymakers and forest managers to prevent or mitigate the impacts of wildfires.</a:t>
            </a:r>
          </a:p>
        </p:txBody>
      </p:sp>
    </p:spTree>
    <p:extLst>
      <p:ext uri="{BB962C8B-B14F-4D97-AF65-F5344CB8AC3E}">
        <p14:creationId xmlns:p14="http://schemas.microsoft.com/office/powerpoint/2010/main" val="3598811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6AD4-7D59-4BC9-80DB-D55E4E496BF6}"/>
              </a:ext>
            </a:extLst>
          </p:cNvPr>
          <p:cNvSpPr>
            <a:spLocks noGrp="1"/>
          </p:cNvSpPr>
          <p:nvPr>
            <p:ph type="title"/>
          </p:nvPr>
        </p:nvSpPr>
        <p:spPr/>
        <p:txBody>
          <a:bodyPr>
            <a:normAutofit fontScale="90000"/>
          </a:bodyPr>
          <a:lstStyle/>
          <a:p>
            <a:r>
              <a:rPr lang="en-IN" sz="4400" dirty="0">
                <a:latin typeface="Times New Roman" pitchFamily="18" charset="0"/>
                <a:cs typeface="Times New Roman" pitchFamily="18" charset="0"/>
              </a:rPr>
              <a:t>OFFER LETTER SOFT COPY/SCANNED COPY</a:t>
            </a:r>
            <a:br>
              <a:rPr lang="en-IN" sz="4400" dirty="0">
                <a:latin typeface="Times New Roman" pitchFamily="18" charset="0"/>
                <a:cs typeface="Times New Roman" pitchFamily="18" charset="0"/>
              </a:rPr>
            </a:br>
            <a:endParaRPr lang="en-IN" dirty="0"/>
          </a:p>
        </p:txBody>
      </p:sp>
      <p:pic>
        <p:nvPicPr>
          <p:cNvPr id="8" name="Content Placeholder 7">
            <a:extLst>
              <a:ext uri="{FF2B5EF4-FFF2-40B4-BE49-F238E27FC236}">
                <a16:creationId xmlns:a16="http://schemas.microsoft.com/office/drawing/2014/main" id="{1A00CA52-F128-13E1-4692-771C1F648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628800"/>
            <a:ext cx="3261097" cy="4427830"/>
          </a:xfrm>
        </p:spPr>
      </p:pic>
      <p:sp>
        <p:nvSpPr>
          <p:cNvPr id="4" name="Date Placeholder 3">
            <a:extLst>
              <a:ext uri="{FF2B5EF4-FFF2-40B4-BE49-F238E27FC236}">
                <a16:creationId xmlns:a16="http://schemas.microsoft.com/office/drawing/2014/main" id="{97C3C0CA-1052-4A14-9B75-82983329EC04}"/>
              </a:ext>
            </a:extLst>
          </p:cNvPr>
          <p:cNvSpPr>
            <a:spLocks noGrp="1"/>
          </p:cNvSpPr>
          <p:nvPr>
            <p:ph type="dt" sz="half" idx="10"/>
          </p:nvPr>
        </p:nvSpPr>
        <p:spPr/>
        <p:txBody>
          <a:bodyPr/>
          <a:lstStyle/>
          <a:p>
            <a:r>
              <a:rPr lang="en-US" dirty="0"/>
              <a:t>25-02-2023</a:t>
            </a:r>
            <a:endParaRPr lang="en-IN" dirty="0"/>
          </a:p>
        </p:txBody>
      </p:sp>
      <p:sp>
        <p:nvSpPr>
          <p:cNvPr id="5" name="Footer Placeholder 4">
            <a:extLst>
              <a:ext uri="{FF2B5EF4-FFF2-40B4-BE49-F238E27FC236}">
                <a16:creationId xmlns:a16="http://schemas.microsoft.com/office/drawing/2014/main" id="{FDF7A16C-22C3-498A-BB48-FDD7DDDE1A8E}"/>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4248CFDB-D238-4258-89FC-4FDF4AB150F1}"/>
              </a:ext>
            </a:extLst>
          </p:cNvPr>
          <p:cNvSpPr>
            <a:spLocks noGrp="1"/>
          </p:cNvSpPr>
          <p:nvPr>
            <p:ph type="sldNum" sz="quarter" idx="12"/>
          </p:nvPr>
        </p:nvSpPr>
        <p:spPr/>
        <p:txBody>
          <a:bodyPr/>
          <a:lstStyle/>
          <a:p>
            <a:fld id="{FA00FD27-8DB0-4CB2-BD37-BEA95C6A1008}" type="slidenum">
              <a:rPr lang="en-IN" smtClean="0"/>
              <a:t>16</a:t>
            </a:fld>
            <a:endParaRPr lang="en-IN"/>
          </a:p>
        </p:txBody>
      </p:sp>
    </p:spTree>
    <p:extLst>
      <p:ext uri="{BB962C8B-B14F-4D97-AF65-F5344CB8AC3E}">
        <p14:creationId xmlns:p14="http://schemas.microsoft.com/office/powerpoint/2010/main" val="298041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26E2-B372-4BDF-883F-2BE13AB1F1A7}"/>
              </a:ext>
            </a:extLst>
          </p:cNvPr>
          <p:cNvSpPr>
            <a:spLocks noGrp="1"/>
          </p:cNvSpPr>
          <p:nvPr>
            <p:ph type="title"/>
          </p:nvPr>
        </p:nvSpPr>
        <p:spPr/>
        <p:txBody>
          <a:bodyPr/>
          <a:lstStyle/>
          <a:p>
            <a:r>
              <a:rPr lang="en-IN" sz="4400" dirty="0">
                <a:latin typeface="Times New Roman" pitchFamily="18" charset="0"/>
                <a:cs typeface="Times New Roman" pitchFamily="18" charset="0"/>
              </a:rPr>
              <a:t>INDUSTRY DETAILS </a:t>
            </a:r>
            <a:br>
              <a:rPr lang="en-IN" sz="44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7CEA2D46-44CE-4B72-8F12-DD310CE14CE7}"/>
              </a:ext>
            </a:extLst>
          </p:cNvPr>
          <p:cNvSpPr>
            <a:spLocks noGrp="1"/>
          </p:cNvSpPr>
          <p:nvPr>
            <p:ph idx="1"/>
          </p:nvPr>
        </p:nvSpPr>
        <p:spPr/>
        <p:txBody>
          <a:bodyPr/>
          <a:lstStyle/>
          <a:p>
            <a:r>
              <a:rPr lang="en-IN" dirty="0"/>
              <a:t>Industry Guide Name :  </a:t>
            </a:r>
            <a:r>
              <a:rPr lang="en-IN" dirty="0" err="1"/>
              <a:t>Rethishwar</a:t>
            </a:r>
            <a:endParaRPr lang="en-IN" dirty="0"/>
          </a:p>
          <a:p>
            <a:r>
              <a:rPr lang="en-IN" dirty="0"/>
              <a:t>Industry Mobile Number :  6369358668</a:t>
            </a:r>
          </a:p>
          <a:p>
            <a:r>
              <a:rPr lang="en-IN" dirty="0"/>
              <a:t>Industry Guide Mail </a:t>
            </a:r>
            <a:r>
              <a:rPr lang="en-IN" dirty="0" err="1"/>
              <a:t>ID:rethishvaar.selvakumar@bostonindia.in</a:t>
            </a:r>
            <a:endParaRPr lang="en-IN" dirty="0"/>
          </a:p>
          <a:p>
            <a:r>
              <a:rPr lang="en-IN" dirty="0"/>
              <a:t>Industry Address :  3Months.( Feb 18-May 20)</a:t>
            </a:r>
          </a:p>
          <a:p>
            <a:r>
              <a:rPr lang="en-IN" dirty="0"/>
              <a:t>Date of Reporting to Industry : FEB 18</a:t>
            </a:r>
          </a:p>
          <a:p>
            <a:pPr marL="0" indent="0">
              <a:buNone/>
            </a:pPr>
            <a:endParaRPr lang="en-IN" dirty="0"/>
          </a:p>
        </p:txBody>
      </p:sp>
      <p:sp>
        <p:nvSpPr>
          <p:cNvPr id="4" name="Date Placeholder 3">
            <a:extLst>
              <a:ext uri="{FF2B5EF4-FFF2-40B4-BE49-F238E27FC236}">
                <a16:creationId xmlns:a16="http://schemas.microsoft.com/office/drawing/2014/main" id="{B5843260-5C41-4295-98CD-45976396F909}"/>
              </a:ext>
            </a:extLst>
          </p:cNvPr>
          <p:cNvSpPr>
            <a:spLocks noGrp="1"/>
          </p:cNvSpPr>
          <p:nvPr>
            <p:ph type="dt" sz="half" idx="10"/>
          </p:nvPr>
        </p:nvSpPr>
        <p:spPr/>
        <p:txBody>
          <a:bodyPr/>
          <a:lstStyle/>
          <a:p>
            <a:r>
              <a:rPr lang="en-US" dirty="0"/>
              <a:t>25-02-2023</a:t>
            </a:r>
            <a:endParaRPr lang="en-IN" dirty="0"/>
          </a:p>
        </p:txBody>
      </p:sp>
      <p:sp>
        <p:nvSpPr>
          <p:cNvPr id="5" name="Footer Placeholder 4">
            <a:extLst>
              <a:ext uri="{FF2B5EF4-FFF2-40B4-BE49-F238E27FC236}">
                <a16:creationId xmlns:a16="http://schemas.microsoft.com/office/drawing/2014/main" id="{264D936C-D9AB-4598-98D1-54D4B7222C68}"/>
              </a:ext>
            </a:extLst>
          </p:cNvPr>
          <p:cNvSpPr>
            <a:spLocks noGrp="1"/>
          </p:cNvSpPr>
          <p:nvPr>
            <p:ph type="ftr" sz="quarter" idx="11"/>
          </p:nvPr>
        </p:nvSpPr>
        <p:spPr/>
        <p:txBody>
          <a:bodyPr/>
          <a:lstStyle/>
          <a:p>
            <a:r>
              <a:rPr lang="en-IN" dirty="0"/>
              <a:t>BATCH NO:118        DEPARTMENT OF COMPUTER SCIENCE &amp; ENGINEERING</a:t>
            </a:r>
          </a:p>
        </p:txBody>
      </p:sp>
      <p:sp>
        <p:nvSpPr>
          <p:cNvPr id="6" name="Slide Number Placeholder 5">
            <a:extLst>
              <a:ext uri="{FF2B5EF4-FFF2-40B4-BE49-F238E27FC236}">
                <a16:creationId xmlns:a16="http://schemas.microsoft.com/office/drawing/2014/main" id="{3E555FA6-5ABD-4822-85E7-057848881DEA}"/>
              </a:ext>
            </a:extLst>
          </p:cNvPr>
          <p:cNvSpPr>
            <a:spLocks noGrp="1"/>
          </p:cNvSpPr>
          <p:nvPr>
            <p:ph type="sldNum" sz="quarter" idx="12"/>
          </p:nvPr>
        </p:nvSpPr>
        <p:spPr/>
        <p:txBody>
          <a:bodyPr/>
          <a:lstStyle/>
          <a:p>
            <a:fld id="{FA00FD27-8DB0-4CB2-BD37-BEA95C6A1008}" type="slidenum">
              <a:rPr lang="en-IN" smtClean="0"/>
              <a:t>17</a:t>
            </a:fld>
            <a:endParaRPr lang="en-IN"/>
          </a:p>
        </p:txBody>
      </p:sp>
    </p:spTree>
    <p:extLst>
      <p:ext uri="{BB962C8B-B14F-4D97-AF65-F5344CB8AC3E}">
        <p14:creationId xmlns:p14="http://schemas.microsoft.com/office/powerpoint/2010/main" val="713358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B53A9-2DDB-4EF4-AED3-550271A3A061}"/>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6F9643F7-D82C-4A2E-8DD7-E3C78EA5ACE5}"/>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 Singh and A. Singh, "Application of random forest in predicting forest fires in India," Environ. </a:t>
            </a:r>
            <a:r>
              <a:rPr lang="en-US" sz="2400" dirty="0" err="1">
                <a:latin typeface="Times New Roman" panose="02020603050405020304" pitchFamily="18" charset="0"/>
                <a:cs typeface="Times New Roman" panose="02020603050405020304" pitchFamily="18" charset="0"/>
              </a:rPr>
              <a:t>Monit</a:t>
            </a:r>
            <a:r>
              <a:rPr lang="en-US" sz="2400" dirty="0">
                <a:latin typeface="Times New Roman" panose="02020603050405020304" pitchFamily="18" charset="0"/>
                <a:cs typeface="Times New Roman" panose="02020603050405020304" pitchFamily="18" charset="0"/>
              </a:rPr>
              <a:t>. Assess., vol. 192, no. 4, pp. 1-13, 2020.</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 D. </a:t>
            </a:r>
            <a:r>
              <a:rPr lang="en-US" sz="2400" dirty="0" err="1">
                <a:latin typeface="Times New Roman" panose="02020603050405020304" pitchFamily="18" charset="0"/>
                <a:cs typeface="Times New Roman" panose="02020603050405020304" pitchFamily="18" charset="0"/>
              </a:rPr>
              <a:t>Pokhrel</a:t>
            </a:r>
            <a:r>
              <a:rPr lang="en-US" sz="2400" dirty="0">
                <a:latin typeface="Times New Roman" panose="02020603050405020304" pitchFamily="18" charset="0"/>
                <a:cs typeface="Times New Roman" panose="02020603050405020304" pitchFamily="18" charset="0"/>
              </a:rPr>
              <a:t> and D. R. </a:t>
            </a:r>
            <a:r>
              <a:rPr lang="en-US" sz="2400" dirty="0" err="1">
                <a:latin typeface="Times New Roman" panose="02020603050405020304" pitchFamily="18" charset="0"/>
                <a:cs typeface="Times New Roman" panose="02020603050405020304" pitchFamily="18" charset="0"/>
              </a:rPr>
              <a:t>Kafle</a:t>
            </a:r>
            <a:r>
              <a:rPr lang="en-US" sz="2400" dirty="0">
                <a:latin typeface="Times New Roman" panose="02020603050405020304" pitchFamily="18" charset="0"/>
                <a:cs typeface="Times New Roman" panose="02020603050405020304" pitchFamily="18" charset="0"/>
              </a:rPr>
              <a:t>, "Application of random forest algorithm in predicting the forest fire in Nepal," IOP Conf. Ser.: Earth Environ. Sci., vol. 411, no. 1, 012051, 2019.</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S. S. Kumari and S. V. Rao, "Predicting forest fire using machine learning techniques," Int. J. Adv. Res. </a:t>
            </a:r>
            <a:r>
              <a:rPr lang="en-US" sz="2600" dirty="0" err="1">
                <a:latin typeface="Times New Roman" panose="02020603050405020304" pitchFamily="18" charset="0"/>
                <a:cs typeface="Times New Roman" panose="02020603050405020304" pitchFamily="18" charset="0"/>
              </a:rPr>
              <a:t>Comput</a:t>
            </a:r>
            <a:r>
              <a:rPr lang="en-US" sz="2600" dirty="0">
                <a:latin typeface="Times New Roman" panose="02020603050405020304" pitchFamily="18" charset="0"/>
                <a:cs typeface="Times New Roman" panose="02020603050405020304" pitchFamily="18" charset="0"/>
              </a:rPr>
              <a:t>. Sci. </a:t>
            </a:r>
            <a:r>
              <a:rPr lang="en-US" sz="2600" dirty="0" err="1">
                <a:latin typeface="Times New Roman" panose="02020603050405020304" pitchFamily="18" charset="0"/>
                <a:cs typeface="Times New Roman" panose="02020603050405020304" pitchFamily="18" charset="0"/>
              </a:rPr>
              <a:t>Manag</a:t>
            </a:r>
            <a:r>
              <a:rPr lang="en-US" sz="2600" dirty="0">
                <a:latin typeface="Times New Roman" panose="02020603050405020304" pitchFamily="18" charset="0"/>
                <a:cs typeface="Times New Roman" panose="02020603050405020304" pitchFamily="18" charset="0"/>
              </a:rPr>
              <a:t>. Stud., vol. 6, no. 4, pp. 39-43, 2018.</a:t>
            </a:r>
            <a:endParaRPr lang="en-IN" sz="15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8BD94B3-A24F-4607-AC75-A2E30847E9F0}"/>
              </a:ext>
            </a:extLst>
          </p:cNvPr>
          <p:cNvSpPr>
            <a:spLocks noGrp="1"/>
          </p:cNvSpPr>
          <p:nvPr>
            <p:ph type="dt" sz="half" idx="10"/>
          </p:nvPr>
        </p:nvSpPr>
        <p:spPr/>
        <p:txBody>
          <a:bodyPr/>
          <a:lstStyle/>
          <a:p>
            <a:r>
              <a:rPr lang="en-US" dirty="0"/>
              <a:t>25-02-2023</a:t>
            </a:r>
            <a:endParaRPr lang="en-IN" dirty="0"/>
          </a:p>
        </p:txBody>
      </p:sp>
      <p:sp>
        <p:nvSpPr>
          <p:cNvPr id="4" name="Footer Placeholder 3">
            <a:extLst>
              <a:ext uri="{FF2B5EF4-FFF2-40B4-BE49-F238E27FC236}">
                <a16:creationId xmlns:a16="http://schemas.microsoft.com/office/drawing/2014/main" id="{8C23EAC7-8825-4F46-B008-2C90C4B3E52D}"/>
              </a:ext>
            </a:extLst>
          </p:cNvPr>
          <p:cNvSpPr>
            <a:spLocks noGrp="1"/>
          </p:cNvSpPr>
          <p:nvPr>
            <p:ph type="ftr" sz="quarter" idx="11"/>
          </p:nvPr>
        </p:nvSpPr>
        <p:spPr/>
        <p:txBody>
          <a:bodyPr/>
          <a:lstStyle/>
          <a:p>
            <a:r>
              <a:rPr lang="en-IN" dirty="0"/>
              <a:t>BATCH NO:118        DEPARTMENT OF COMPUTER SCIENCE &amp; ENGINEERING</a:t>
            </a:r>
          </a:p>
        </p:txBody>
      </p:sp>
      <p:sp>
        <p:nvSpPr>
          <p:cNvPr id="5" name="Slide Number Placeholder 4">
            <a:extLst>
              <a:ext uri="{FF2B5EF4-FFF2-40B4-BE49-F238E27FC236}">
                <a16:creationId xmlns:a16="http://schemas.microsoft.com/office/drawing/2014/main" id="{33F06477-20F1-454F-8B2E-5F96AD13CEA5}"/>
              </a:ext>
            </a:extLst>
          </p:cNvPr>
          <p:cNvSpPr>
            <a:spLocks noGrp="1"/>
          </p:cNvSpPr>
          <p:nvPr>
            <p:ph type="sldNum" sz="quarter" idx="12"/>
          </p:nvPr>
        </p:nvSpPr>
        <p:spPr/>
        <p:txBody>
          <a:bodyPr/>
          <a:lstStyle/>
          <a:p>
            <a:fld id="{FA00FD27-8DB0-4CB2-BD37-BEA95C6A1008}" type="slidenum">
              <a:rPr lang="en-IN" smtClean="0"/>
              <a:t>18</a:t>
            </a:fld>
            <a:endParaRPr lang="en-IN"/>
          </a:p>
        </p:txBody>
      </p:sp>
    </p:spTree>
    <p:extLst>
      <p:ext uri="{BB962C8B-B14F-4D97-AF65-F5344CB8AC3E}">
        <p14:creationId xmlns:p14="http://schemas.microsoft.com/office/powerpoint/2010/main" val="10317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5818651"/>
          </a:xfrm>
        </p:spPr>
        <p:txBody>
          <a:bodyPr>
            <a:normAutofit/>
          </a:bodyPr>
          <a:lstStyle/>
          <a:p>
            <a:pPr>
              <a:buFont typeface="Wingdings" pitchFamily="2" charset="2"/>
              <a:buChar char="Ø"/>
            </a:pPr>
            <a:r>
              <a:rPr lang="en-US" sz="2400" dirty="0">
                <a:latin typeface="Times New Roman" pitchFamily="18" charset="0"/>
                <a:cs typeface="Times New Roman" pitchFamily="18" charset="0"/>
              </a:rPr>
              <a:t>C. L. </a:t>
            </a:r>
            <a:r>
              <a:rPr lang="en-US" sz="2400" dirty="0" err="1">
                <a:latin typeface="Times New Roman" pitchFamily="18" charset="0"/>
                <a:cs typeface="Times New Roman" pitchFamily="18" charset="0"/>
              </a:rPr>
              <a:t>Tymstra</a:t>
            </a:r>
            <a:r>
              <a:rPr lang="en-US" sz="2400" dirty="0">
                <a:latin typeface="Times New Roman" pitchFamily="18" charset="0"/>
                <a:cs typeface="Times New Roman" pitchFamily="18" charset="0"/>
              </a:rPr>
              <a:t> et al., "Predicting the number of forest fires in Ontario, Canada using random forests," Int. J. Wildland Fire, vol. 24, no. 4, pp. 516-529, 2015.</a:t>
            </a:r>
          </a:p>
          <a:p>
            <a:pPr>
              <a:buFont typeface="Wingdings" pitchFamily="2" charset="2"/>
              <a:buChar char="Ø"/>
            </a:pPr>
            <a:r>
              <a:rPr lang="en-US" sz="2400" dirty="0">
                <a:latin typeface="Times New Roman" pitchFamily="18" charset="0"/>
                <a:cs typeface="Times New Roman" pitchFamily="18" charset="0"/>
              </a:rPr>
              <a:t>M. Lim et al., "Predicting forest fire occurrences using data mining techniques: a case study in South Korea," J. Comb. </a:t>
            </a:r>
            <a:r>
              <a:rPr lang="en-US" sz="2400" dirty="0" err="1">
                <a:latin typeface="Times New Roman" pitchFamily="18" charset="0"/>
                <a:cs typeface="Times New Roman" pitchFamily="18" charset="0"/>
              </a:rPr>
              <a:t>Optim</a:t>
            </a:r>
            <a:r>
              <a:rPr lang="en-US" sz="2400" dirty="0">
                <a:latin typeface="Times New Roman" pitchFamily="18" charset="0"/>
                <a:cs typeface="Times New Roman" pitchFamily="18" charset="0"/>
              </a:rPr>
              <a:t>., vol. 36, no. 1, pp. 91-105, 2018.</a:t>
            </a:r>
          </a:p>
          <a:p>
            <a:pPr>
              <a:buFont typeface="Wingdings" pitchFamily="2" charset="2"/>
              <a:buChar char="Ø"/>
            </a:pPr>
            <a:r>
              <a:rPr lang="en-US" sz="2400" dirty="0">
                <a:latin typeface="Times New Roman" pitchFamily="18" charset="0"/>
                <a:cs typeface="Times New Roman" pitchFamily="18" charset="0"/>
              </a:rPr>
              <a:t>G. T. McWilliams et al., "Predicting the spatial and temporal distribution of forest fires using machine learning," Ecol. Model., vol. 395, pp. 153-162, 2019</a:t>
            </a:r>
            <a:endParaRPr lang="en-US"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E2B8072D-C18E-4378-9357-4AF87058C4E0}"/>
              </a:ext>
            </a:extLst>
          </p:cNvPr>
          <p:cNvSpPr>
            <a:spLocks noGrp="1"/>
          </p:cNvSpPr>
          <p:nvPr>
            <p:ph type="dt" sz="half" idx="10"/>
          </p:nvPr>
        </p:nvSpPr>
        <p:spPr>
          <a:xfrm>
            <a:off x="5868144" y="6304235"/>
            <a:ext cx="2455164" cy="365125"/>
          </a:xfrm>
        </p:spPr>
        <p:txBody>
          <a:bodyPr/>
          <a:lstStyle/>
          <a:p>
            <a:r>
              <a:rPr lang="en-US" dirty="0"/>
              <a:t>25-02-2023</a:t>
            </a:r>
            <a:endParaRPr lang="en-IN" dirty="0"/>
          </a:p>
        </p:txBody>
      </p:sp>
      <p:sp>
        <p:nvSpPr>
          <p:cNvPr id="3" name="Footer Placeholder 2"/>
          <p:cNvSpPr>
            <a:spLocks noGrp="1"/>
          </p:cNvSpPr>
          <p:nvPr>
            <p:ph type="ftr" sz="quarter" idx="11"/>
          </p:nvPr>
        </p:nvSpPr>
        <p:spPr/>
        <p:txBody>
          <a:bodyPr/>
          <a:lstStyle/>
          <a:p>
            <a:r>
              <a:rPr lang="en-IN" dirty="0"/>
              <a:t>BATCH NO:118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19</a:t>
            </a:fld>
            <a:endParaRPr lang="en-IN"/>
          </a:p>
        </p:txBody>
      </p:sp>
    </p:spTree>
    <p:extLst>
      <p:ext uri="{BB962C8B-B14F-4D97-AF65-F5344CB8AC3E}">
        <p14:creationId xmlns:p14="http://schemas.microsoft.com/office/powerpoint/2010/main" val="84162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5C4D8-68F8-4D82-9E62-6665A4DB83DA}"/>
              </a:ext>
            </a:extLst>
          </p:cNvPr>
          <p:cNvSpPr>
            <a:spLocks noGrp="1"/>
          </p:cNvSpPr>
          <p:nvPr>
            <p:ph type="dt" sz="half" idx="10"/>
          </p:nvPr>
        </p:nvSpPr>
        <p:spPr/>
        <p:txBody>
          <a:bodyPr/>
          <a:lstStyle/>
          <a:p>
            <a:r>
              <a:rPr lang="en-US" dirty="0"/>
              <a:t>25-02-2023</a:t>
            </a:r>
            <a:endParaRPr lang="en-IN" dirty="0"/>
          </a:p>
        </p:txBody>
      </p:sp>
      <p:sp>
        <p:nvSpPr>
          <p:cNvPr id="5" name="Footer Placeholder 4">
            <a:extLst>
              <a:ext uri="{FF2B5EF4-FFF2-40B4-BE49-F238E27FC236}">
                <a16:creationId xmlns:a16="http://schemas.microsoft.com/office/drawing/2014/main"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a:t>
            </a:r>
          </a:p>
          <a:p>
            <a:pPr>
              <a:lnSpc>
                <a:spcPct val="150000"/>
              </a:lnSpc>
            </a:pPr>
            <a:r>
              <a:rPr lang="en-IN" sz="2400" dirty="0">
                <a:latin typeface="Times New Roman" pitchFamily="18" charset="0"/>
                <a:cs typeface="Times New Roman" pitchFamily="18" charset="0"/>
              </a:rPr>
              <a:t>LITERATURE REVIEW</a:t>
            </a:r>
          </a:p>
          <a:p>
            <a:pPr>
              <a:lnSpc>
                <a:spcPct val="150000"/>
              </a:lnSpc>
            </a:pPr>
            <a:r>
              <a:rPr lang="en-IN" sz="2400" dirty="0">
                <a:latin typeface="Times New Roman" pitchFamily="18" charset="0"/>
                <a:cs typeface="Times New Roman" pitchFamily="18" charset="0"/>
              </a:rPr>
              <a:t>DESIGN AND METHODOLOGIES</a:t>
            </a:r>
          </a:p>
          <a:p>
            <a:pPr>
              <a:lnSpc>
                <a:spcPct val="150000"/>
              </a:lnSpc>
            </a:pPr>
            <a:r>
              <a:rPr lang="en-IN" sz="2400" dirty="0">
                <a:latin typeface="Times New Roman" pitchFamily="18" charset="0"/>
                <a:cs typeface="Times New Roman" pitchFamily="18" charset="0"/>
              </a:rPr>
              <a:t>IMPLEMENTATION</a:t>
            </a:r>
          </a:p>
          <a:p>
            <a:pPr>
              <a:lnSpc>
                <a:spcPct val="150000"/>
              </a:lnSpc>
            </a:pPr>
            <a:r>
              <a:rPr lang="en-IN" sz="2400" dirty="0">
                <a:latin typeface="Times New Roman" pitchFamily="18" charset="0"/>
                <a:cs typeface="Times New Roman" pitchFamily="18" charset="0"/>
              </a:rPr>
              <a:t>CONCLUSION</a:t>
            </a:r>
          </a:p>
          <a:p>
            <a:pPr>
              <a:lnSpc>
                <a:spcPct val="150000"/>
              </a:lnSpc>
            </a:pPr>
            <a:r>
              <a:rPr lang="en-IN" sz="2400" dirty="0">
                <a:latin typeface="Times New Roman" pitchFamily="18" charset="0"/>
                <a:cs typeface="Times New Roman" pitchFamily="18" charset="0"/>
              </a:rPr>
              <a:t>OFFER LETTER SOFT COPY/SCANNED COPY</a:t>
            </a:r>
          </a:p>
          <a:p>
            <a:pPr>
              <a:lnSpc>
                <a:spcPct val="150000"/>
              </a:lnSpc>
            </a:pPr>
            <a:r>
              <a:rPr lang="en-IN" sz="2400" dirty="0">
                <a:latin typeface="Times New Roman" pitchFamily="18" charset="0"/>
                <a:cs typeface="Times New Roman" pitchFamily="18" charset="0"/>
              </a:rPr>
              <a:t>INDUSTRY DETAILS </a:t>
            </a:r>
          </a:p>
          <a:p>
            <a:pPr>
              <a:lnSpc>
                <a:spcPct val="150000"/>
              </a:lnSpc>
            </a:pPr>
            <a:r>
              <a:rPr lang="en-IN" sz="24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9024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down)">
                                      <p:cBhvr>
                                        <p:cTn id="52" dur="500"/>
                                        <p:tgtEl>
                                          <p:spTgt spid="6">
                                            <p:txEl>
                                              <p:pRg st="9" end="9"/>
                                            </p:txEl>
                                          </p:spTgt>
                                        </p:tgtEl>
                                      </p:cBhvr>
                                    </p:animEffect>
                                  </p:childTnLst>
                                </p:cTn>
                              </p:par>
                            </p:childTnLst>
                          </p:cTn>
                        </p:par>
                      </p:childTnLst>
                    </p:cTn>
                  </p:par>
                </p:childTnLst>
              </p:cTn>
              <p:nextCondLst>
                <p:cond evt="onClick" delay="0">
                  <p:tgtEl>
                    <p:spTgt spid="3"/>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id="{302DFB27-7EC0-4745-973C-44A9C582AD03}"/>
              </a:ext>
            </a:extLst>
          </p:cNvPr>
          <p:cNvSpPr>
            <a:spLocks noGrp="1"/>
          </p:cNvSpPr>
          <p:nvPr>
            <p:ph type="dt" sz="half" idx="10"/>
          </p:nvPr>
        </p:nvSpPr>
        <p:spPr/>
        <p:txBody>
          <a:bodyPr/>
          <a:lstStyle/>
          <a:p>
            <a:r>
              <a:rPr lang="en-US" dirty="0"/>
              <a:t>25-02-2023</a:t>
            </a:r>
            <a:endParaRPr lang="en-IN" dirty="0"/>
          </a:p>
        </p:txBody>
      </p:sp>
      <p:sp>
        <p:nvSpPr>
          <p:cNvPr id="4" name="Footer Placeholder 3">
            <a:extLst>
              <a:ext uri="{FF2B5EF4-FFF2-40B4-BE49-F238E27FC236}">
                <a16:creationId xmlns:a16="http://schemas.microsoft.com/office/drawing/2014/main" id="{D7225A90-8D86-4B8E-9553-6DE38BE15427}"/>
              </a:ext>
            </a:extLst>
          </p:cNvPr>
          <p:cNvSpPr>
            <a:spLocks noGrp="1"/>
          </p:cNvSpPr>
          <p:nvPr>
            <p:ph type="ftr" sz="quarter" idx="11"/>
          </p:nvPr>
        </p:nvSpPr>
        <p:spPr/>
        <p:txBody>
          <a:bodyPr/>
          <a:lstStyle/>
          <a:p>
            <a:r>
              <a:rPr lang="en-IN" dirty="0"/>
              <a:t>BATCH NO:118        DEPARTMENT OF COMPUTER SCIENCE &amp; ENGINEERING</a:t>
            </a:r>
          </a:p>
        </p:txBody>
      </p:sp>
      <p:sp>
        <p:nvSpPr>
          <p:cNvPr id="5" name="Slide Number Placeholder 4">
            <a:extLst>
              <a:ext uri="{FF2B5EF4-FFF2-40B4-BE49-F238E27FC236}">
                <a16:creationId xmlns:a16="http://schemas.microsoft.com/office/drawing/2014/main" id="{6D7E6ECF-1BC3-4381-AC30-A5687D802628}"/>
              </a:ext>
            </a:extLst>
          </p:cNvPr>
          <p:cNvSpPr>
            <a:spLocks noGrp="1"/>
          </p:cNvSpPr>
          <p:nvPr>
            <p:ph type="sldNum" sz="quarter" idx="12"/>
          </p:nvPr>
        </p:nvSpPr>
        <p:spPr/>
        <p:txBody>
          <a:bodyPr/>
          <a:lstStyle/>
          <a:p>
            <a:fld id="{FA00FD27-8DB0-4CB2-BD37-BEA95C6A1008}" type="slidenum">
              <a:rPr lang="en-IN" smtClean="0"/>
              <a:t>20</a:t>
            </a:fld>
            <a:endParaRPr lang="en-IN"/>
          </a:p>
        </p:txBody>
      </p:sp>
    </p:spTree>
    <p:extLst>
      <p:ext uri="{BB962C8B-B14F-4D97-AF65-F5344CB8AC3E}">
        <p14:creationId xmlns:p14="http://schemas.microsoft.com/office/powerpoint/2010/main" val="1315130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92" y="404664"/>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315527" y="1844824"/>
            <a:ext cx="8471856" cy="5194155"/>
          </a:xfrm>
        </p:spPr>
        <p:txBody>
          <a:bodyPr>
            <a:noAutofit/>
          </a:bodyPr>
          <a:lstStyle/>
          <a:p>
            <a:pPr marL="0" indent="0" algn="just">
              <a:lnSpc>
                <a:spcPct val="10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Forest Fire Prediction is a key component of forest fire control. This is a major environmental problem that creates ecological destruction in the form of a threatened landscape of natural resources that disrupts the stability of the ecosystem, increases the risk for other natural hazards, and decreases resources such as water that causes global warming and water pollution. Fire Detection is a key element for controlling such incidents. Prediction of forest fire is expected to reduce the impact of forest fire in the future. Many fire detection algorithms are available with different approach towards the detection of fire. In the existing work processes the fire affected region is predicted based on the satellite images. To predict the occurrences of a forest fire the proposed system processes using the meteorological parameters such as temperature, rain, wind and humidity were used. Random forest regression and Hyperparameter tuning using Random Forest algorithm that combines multiple decision trees to make a more accurate prediction. In the case of forest fire prediction, the algorithm can take in various environmental and meteorological data such as temperature, humidity, wind speed, precipitation, and other variables that may affect forest fire risk.</a:t>
            </a:r>
          </a:p>
          <a:p>
            <a:pPr marL="0" indent="0">
              <a:lnSpc>
                <a:spcPct val="107000"/>
              </a:lnSpc>
              <a:spcAft>
                <a:spcPts val="800"/>
              </a:spcAft>
              <a:buNone/>
            </a:pPr>
            <a:r>
              <a:rPr lang="en-IN" sz="1800" i="1" dirty="0">
                <a:effectLst/>
                <a:latin typeface="Verdana" panose="020B060403050404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nSpc>
                <a:spcPct val="107000"/>
              </a:lnSpc>
              <a:spcAft>
                <a:spcPts val="800"/>
              </a:spcAft>
              <a:buNone/>
            </a:pPr>
            <a:r>
              <a:rPr lang="en-IN" sz="1800" i="1" dirty="0">
                <a:effectLst/>
                <a:latin typeface="Verdana" panose="020B060403050404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73C4727-3B27-4A6E-80DF-F9AE31EE8128}"/>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Tree>
    <p:extLst>
      <p:ext uri="{BB962C8B-B14F-4D97-AF65-F5344CB8AC3E}">
        <p14:creationId xmlns:p14="http://schemas.microsoft.com/office/powerpoint/2010/main"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fontScale="85000" lnSpcReduction="20000"/>
          </a:bodyPr>
          <a:lstStyle/>
          <a:p>
            <a:pPr marL="0" indent="0">
              <a:buNone/>
            </a:pPr>
            <a:r>
              <a:rPr lang="en-IN" sz="2400" b="1" dirty="0">
                <a:latin typeface="Times New Roman" panose="02020603050405020304" pitchFamily="18" charset="0"/>
                <a:cs typeface="Times New Roman" pitchFamily="18" charset="0"/>
              </a:rPr>
              <a:t>Aim of the Project:  </a:t>
            </a:r>
          </a:p>
          <a:p>
            <a:pPr marL="0" indent="0">
              <a:lnSpc>
                <a:spcPct val="120000"/>
              </a:lnSpc>
              <a:buNone/>
            </a:pPr>
            <a:r>
              <a:rPr lang="en-IN" sz="2100" dirty="0">
                <a:latin typeface="Times New Roman" panose="02020603050405020304" pitchFamily="18" charset="0"/>
                <a:cs typeface="Times New Roman" pitchFamily="18" charset="0"/>
              </a:rPr>
              <a:t>The Aim of the Project is to d</a:t>
            </a:r>
            <a:r>
              <a:rPr lang="en-US" sz="2100" dirty="0" err="1">
                <a:latin typeface="Times New Roman" panose="02020603050405020304" pitchFamily="18" charset="0"/>
                <a:cs typeface="Times New Roman" pitchFamily="18" charset="0"/>
              </a:rPr>
              <a:t>evelop</a:t>
            </a:r>
            <a:r>
              <a:rPr lang="en-US" sz="2100" dirty="0">
                <a:latin typeface="Times New Roman" panose="02020603050405020304" pitchFamily="18" charset="0"/>
                <a:cs typeface="Times New Roman" pitchFamily="18" charset="0"/>
              </a:rPr>
              <a:t> a reliable and accurate algorithm that can predict the likelihood and severity of forest fires in a given area based on relevant environmental factors, such as temperature, humidity, wind speed, and vegetation cover. By providing early warning of potential forest fires, this algorithm could help reduce the damage caused by wildfires and improve response times for emergency services, thereby enhancing public safety and protecting valuable natural resources.</a:t>
            </a:r>
            <a:r>
              <a:rPr lang="en-US" sz="2100" b="1" dirty="0">
                <a:latin typeface="Times New Roman" panose="02020603050405020304" pitchFamily="18" charset="0"/>
                <a:cs typeface="Times New Roman" pitchFamily="18" charset="0"/>
              </a:rPr>
              <a:t> </a:t>
            </a:r>
            <a:endParaRPr lang="en-IN" sz="21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marL="0" indent="0" algn="just">
              <a:lnSpc>
                <a:spcPct val="120000"/>
              </a:lnSpc>
              <a:buNone/>
            </a:pPr>
            <a:r>
              <a:rPr lang="en-US" sz="2100" dirty="0">
                <a:latin typeface="Times New Roman" panose="02020603050405020304" pitchFamily="18" charset="0"/>
                <a:cs typeface="Times New Roman" panose="02020603050405020304" pitchFamily="18" charset="0"/>
              </a:rPr>
              <a:t>The scope of the project to predict forest fires using machine algorithm involves collecting relevant data, developing an accurate and reliable algorithm to predict forest fires based on selected features, and implementing the algorithm to generate timely and accurate predictions of forest fires.</a:t>
            </a:r>
          </a:p>
          <a:p>
            <a:pPr marL="0" indent="0" algn="just">
              <a:lnSpc>
                <a:spcPct val="120000"/>
              </a:lnSpc>
              <a:buNone/>
            </a:pPr>
            <a:endParaRPr lang="en-IN" sz="21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02"/>
            <a:ext cx="8229600" cy="1080120"/>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95536" y="1700808"/>
            <a:ext cx="8062664" cy="4471392"/>
          </a:xfrm>
        </p:spPr>
        <p:txBody>
          <a:bodyPr>
            <a:normAutofit/>
          </a:bodyPr>
          <a:lstStyle/>
          <a:p>
            <a:pPr algn="just">
              <a:lnSpc>
                <a:spcPct val="100000"/>
              </a:lnSpc>
              <a:buFont typeface="Wingdings" pitchFamily="2" charset="2"/>
              <a:buChar char="Ø"/>
            </a:pPr>
            <a:r>
              <a:rPr lang="en-US" sz="1800" dirty="0">
                <a:latin typeface="Times New Roman" panose="02020603050405020304" pitchFamily="18" charset="0"/>
                <a:cs typeface="Times New Roman" panose="02020603050405020304" pitchFamily="18" charset="0"/>
              </a:rPr>
              <a:t>Forest fires are a serious threat to the environment, wildlife, and human lives. Early detection and prediction of forest fires can help reduce their impact and enable emergency responders to take timely action. In recent years, machine learning algorithms have emerged as a powerful tool for predicting forest fires. </a:t>
            </a:r>
          </a:p>
          <a:p>
            <a:pPr algn="just">
              <a:lnSpc>
                <a:spcPct val="10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aim of this project is to develop a reliable and accurate algorithm that can predict the likelihood and severity of forest fires based on relevant environmental factors such as temperature, humidity, wind speed, and vegetation cover. By combining satellite data and weather reports, we can create a model that can accurately predict the occurrence of forest fires. The algorithm will be trained on historical data and validated on current data to ensure its reliability. </a:t>
            </a:r>
          </a:p>
          <a:p>
            <a:pPr algn="just">
              <a:lnSpc>
                <a:spcPct val="100000"/>
              </a:lnSpc>
              <a:buFont typeface="Wingdings" pitchFamily="2" charset="2"/>
              <a:buChar char="Ø"/>
            </a:pPr>
            <a:r>
              <a:rPr lang="en-US" sz="1800" dirty="0">
                <a:latin typeface="Times New Roman" panose="02020603050405020304" pitchFamily="18" charset="0"/>
                <a:cs typeface="Times New Roman" panose="02020603050405020304" pitchFamily="18" charset="0"/>
              </a:rPr>
              <a:t>The successful implementation of this project could have a significant impact on reducing the damage caused by forest fires and improving public safety</a:t>
            </a:r>
          </a:p>
        </p:txBody>
      </p:sp>
      <p:sp>
        <p:nvSpPr>
          <p:cNvPr id="6" name="Date Placeholder 5">
            <a:extLst>
              <a:ext uri="{FF2B5EF4-FFF2-40B4-BE49-F238E27FC236}">
                <a16:creationId xmlns:a16="http://schemas.microsoft.com/office/drawing/2014/main" id="{C89D4A2A-D8B5-4840-82DC-A6758BFB8496}"/>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 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a:p>
        </p:txBody>
      </p:sp>
    </p:spTree>
    <p:extLst>
      <p:ext uri="{BB962C8B-B14F-4D97-AF65-F5344CB8AC3E}">
        <p14:creationId xmlns:p14="http://schemas.microsoft.com/office/powerpoint/2010/main" val="140571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229600" cy="1368152"/>
          </a:xfrm>
        </p:spPr>
        <p:txBody>
          <a:bodyPr>
            <a:normAutofit/>
          </a:bodyPr>
          <a:lstStyle/>
          <a:p>
            <a:r>
              <a:rPr lang="en-IN" sz="2400" b="1" dirty="0">
                <a:latin typeface="Times New Roman" pitchFamily="18" charset="0"/>
                <a:cs typeface="Times New Roman" pitchFamily="18" charset="0"/>
              </a:rPr>
              <a:t>LITERATURE REVIEW</a:t>
            </a:r>
            <a:endParaRPr lang="en-US" sz="2400" b="1" dirty="0"/>
          </a:p>
        </p:txBody>
      </p:sp>
      <p:sp>
        <p:nvSpPr>
          <p:cNvPr id="2" name="Content Placeholder 1"/>
          <p:cNvSpPr>
            <a:spLocks noGrp="1"/>
          </p:cNvSpPr>
          <p:nvPr>
            <p:ph idx="1"/>
          </p:nvPr>
        </p:nvSpPr>
        <p:spPr>
          <a:xfrm>
            <a:off x="457200" y="1844825"/>
            <a:ext cx="8229600" cy="1872208"/>
          </a:xfrm>
        </p:spPr>
        <p:txBody>
          <a:bodyPr>
            <a:normAutofit/>
          </a:bodyPr>
          <a:lstStyle/>
          <a:p>
            <a:pPr>
              <a:buFont typeface="Wingdings" pitchFamily="2" charset="2"/>
              <a:buChar char="Ø"/>
            </a:pPr>
            <a:endParaRPr lang="en-US" sz="2000" dirty="0">
              <a:latin typeface="Times New Roman" pitchFamily="18" charset="0"/>
              <a:cs typeface="Times New Roman" pitchFamily="18" charset="0"/>
            </a:endParaRPr>
          </a:p>
          <a:p>
            <a:endParaRPr lang="en-US" sz="2400" dirty="0"/>
          </a:p>
        </p:txBody>
      </p:sp>
      <p:sp>
        <p:nvSpPr>
          <p:cNvPr id="6" name="Date Placeholder 5">
            <a:extLst>
              <a:ext uri="{FF2B5EF4-FFF2-40B4-BE49-F238E27FC236}">
                <a16:creationId xmlns:a16="http://schemas.microsoft.com/office/drawing/2014/main" id="{5ABC3FF2-38AE-4C11-85F7-B2B1B08D8730}"/>
              </a:ext>
            </a:extLst>
          </p:cNvPr>
          <p:cNvSpPr>
            <a:spLocks noGrp="1"/>
          </p:cNvSpPr>
          <p:nvPr>
            <p:ph type="dt" sz="half" idx="10"/>
          </p:nvPr>
        </p:nvSpPr>
        <p:spPr/>
        <p:txBody>
          <a:bodyPr/>
          <a:lstStyle/>
          <a:p>
            <a:r>
              <a:rPr lang="en-US" dirty="0"/>
              <a:t>25-02-2023</a:t>
            </a:r>
            <a:endParaRPr lang="en-IN" dirty="0"/>
          </a:p>
        </p:txBody>
      </p:sp>
      <p:sp>
        <p:nvSpPr>
          <p:cNvPr id="3" name="Footer Placeholder 2"/>
          <p:cNvSpPr>
            <a:spLocks noGrp="1"/>
          </p:cNvSpPr>
          <p:nvPr>
            <p:ph type="ftr" sz="quarter" idx="11"/>
          </p:nvPr>
        </p:nvSpPr>
        <p:spPr/>
        <p:txBody>
          <a:bodyPr/>
          <a:lstStyle/>
          <a:p>
            <a:r>
              <a:rPr lang="en-IN" dirty="0"/>
              <a:t>BATCH NO:  118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t>6</a:t>
            </a:fld>
            <a:endParaRPr lang="en-IN"/>
          </a:p>
        </p:txBody>
      </p:sp>
      <p:sp>
        <p:nvSpPr>
          <p:cNvPr id="8" name="TextBox 7">
            <a:extLst>
              <a:ext uri="{FF2B5EF4-FFF2-40B4-BE49-F238E27FC236}">
                <a16:creationId xmlns:a16="http://schemas.microsoft.com/office/drawing/2014/main" id="{EFD50E96-4D69-7633-3E04-954ED6021ACE}"/>
              </a:ext>
            </a:extLst>
          </p:cNvPr>
          <p:cNvSpPr txBox="1"/>
          <p:nvPr/>
        </p:nvSpPr>
        <p:spPr>
          <a:xfrm>
            <a:off x="457200" y="2026876"/>
            <a:ext cx="7355160" cy="1508105"/>
          </a:xfrm>
          <a:prstGeom prst="rect">
            <a:avLst/>
          </a:prstGeom>
          <a:noFill/>
        </p:spPr>
        <p:txBody>
          <a:bodyPr wrap="square">
            <a:spAutoFit/>
          </a:bodyPr>
          <a:lstStyle/>
          <a:p>
            <a:pPr algn="just"/>
            <a:r>
              <a:rPr lang="en-IN" dirty="0"/>
              <a:t>[0</a:t>
            </a:r>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Predicting forest fire occurrences using data mining techniques:    a case study in South Korea," Lim et al. (2018) applied random forest and other machine learning techniques to predict forest fires in South Korea. The authors found that random forest produced the most accurate predictions, and identified the most important predictor variables.</a:t>
            </a:r>
          </a:p>
        </p:txBody>
      </p:sp>
      <p:sp>
        <p:nvSpPr>
          <p:cNvPr id="10" name="TextBox 9">
            <a:extLst>
              <a:ext uri="{FF2B5EF4-FFF2-40B4-BE49-F238E27FC236}">
                <a16:creationId xmlns:a16="http://schemas.microsoft.com/office/drawing/2014/main" id="{A29DBEA3-75E6-7985-2241-8713D5762BE7}"/>
              </a:ext>
            </a:extLst>
          </p:cNvPr>
          <p:cNvSpPr txBox="1"/>
          <p:nvPr/>
        </p:nvSpPr>
        <p:spPr>
          <a:xfrm>
            <a:off x="457200" y="3861050"/>
            <a:ext cx="7499176" cy="1631216"/>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[1]  Singh and Singh (2020) explored the use of random forest to predict forest fires in India. The authors compared the performance of random forest with other machine learning algorithms and found that random forest produced the highest accuracy. They also identified the most important predictor variables for forest fires.</a:t>
            </a:r>
          </a:p>
        </p:txBody>
      </p:sp>
    </p:spTree>
    <p:extLst>
      <p:ext uri="{BB962C8B-B14F-4D97-AF65-F5344CB8AC3E}">
        <p14:creationId xmlns:p14="http://schemas.microsoft.com/office/powerpoint/2010/main" val="172504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LITERATURE REVIEW</a:t>
            </a:r>
            <a:endParaRPr lang="en-US" sz="2400"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6" name="Date Placeholder 5">
            <a:extLst>
              <a:ext uri="{FF2B5EF4-FFF2-40B4-BE49-F238E27FC236}">
                <a16:creationId xmlns:a16="http://schemas.microsoft.com/office/drawing/2014/main" id="{887A5EEC-2647-4F44-8182-A31E6ECA72F6}"/>
              </a:ext>
            </a:extLst>
          </p:cNvPr>
          <p:cNvSpPr>
            <a:spLocks noGrp="1"/>
          </p:cNvSpPr>
          <p:nvPr>
            <p:ph type="dt" sz="half" idx="10"/>
          </p:nvPr>
        </p:nvSpPr>
        <p:spPr/>
        <p:txBody>
          <a:bodyPr/>
          <a:lstStyle/>
          <a:p>
            <a:r>
              <a:rPr lang="en-US" dirty="0"/>
              <a:t>25-02-2023</a:t>
            </a:r>
            <a:endParaRPr lang="en-IN" dirty="0"/>
          </a:p>
        </p:txBody>
      </p:sp>
      <p:sp>
        <p:nvSpPr>
          <p:cNvPr id="4" name="Footer Placeholder 3"/>
          <p:cNvSpPr>
            <a:spLocks noGrp="1"/>
          </p:cNvSpPr>
          <p:nvPr>
            <p:ph type="ftr" sz="quarter" idx="11"/>
          </p:nvPr>
        </p:nvSpPr>
        <p:spPr/>
        <p:txBody>
          <a:bodyPr/>
          <a:lstStyle/>
          <a:p>
            <a:r>
              <a:rPr lang="en-IN" dirty="0"/>
              <a:t>BATCH NO:118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a:p>
        </p:txBody>
      </p:sp>
      <p:sp>
        <p:nvSpPr>
          <p:cNvPr id="8" name="TextBox 7">
            <a:extLst>
              <a:ext uri="{FF2B5EF4-FFF2-40B4-BE49-F238E27FC236}">
                <a16:creationId xmlns:a16="http://schemas.microsoft.com/office/drawing/2014/main" id="{7CADA6D7-18E6-E964-40FE-6185E315A12F}"/>
              </a:ext>
            </a:extLst>
          </p:cNvPr>
          <p:cNvSpPr txBox="1"/>
          <p:nvPr/>
        </p:nvSpPr>
        <p:spPr>
          <a:xfrm>
            <a:off x="539552" y="1772816"/>
            <a:ext cx="7488832" cy="4247317"/>
          </a:xfrm>
          <a:prstGeom prst="rect">
            <a:avLst/>
          </a:prstGeom>
          <a:noFill/>
        </p:spPr>
        <p:txBody>
          <a:bodyPr wrap="square">
            <a:spAutoFit/>
          </a:bodyPr>
          <a:lstStyle/>
          <a:p>
            <a:pPr algn="just"/>
            <a:r>
              <a:rPr lang="en-IN" dirty="0"/>
              <a:t>[2]  </a:t>
            </a:r>
            <a:r>
              <a:rPr lang="en-IN" dirty="0" err="1"/>
              <a:t>Tymstra</a:t>
            </a:r>
            <a:r>
              <a:rPr lang="en-IN" dirty="0"/>
              <a:t> et al. (2015) used random forest to predict the number of         forest fires in Ontario, Canada. The authors found that random forest outperformed other statistical methods, and identified the most important predictors for forest fires, including weather variables and human activity.</a:t>
            </a:r>
          </a:p>
          <a:p>
            <a:pPr algn="just"/>
            <a:r>
              <a:rPr lang="en-US" dirty="0"/>
              <a:t>[3] Predicting forest fires using machine learning techniques , Kumari and Rao (2018) explored the use of random forest and other machine learning algorithms to predict forest fires in India. The authors found that random forest produced the highest accuracy, and identified important predictor variables, including temperature and humidity.</a:t>
            </a:r>
          </a:p>
          <a:p>
            <a:pPr algn="just"/>
            <a:r>
              <a:rPr lang="en-US" dirty="0"/>
              <a:t>[4] McWilliams et al. (2019) developed a model using random forest to predict the spatial and temporal distribution of forest fires in the United States. The authors found that random forest produced accurate predictions and identified important predictor variables, including fuel availability and fire history.</a:t>
            </a:r>
            <a:endParaRPr lang="en-IN" dirty="0"/>
          </a:p>
        </p:txBody>
      </p:sp>
    </p:spTree>
    <p:extLst>
      <p:ext uri="{BB962C8B-B14F-4D97-AF65-F5344CB8AC3E}">
        <p14:creationId xmlns:p14="http://schemas.microsoft.com/office/powerpoint/2010/main" val="21394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09E5-2A46-4197-84BE-FB6DF8F71D24}"/>
              </a:ext>
            </a:extLst>
          </p:cNvPr>
          <p:cNvSpPr>
            <a:spLocks noGrp="1"/>
          </p:cNvSpPr>
          <p:nvPr>
            <p:ph type="title"/>
          </p:nvPr>
        </p:nvSpPr>
        <p:spPr>
          <a:xfrm>
            <a:off x="395536" y="836712"/>
            <a:ext cx="7772400" cy="1609344"/>
          </a:xfrm>
        </p:spPr>
        <p:txBody>
          <a:bodyPr>
            <a:normAutofit/>
          </a:bodyPr>
          <a:lstStyle/>
          <a:p>
            <a:r>
              <a:rPr lang="en-US" sz="2400" b="1" dirty="0">
                <a:latin typeface="Times New Roman" panose="02020603050405020304" pitchFamily="18" charset="0"/>
                <a:cs typeface="Times New Roman" panose="02020603050405020304" pitchFamily="18" charset="0"/>
              </a:rPr>
              <a:t>DESIGN AND METHOLOGIES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3EF3F-6DBB-46F9-9395-C8AED19F621F}"/>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1: Data Collection and Training</a:t>
            </a:r>
          </a:p>
          <a:p>
            <a:pPr marL="0" indent="0">
              <a:buNone/>
            </a:pPr>
            <a:r>
              <a:rPr lang="en-US" sz="1800" dirty="0">
                <a:latin typeface="Times New Roman" panose="02020603050405020304" pitchFamily="18" charset="0"/>
                <a:cs typeface="Times New Roman" panose="02020603050405020304" pitchFamily="18" charset="0"/>
              </a:rPr>
              <a:t>This module involves collecting relevant data and training a random forest machine learning model to predict forest fires.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MODULE 2: Real-time Prediction</a:t>
            </a:r>
          </a:p>
          <a:p>
            <a:pPr marL="0" indent="0">
              <a:buNone/>
            </a:pP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module involves using the trained random forest model  to predict forest fires in real-time.</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5628593-0FB0-4A31-8DA2-ACA06B125012}"/>
              </a:ext>
            </a:extLst>
          </p:cNvPr>
          <p:cNvSpPr>
            <a:spLocks noGrp="1"/>
          </p:cNvSpPr>
          <p:nvPr>
            <p:ph type="dt" sz="half" idx="10"/>
          </p:nvPr>
        </p:nvSpPr>
        <p:spPr/>
        <p:txBody>
          <a:bodyPr/>
          <a:lstStyle/>
          <a:p>
            <a:r>
              <a:rPr lang="en-US" dirty="0"/>
              <a:t>25-02-2023</a:t>
            </a:r>
            <a:endParaRPr lang="en-IN" dirty="0"/>
          </a:p>
        </p:txBody>
      </p:sp>
      <p:sp>
        <p:nvSpPr>
          <p:cNvPr id="4" name="Footer Placeholder 3">
            <a:extLst>
              <a:ext uri="{FF2B5EF4-FFF2-40B4-BE49-F238E27FC236}">
                <a16:creationId xmlns:a16="http://schemas.microsoft.com/office/drawing/2014/main" id="{01393D96-F1D2-4C88-9C71-581B277B8A95}"/>
              </a:ext>
            </a:extLst>
          </p:cNvPr>
          <p:cNvSpPr>
            <a:spLocks noGrp="1"/>
          </p:cNvSpPr>
          <p:nvPr>
            <p:ph type="ftr" sz="quarter" idx="11"/>
          </p:nvPr>
        </p:nvSpPr>
        <p:spPr/>
        <p:txBody>
          <a:bodyPr/>
          <a:lstStyle/>
          <a:p>
            <a:r>
              <a:rPr lang="en-IN" dirty="0"/>
              <a:t>BATCH NO:118        DEPARTMENT OF COMPUTER SCIENCE &amp; ENGINEERING</a:t>
            </a:r>
          </a:p>
        </p:txBody>
      </p:sp>
      <p:sp>
        <p:nvSpPr>
          <p:cNvPr id="5" name="Slide Number Placeholder 4">
            <a:extLst>
              <a:ext uri="{FF2B5EF4-FFF2-40B4-BE49-F238E27FC236}">
                <a16:creationId xmlns:a16="http://schemas.microsoft.com/office/drawing/2014/main" id="{9BC76D7B-468F-46A2-BBDC-8FF801C7287D}"/>
              </a:ext>
            </a:extLst>
          </p:cNvPr>
          <p:cNvSpPr>
            <a:spLocks noGrp="1"/>
          </p:cNvSpPr>
          <p:nvPr>
            <p:ph type="sldNum" sz="quarter" idx="12"/>
          </p:nvPr>
        </p:nvSpPr>
        <p:spPr/>
        <p:txBody>
          <a:bodyPr/>
          <a:lstStyle/>
          <a:p>
            <a:fld id="{FA00FD27-8DB0-4CB2-BD37-BEA95C6A1008}" type="slidenum">
              <a:rPr lang="en-IN" smtClean="0"/>
              <a:t>8</a:t>
            </a:fld>
            <a:endParaRPr lang="en-IN"/>
          </a:p>
        </p:txBody>
      </p:sp>
    </p:spTree>
    <p:extLst>
      <p:ext uri="{BB962C8B-B14F-4D97-AF65-F5344CB8AC3E}">
        <p14:creationId xmlns:p14="http://schemas.microsoft.com/office/powerpoint/2010/main" val="305124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0D26-495E-4B49-BEE6-5776EA4FDB5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MODULE:1</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A08B63-3BD2-43D1-A321-9B0FE727B192}"/>
              </a:ext>
            </a:extLst>
          </p:cNvPr>
          <p:cNvSpPr>
            <a:spLocks noGrp="1"/>
          </p:cNvSpPr>
          <p:nvPr>
            <p:ph idx="1"/>
          </p:nvPr>
        </p:nvSpPr>
        <p:spPr/>
        <p:txBody>
          <a:bodyPr>
            <a:normAutofit/>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Collection and training using Machine Learning Algorithms</a:t>
            </a:r>
          </a:p>
          <a:p>
            <a:pPr marL="0" indent="0">
              <a:buNone/>
            </a:pPr>
            <a:r>
              <a:rPr lang="en-US" sz="2400" dirty="0">
                <a:latin typeface="Times New Roman" panose="02020603050405020304" pitchFamily="18" charset="0"/>
                <a:cs typeface="Times New Roman" panose="02020603050405020304" pitchFamily="18" charset="0"/>
              </a:rPr>
              <a:t>Step:1 Collection of data</a:t>
            </a:r>
          </a:p>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p:sp>
        <p:nvSpPr>
          <p:cNvPr id="6" name="Date Placeholder 5">
            <a:extLst>
              <a:ext uri="{FF2B5EF4-FFF2-40B4-BE49-F238E27FC236}">
                <a16:creationId xmlns:a16="http://schemas.microsoft.com/office/drawing/2014/main" id="{60B42CDB-5797-48A0-B4E4-2C9C250CB994}"/>
              </a:ext>
            </a:extLst>
          </p:cNvPr>
          <p:cNvSpPr>
            <a:spLocks noGrp="1"/>
          </p:cNvSpPr>
          <p:nvPr>
            <p:ph type="dt" sz="half" idx="10"/>
          </p:nvPr>
        </p:nvSpPr>
        <p:spPr/>
        <p:txBody>
          <a:bodyPr/>
          <a:lstStyle/>
          <a:p>
            <a:r>
              <a:rPr lang="en-US" dirty="0"/>
              <a:t>25-02-2023</a:t>
            </a:r>
            <a:endParaRPr lang="en-IN" dirty="0"/>
          </a:p>
        </p:txBody>
      </p:sp>
      <p:sp>
        <p:nvSpPr>
          <p:cNvPr id="4" name="Footer Placeholder 3">
            <a:extLst>
              <a:ext uri="{FF2B5EF4-FFF2-40B4-BE49-F238E27FC236}">
                <a16:creationId xmlns:a16="http://schemas.microsoft.com/office/drawing/2014/main" id="{2C37BE96-E059-4B02-B16D-0895497CC501}"/>
              </a:ext>
            </a:extLst>
          </p:cNvPr>
          <p:cNvSpPr>
            <a:spLocks noGrp="1"/>
          </p:cNvSpPr>
          <p:nvPr>
            <p:ph type="ftr" sz="quarter" idx="11"/>
          </p:nvPr>
        </p:nvSpPr>
        <p:spPr/>
        <p:txBody>
          <a:bodyPr/>
          <a:lstStyle/>
          <a:p>
            <a:r>
              <a:rPr lang="en-IN" dirty="0"/>
              <a:t>BATCH NO: 118       DEPARTMENT OF COMPUTER SCIENCE &amp; ENGINEERING</a:t>
            </a:r>
          </a:p>
        </p:txBody>
      </p:sp>
      <p:sp>
        <p:nvSpPr>
          <p:cNvPr id="5" name="Slide Number Placeholder 4">
            <a:extLst>
              <a:ext uri="{FF2B5EF4-FFF2-40B4-BE49-F238E27FC236}">
                <a16:creationId xmlns:a16="http://schemas.microsoft.com/office/drawing/2014/main" id="{1259DF69-412B-4661-8E6B-9F435702C3B6}"/>
              </a:ext>
            </a:extLst>
          </p:cNvPr>
          <p:cNvSpPr>
            <a:spLocks noGrp="1"/>
          </p:cNvSpPr>
          <p:nvPr>
            <p:ph type="sldNum" sz="quarter" idx="12"/>
          </p:nvPr>
        </p:nvSpPr>
        <p:spPr/>
        <p:txBody>
          <a:bodyPr/>
          <a:lstStyle/>
          <a:p>
            <a:fld id="{FA00FD27-8DB0-4CB2-BD37-BEA95C6A1008}" type="slidenum">
              <a:rPr lang="en-IN" smtClean="0"/>
              <a:t>9</a:t>
            </a:fld>
            <a:endParaRPr lang="en-IN"/>
          </a:p>
        </p:txBody>
      </p:sp>
      <p:pic>
        <p:nvPicPr>
          <p:cNvPr id="8" name="Picture 7">
            <a:extLst>
              <a:ext uri="{FF2B5EF4-FFF2-40B4-BE49-F238E27FC236}">
                <a16:creationId xmlns:a16="http://schemas.microsoft.com/office/drawing/2014/main" id="{A4B9D90F-0730-FD22-46FC-A8F690B547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0440" y="3338267"/>
            <a:ext cx="5040560" cy="2833933"/>
          </a:xfrm>
          <a:prstGeom prst="rect">
            <a:avLst/>
          </a:prstGeom>
        </p:spPr>
      </p:pic>
    </p:spTree>
    <p:extLst>
      <p:ext uri="{BB962C8B-B14F-4D97-AF65-F5344CB8AC3E}">
        <p14:creationId xmlns:p14="http://schemas.microsoft.com/office/powerpoint/2010/main" val="2436724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1812</TotalTime>
  <Words>1719</Words>
  <Application>Microsoft Office PowerPoint</Application>
  <PresentationFormat>On-screen Show (4:3)</PresentationFormat>
  <Paragraphs>144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Rockwell</vt:lpstr>
      <vt:lpstr>Rockwell Condensed</vt:lpstr>
      <vt:lpstr>Times New Roman</vt:lpstr>
      <vt:lpstr>Verdana</vt:lpstr>
      <vt:lpstr>Wingdings</vt:lpstr>
      <vt:lpstr>Wood Type</vt:lpstr>
      <vt:lpstr>PowerPoint Presentation</vt:lpstr>
      <vt:lpstr>PowerPoint Presentation</vt:lpstr>
      <vt:lpstr>ABSTRACT</vt:lpstr>
      <vt:lpstr>OBJECTIVES </vt:lpstr>
      <vt:lpstr>INTRODUCTION</vt:lpstr>
      <vt:lpstr>LITERATURE REVIEW</vt:lpstr>
      <vt:lpstr>LITERATURE REVIEW</vt:lpstr>
      <vt:lpstr>DESIGN AND METHOLOGIES</vt:lpstr>
      <vt:lpstr>MODULE:1</vt:lpstr>
      <vt:lpstr>IMPLEMENTATION</vt:lpstr>
      <vt:lpstr>ARCHITECTURE DIAGRAM</vt:lpstr>
      <vt:lpstr>DATA FLOW DIAGRAM</vt:lpstr>
      <vt:lpstr>Class  DIAGRAM</vt:lpstr>
      <vt:lpstr>User case  DIAGRAM</vt:lpstr>
      <vt:lpstr>CONCLUSION</vt:lpstr>
      <vt:lpstr>OFFER LETTER SOFT COPY/SCANNED COPY </vt:lpstr>
      <vt:lpstr>INDUSTRY DETAILS  </vt:lpstr>
      <vt:lpstr>REFERENCES</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goli pavan</cp:lastModifiedBy>
  <cp:revision>83</cp:revision>
  <dcterms:created xsi:type="dcterms:W3CDTF">2019-08-05T06:49:57Z</dcterms:created>
  <dcterms:modified xsi:type="dcterms:W3CDTF">2023-02-25T07:48:51Z</dcterms:modified>
</cp:coreProperties>
</file>