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 id="2147483705" r:id="rId2"/>
    <p:sldMasterId id="2147483669" r:id="rId3"/>
    <p:sldMasterId id="2147483674" r:id="rId4"/>
  </p:sldMasterIdLst>
  <p:notesMasterIdLst>
    <p:notesMasterId r:id="rId12"/>
  </p:notesMasterIdLst>
  <p:handoutMasterIdLst>
    <p:handoutMasterId r:id="rId13"/>
  </p:handoutMasterIdLst>
  <p:sldIdLst>
    <p:sldId id="261" r:id="rId5"/>
    <p:sldId id="262" r:id="rId6"/>
    <p:sldId id="263" r:id="rId7"/>
    <p:sldId id="264" r:id="rId8"/>
    <p:sldId id="265" r:id="rId9"/>
    <p:sldId id="266"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375E"/>
    <a:srgbClr val="3D0029"/>
    <a:srgbClr val="531C40"/>
    <a:srgbClr val="1A2A4F"/>
    <a:srgbClr val="0A142D"/>
    <a:srgbClr val="BAA360"/>
    <a:srgbClr val="8B7A39"/>
    <a:srgbClr val="3C0529"/>
    <a:srgbClr val="2B0E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C3D38-A5B7-8C4D-BE82-41A3DD9F6E2B}" v="1" dt="2022-09-21T10:05:34.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7"/>
    <p:restoredTop sz="93419"/>
  </p:normalViewPr>
  <p:slideViewPr>
    <p:cSldViewPr snapToGrid="0" snapToObjects="1" showGuides="1">
      <p:cViewPr varScale="1">
        <p:scale>
          <a:sx n="100" d="100"/>
          <a:sy n="100" d="100"/>
        </p:scale>
        <p:origin x="2248" y="168"/>
      </p:cViewPr>
      <p:guideLst>
        <p:guide orient="horz"/>
        <p:guide pos="2880"/>
      </p:guideLst>
    </p:cSldViewPr>
  </p:slideViewPr>
  <p:notesTextViewPr>
    <p:cViewPr>
      <p:scale>
        <a:sx n="1" d="1"/>
        <a:sy n="1" d="1"/>
      </p:scale>
      <p:origin x="0" y="0"/>
    </p:cViewPr>
  </p:notesTextViewPr>
  <p:notesViewPr>
    <p:cSldViewPr snapToGrid="0"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well, Colin" userId="cd4ab409-cde4-477f-99d9-90dd4e7c22fd" providerId="ADAL" clId="{974DE15E-5FEB-4CEA-95FC-842CBF2C087F}"/>
    <pc:docChg chg="custSel modSld">
      <pc:chgData name="Shewell, Colin" userId="cd4ab409-cde4-477f-99d9-90dd4e7c22fd" providerId="ADAL" clId="{974DE15E-5FEB-4CEA-95FC-842CBF2C087F}" dt="2019-06-11T14:38:05.455" v="37" actId="20577"/>
      <pc:docMkLst>
        <pc:docMk/>
      </pc:docMkLst>
      <pc:sldChg chg="modSp">
        <pc:chgData name="Shewell, Colin" userId="cd4ab409-cde4-477f-99d9-90dd4e7c22fd" providerId="ADAL" clId="{974DE15E-5FEB-4CEA-95FC-842CBF2C087F}" dt="2019-06-11T14:38:05.455" v="37" actId="20577"/>
        <pc:sldMkLst>
          <pc:docMk/>
          <pc:sldMk cId="2115765383" sldId="261"/>
        </pc:sldMkLst>
        <pc:spChg chg="mod">
          <ac:chgData name="Shewell, Colin" userId="cd4ab409-cde4-477f-99d9-90dd4e7c22fd" providerId="ADAL" clId="{974DE15E-5FEB-4CEA-95FC-842CBF2C087F}" dt="2019-06-11T14:38:05.455" v="37" actId="20577"/>
          <ac:spMkLst>
            <pc:docMk/>
            <pc:sldMk cId="2115765383" sldId="261"/>
            <ac:spMk id="5" creationId="{00000000-0000-0000-0000-000000000000}"/>
          </ac:spMkLst>
        </pc:spChg>
      </pc:sldChg>
    </pc:docChg>
  </pc:docChgLst>
  <pc:docChgLst>
    <pc:chgData name="Shewell, Colin" userId="cd4ab409-cde4-477f-99d9-90dd4e7c22fd" providerId="ADAL" clId="{3ABC3D38-A5B7-8C4D-BE82-41A3DD9F6E2B}"/>
    <pc:docChg chg="custSel modSld">
      <pc:chgData name="Shewell, Colin" userId="cd4ab409-cde4-477f-99d9-90dd4e7c22fd" providerId="ADAL" clId="{3ABC3D38-A5B7-8C4D-BE82-41A3DD9F6E2B}" dt="2022-09-21T10:05:42.287" v="27" actId="20577"/>
      <pc:docMkLst>
        <pc:docMk/>
      </pc:docMkLst>
      <pc:sldChg chg="modSp mod">
        <pc:chgData name="Shewell, Colin" userId="cd4ab409-cde4-477f-99d9-90dd4e7c22fd" providerId="ADAL" clId="{3ABC3D38-A5B7-8C4D-BE82-41A3DD9F6E2B}" dt="2022-09-21T10:05:42.287" v="27" actId="20577"/>
        <pc:sldMkLst>
          <pc:docMk/>
          <pc:sldMk cId="3418537709" sldId="266"/>
        </pc:sldMkLst>
        <pc:spChg chg="mod">
          <ac:chgData name="Shewell, Colin" userId="cd4ab409-cde4-477f-99d9-90dd4e7c22fd" providerId="ADAL" clId="{3ABC3D38-A5B7-8C4D-BE82-41A3DD9F6E2B}" dt="2022-09-21T10:05:42.287" v="27" actId="20577"/>
          <ac:spMkLst>
            <pc:docMk/>
            <pc:sldMk cId="3418537709" sldId="266"/>
            <ac:spMk id="2" creationId="{3B282B3D-6967-4A7A-928D-DB4E033823DD}"/>
          </ac:spMkLst>
        </pc:spChg>
      </pc:sldChg>
    </pc:docChg>
  </pc:docChgLst>
  <pc:docChgLst>
    <pc:chgData name="Shewell, Colin" userId="cd4ab409-cde4-477f-99d9-90dd4e7c22fd" providerId="ADAL" clId="{D26F11EB-5F6E-4CD8-8417-5CE85424D08C}"/>
    <pc:docChg chg="custSel modSld">
      <pc:chgData name="Shewell, Colin" userId="cd4ab409-cde4-477f-99d9-90dd4e7c22fd" providerId="ADAL" clId="{D26F11EB-5F6E-4CD8-8417-5CE85424D08C}" dt="2022-09-05T13:49:15.130" v="335" actId="20577"/>
      <pc:docMkLst>
        <pc:docMk/>
      </pc:docMkLst>
      <pc:sldChg chg="modSp mod">
        <pc:chgData name="Shewell, Colin" userId="cd4ab409-cde4-477f-99d9-90dd4e7c22fd" providerId="ADAL" clId="{D26F11EB-5F6E-4CD8-8417-5CE85424D08C}" dt="2022-09-05T13:47:12.103" v="91" actId="20577"/>
        <pc:sldMkLst>
          <pc:docMk/>
          <pc:sldMk cId="670705353" sldId="263"/>
        </pc:sldMkLst>
        <pc:spChg chg="mod">
          <ac:chgData name="Shewell, Colin" userId="cd4ab409-cde4-477f-99d9-90dd4e7c22fd" providerId="ADAL" clId="{D26F11EB-5F6E-4CD8-8417-5CE85424D08C}" dt="2022-09-05T13:47:12.103" v="91" actId="20577"/>
          <ac:spMkLst>
            <pc:docMk/>
            <pc:sldMk cId="670705353" sldId="263"/>
            <ac:spMk id="2" creationId="{28A9D56E-4716-4B4A-A6BD-2520819F3662}"/>
          </ac:spMkLst>
        </pc:spChg>
      </pc:sldChg>
      <pc:sldChg chg="modSp mod">
        <pc:chgData name="Shewell, Colin" userId="cd4ab409-cde4-477f-99d9-90dd4e7c22fd" providerId="ADAL" clId="{D26F11EB-5F6E-4CD8-8417-5CE85424D08C}" dt="2022-09-05T13:49:15.130" v="335" actId="20577"/>
        <pc:sldMkLst>
          <pc:docMk/>
          <pc:sldMk cId="487264327" sldId="264"/>
        </pc:sldMkLst>
        <pc:spChg chg="mod">
          <ac:chgData name="Shewell, Colin" userId="cd4ab409-cde4-477f-99d9-90dd4e7c22fd" providerId="ADAL" clId="{D26F11EB-5F6E-4CD8-8417-5CE85424D08C}" dt="2022-09-05T13:49:15.130" v="335" actId="20577"/>
          <ac:spMkLst>
            <pc:docMk/>
            <pc:sldMk cId="487264327" sldId="264"/>
            <ac:spMk id="2" creationId="{810A59D1-5754-454E-8188-6B05A5FF0A18}"/>
          </ac:spMkLst>
        </pc:spChg>
      </pc:sldChg>
      <pc:sldChg chg="modSp mod">
        <pc:chgData name="Shewell, Colin" userId="cd4ab409-cde4-477f-99d9-90dd4e7c22fd" providerId="ADAL" clId="{D26F11EB-5F6E-4CD8-8417-5CE85424D08C}" dt="2022-09-05T13:46:32.783" v="80" actId="20577"/>
        <pc:sldMkLst>
          <pc:docMk/>
          <pc:sldMk cId="3418537709" sldId="266"/>
        </pc:sldMkLst>
        <pc:spChg chg="mod">
          <ac:chgData name="Shewell, Colin" userId="cd4ab409-cde4-477f-99d9-90dd4e7c22fd" providerId="ADAL" clId="{D26F11EB-5F6E-4CD8-8417-5CE85424D08C}" dt="2022-09-05T13:46:32.783" v="80" actId="20577"/>
          <ac:spMkLst>
            <pc:docMk/>
            <pc:sldMk cId="3418537709" sldId="266"/>
            <ac:spMk id="2" creationId="{3B282B3D-6967-4A7A-928D-DB4E033823DD}"/>
          </ac:spMkLst>
        </pc:spChg>
      </pc:sldChg>
    </pc:docChg>
  </pc:docChgLst>
  <pc:docChgLst>
    <pc:chgData name="Shewell, Colin" userId="cd4ab409-cde4-477f-99d9-90dd4e7c22fd" providerId="ADAL" clId="{BD1E9D80-09C6-4503-B1BB-EEAA3B9E76A1}"/>
    <pc:docChg chg="custSel addSld delSld modSld sldOrd">
      <pc:chgData name="Shewell, Colin" userId="cd4ab409-cde4-477f-99d9-90dd4e7c22fd" providerId="ADAL" clId="{BD1E9D80-09C6-4503-B1BB-EEAA3B9E76A1}" dt="2020-09-25T10:38:55.374" v="1409" actId="20577"/>
      <pc:docMkLst>
        <pc:docMk/>
      </pc:docMkLst>
      <pc:sldChg chg="addSp delSp modSp">
        <pc:chgData name="Shewell, Colin" userId="cd4ab409-cde4-477f-99d9-90dd4e7c22fd" providerId="ADAL" clId="{BD1E9D80-09C6-4503-B1BB-EEAA3B9E76A1}" dt="2020-09-25T10:22:33.834" v="12" actId="478"/>
        <pc:sldMkLst>
          <pc:docMk/>
          <pc:sldMk cId="2115765383" sldId="261"/>
        </pc:sldMkLst>
        <pc:spChg chg="mod">
          <ac:chgData name="Shewell, Colin" userId="cd4ab409-cde4-477f-99d9-90dd4e7c22fd" providerId="ADAL" clId="{BD1E9D80-09C6-4503-B1BB-EEAA3B9E76A1}" dt="2020-09-25T10:22:30.742" v="11" actId="20577"/>
          <ac:spMkLst>
            <pc:docMk/>
            <pc:sldMk cId="2115765383" sldId="261"/>
            <ac:spMk id="3" creationId="{00000000-0000-0000-0000-000000000000}"/>
          </ac:spMkLst>
        </pc:spChg>
        <pc:spChg chg="del">
          <ac:chgData name="Shewell, Colin" userId="cd4ab409-cde4-477f-99d9-90dd4e7c22fd" providerId="ADAL" clId="{BD1E9D80-09C6-4503-B1BB-EEAA3B9E76A1}" dt="2020-09-25T10:22:33.834" v="12" actId="478"/>
          <ac:spMkLst>
            <pc:docMk/>
            <pc:sldMk cId="2115765383" sldId="261"/>
            <ac:spMk id="4" creationId="{00000000-0000-0000-0000-000000000000}"/>
          </ac:spMkLst>
        </pc:spChg>
        <pc:spChg chg="add mod">
          <ac:chgData name="Shewell, Colin" userId="cd4ab409-cde4-477f-99d9-90dd4e7c22fd" providerId="ADAL" clId="{BD1E9D80-09C6-4503-B1BB-EEAA3B9E76A1}" dt="2020-09-25T10:22:33.834" v="12" actId="478"/>
          <ac:spMkLst>
            <pc:docMk/>
            <pc:sldMk cId="2115765383" sldId="261"/>
            <ac:spMk id="7" creationId="{FD8F4E14-63DF-49B3-89F7-6D9D888EA2C6}"/>
          </ac:spMkLst>
        </pc:spChg>
      </pc:sldChg>
      <pc:sldChg chg="addSp delSp modSp ord">
        <pc:chgData name="Shewell, Colin" userId="cd4ab409-cde4-477f-99d9-90dd4e7c22fd" providerId="ADAL" clId="{BD1E9D80-09C6-4503-B1BB-EEAA3B9E76A1}" dt="2020-09-25T10:35:07.456" v="1245"/>
        <pc:sldMkLst>
          <pc:docMk/>
          <pc:sldMk cId="1534104556" sldId="262"/>
        </pc:sldMkLst>
        <pc:spChg chg="mod">
          <ac:chgData name="Shewell, Colin" userId="cd4ab409-cde4-477f-99d9-90dd4e7c22fd" providerId="ADAL" clId="{BD1E9D80-09C6-4503-B1BB-EEAA3B9E76A1}" dt="2020-09-25T10:25:06.180" v="32" actId="20577"/>
          <ac:spMkLst>
            <pc:docMk/>
            <pc:sldMk cId="1534104556" sldId="262"/>
            <ac:spMk id="6" creationId="{78E47AEB-B7D4-4841-AF10-53842C19064C}"/>
          </ac:spMkLst>
        </pc:spChg>
        <pc:spChg chg="del">
          <ac:chgData name="Shewell, Colin" userId="cd4ab409-cde4-477f-99d9-90dd4e7c22fd" providerId="ADAL" clId="{BD1E9D80-09C6-4503-B1BB-EEAA3B9E76A1}" dt="2020-09-25T10:25:09.835" v="33" actId="478"/>
          <ac:spMkLst>
            <pc:docMk/>
            <pc:sldMk cId="1534104556" sldId="262"/>
            <ac:spMk id="7" creationId="{6C9A271B-D387-4968-A335-1EA365EFCF32}"/>
          </ac:spMkLst>
        </pc:spChg>
        <pc:spChg chg="del">
          <ac:chgData name="Shewell, Colin" userId="cd4ab409-cde4-477f-99d9-90dd4e7c22fd" providerId="ADAL" clId="{BD1E9D80-09C6-4503-B1BB-EEAA3B9E76A1}" dt="2020-09-25T10:25:10.946" v="34" actId="478"/>
          <ac:spMkLst>
            <pc:docMk/>
            <pc:sldMk cId="1534104556" sldId="262"/>
            <ac:spMk id="8" creationId="{635472AF-833F-456E-B450-534E05E6500F}"/>
          </ac:spMkLst>
        </pc:spChg>
        <pc:picChg chg="add del mod">
          <ac:chgData name="Shewell, Colin" userId="cd4ab409-cde4-477f-99d9-90dd4e7c22fd" providerId="ADAL" clId="{BD1E9D80-09C6-4503-B1BB-EEAA3B9E76A1}" dt="2020-09-25T10:25:21.022" v="37" actId="478"/>
          <ac:picMkLst>
            <pc:docMk/>
            <pc:sldMk cId="1534104556" sldId="262"/>
            <ac:picMk id="2" creationId="{16D6B50C-EF48-4E75-BD38-5D8DFC1835AE}"/>
          </ac:picMkLst>
        </pc:picChg>
        <pc:picChg chg="add mod">
          <ac:chgData name="Shewell, Colin" userId="cd4ab409-cde4-477f-99d9-90dd4e7c22fd" providerId="ADAL" clId="{BD1E9D80-09C6-4503-B1BB-EEAA3B9E76A1}" dt="2020-09-25T10:25:30.563" v="39" actId="1076"/>
          <ac:picMkLst>
            <pc:docMk/>
            <pc:sldMk cId="1534104556" sldId="262"/>
            <ac:picMk id="3" creationId="{BA51F9C8-3863-448F-8AD7-98A0F7BFC8AE}"/>
          </ac:picMkLst>
        </pc:picChg>
      </pc:sldChg>
      <pc:sldChg chg="modSp add">
        <pc:chgData name="Shewell, Colin" userId="cd4ab409-cde4-477f-99d9-90dd4e7c22fd" providerId="ADAL" clId="{BD1E9D80-09C6-4503-B1BB-EEAA3B9E76A1}" dt="2020-09-25T10:33:58.075" v="1121" actId="20577"/>
        <pc:sldMkLst>
          <pc:docMk/>
          <pc:sldMk cId="670705353" sldId="263"/>
        </pc:sldMkLst>
        <pc:spChg chg="mod">
          <ac:chgData name="Shewell, Colin" userId="cd4ab409-cde4-477f-99d9-90dd4e7c22fd" providerId="ADAL" clId="{BD1E9D80-09C6-4503-B1BB-EEAA3B9E76A1}" dt="2020-09-25T10:33:58.075" v="1121" actId="20577"/>
          <ac:spMkLst>
            <pc:docMk/>
            <pc:sldMk cId="670705353" sldId="263"/>
            <ac:spMk id="2" creationId="{28A9D56E-4716-4B4A-A6BD-2520819F3662}"/>
          </ac:spMkLst>
        </pc:spChg>
        <pc:spChg chg="mod">
          <ac:chgData name="Shewell, Colin" userId="cd4ab409-cde4-477f-99d9-90dd4e7c22fd" providerId="ADAL" clId="{BD1E9D80-09C6-4503-B1BB-EEAA3B9E76A1}" dt="2020-09-25T10:27:35.114" v="206" actId="20577"/>
          <ac:spMkLst>
            <pc:docMk/>
            <pc:sldMk cId="670705353" sldId="263"/>
            <ac:spMk id="3" creationId="{B1AB74B2-2BAE-4C48-9418-2A5F8968B2D5}"/>
          </ac:spMkLst>
        </pc:spChg>
      </pc:sldChg>
      <pc:sldChg chg="add del">
        <pc:chgData name="Shewell, Colin" userId="cd4ab409-cde4-477f-99d9-90dd4e7c22fd" providerId="ADAL" clId="{BD1E9D80-09C6-4503-B1BB-EEAA3B9E76A1}" dt="2020-09-25T10:25:53.548" v="41" actId="2696"/>
        <pc:sldMkLst>
          <pc:docMk/>
          <pc:sldMk cId="1373216270" sldId="263"/>
        </pc:sldMkLst>
      </pc:sldChg>
      <pc:sldChg chg="modSp add">
        <pc:chgData name="Shewell, Colin" userId="cd4ab409-cde4-477f-99d9-90dd4e7c22fd" providerId="ADAL" clId="{BD1E9D80-09C6-4503-B1BB-EEAA3B9E76A1}" dt="2020-09-25T10:33:18.078" v="992" actId="115"/>
        <pc:sldMkLst>
          <pc:docMk/>
          <pc:sldMk cId="487264327" sldId="264"/>
        </pc:sldMkLst>
        <pc:spChg chg="mod">
          <ac:chgData name="Shewell, Colin" userId="cd4ab409-cde4-477f-99d9-90dd4e7c22fd" providerId="ADAL" clId="{BD1E9D80-09C6-4503-B1BB-EEAA3B9E76A1}" dt="2020-09-25T10:33:18.078" v="992" actId="115"/>
          <ac:spMkLst>
            <pc:docMk/>
            <pc:sldMk cId="487264327" sldId="264"/>
            <ac:spMk id="2" creationId="{810A59D1-5754-454E-8188-6B05A5FF0A18}"/>
          </ac:spMkLst>
        </pc:spChg>
        <pc:spChg chg="mod">
          <ac:chgData name="Shewell, Colin" userId="cd4ab409-cde4-477f-99d9-90dd4e7c22fd" providerId="ADAL" clId="{BD1E9D80-09C6-4503-B1BB-EEAA3B9E76A1}" dt="2020-09-25T10:31:04.628" v="511" actId="20577"/>
          <ac:spMkLst>
            <pc:docMk/>
            <pc:sldMk cId="487264327" sldId="264"/>
            <ac:spMk id="3" creationId="{09A3958A-F19E-4B9D-A70C-11EEC108F06E}"/>
          </ac:spMkLst>
        </pc:spChg>
      </pc:sldChg>
      <pc:sldChg chg="modSp add">
        <pc:chgData name="Shewell, Colin" userId="cd4ab409-cde4-477f-99d9-90dd4e7c22fd" providerId="ADAL" clId="{BD1E9D80-09C6-4503-B1BB-EEAA3B9E76A1}" dt="2020-09-25T10:34:49.770" v="1244" actId="255"/>
        <pc:sldMkLst>
          <pc:docMk/>
          <pc:sldMk cId="1594396848" sldId="265"/>
        </pc:sldMkLst>
        <pc:spChg chg="mod">
          <ac:chgData name="Shewell, Colin" userId="cd4ab409-cde4-477f-99d9-90dd4e7c22fd" providerId="ADAL" clId="{BD1E9D80-09C6-4503-B1BB-EEAA3B9E76A1}" dt="2020-09-25T10:34:49.770" v="1244" actId="255"/>
          <ac:spMkLst>
            <pc:docMk/>
            <pc:sldMk cId="1594396848" sldId="265"/>
            <ac:spMk id="2" creationId="{6057245B-A5AA-4B58-9FCC-B93FE9DA681E}"/>
          </ac:spMkLst>
        </pc:spChg>
        <pc:spChg chg="mod">
          <ac:chgData name="Shewell, Colin" userId="cd4ab409-cde4-477f-99d9-90dd4e7c22fd" providerId="ADAL" clId="{BD1E9D80-09C6-4503-B1BB-EEAA3B9E76A1}" dt="2020-09-25T10:33:27.295" v="994"/>
          <ac:spMkLst>
            <pc:docMk/>
            <pc:sldMk cId="1594396848" sldId="265"/>
            <ac:spMk id="3" creationId="{DDC4D096-C6AD-42E9-B567-165BC7F50C0E}"/>
          </ac:spMkLst>
        </pc:spChg>
      </pc:sldChg>
      <pc:sldChg chg="modSp add">
        <pc:chgData name="Shewell, Colin" userId="cd4ab409-cde4-477f-99d9-90dd4e7c22fd" providerId="ADAL" clId="{BD1E9D80-09C6-4503-B1BB-EEAA3B9E76A1}" dt="2020-09-25T10:38:38.285" v="1398" actId="20577"/>
        <pc:sldMkLst>
          <pc:docMk/>
          <pc:sldMk cId="3418537709" sldId="266"/>
        </pc:sldMkLst>
        <pc:spChg chg="mod">
          <ac:chgData name="Shewell, Colin" userId="cd4ab409-cde4-477f-99d9-90dd4e7c22fd" providerId="ADAL" clId="{BD1E9D80-09C6-4503-B1BB-EEAA3B9E76A1}" dt="2020-09-25T10:38:38.285" v="1398" actId="20577"/>
          <ac:spMkLst>
            <pc:docMk/>
            <pc:sldMk cId="3418537709" sldId="266"/>
            <ac:spMk id="2" creationId="{3B282B3D-6967-4A7A-928D-DB4E033823DD}"/>
          </ac:spMkLst>
        </pc:spChg>
        <pc:spChg chg="mod">
          <ac:chgData name="Shewell, Colin" userId="cd4ab409-cde4-477f-99d9-90dd4e7c22fd" providerId="ADAL" clId="{BD1E9D80-09C6-4503-B1BB-EEAA3B9E76A1}" dt="2020-09-25T10:35:20.417" v="1253" actId="20577"/>
          <ac:spMkLst>
            <pc:docMk/>
            <pc:sldMk cId="3418537709" sldId="266"/>
            <ac:spMk id="3" creationId="{1269BFE2-E6B7-4D3E-AAAF-AE58A3C6FE57}"/>
          </ac:spMkLst>
        </pc:spChg>
      </pc:sldChg>
      <pc:sldChg chg="modSp add">
        <pc:chgData name="Shewell, Colin" userId="cd4ab409-cde4-477f-99d9-90dd4e7c22fd" providerId="ADAL" clId="{BD1E9D80-09C6-4503-B1BB-EEAA3B9E76A1}" dt="2020-09-25T10:38:55.374" v="1409" actId="20577"/>
        <pc:sldMkLst>
          <pc:docMk/>
          <pc:sldMk cId="3832313557" sldId="268"/>
        </pc:sldMkLst>
        <pc:spChg chg="mod">
          <ac:chgData name="Shewell, Colin" userId="cd4ab409-cde4-477f-99d9-90dd4e7c22fd" providerId="ADAL" clId="{BD1E9D80-09C6-4503-B1BB-EEAA3B9E76A1}" dt="2020-09-25T10:38:55.374" v="1409" actId="20577"/>
          <ac:spMkLst>
            <pc:docMk/>
            <pc:sldMk cId="3832313557" sldId="268"/>
            <ac:spMk id="3" creationId="{0BB50346-7EC6-4749-9F72-E5127F1E6F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AF5E7-E2FE-1145-9869-7B43B6344FF6}" type="datetimeFigureOut">
              <a:rPr lang="en-US" smtClean="0"/>
              <a:t>9/21/22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185789-F3D9-634F-96C2-BEA085027A68}" type="slidenum">
              <a:rPr lang="en-US" smtClean="0"/>
              <a:t>‹#›</a:t>
            </a:fld>
            <a:endParaRPr lang="en-US"/>
          </a:p>
        </p:txBody>
      </p:sp>
    </p:spTree>
    <p:extLst>
      <p:ext uri="{BB962C8B-B14F-4D97-AF65-F5344CB8AC3E}">
        <p14:creationId xmlns:p14="http://schemas.microsoft.com/office/powerpoint/2010/main" val="37096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9D845-61A1-534E-B44F-B4CDA5FED41D}" type="datetimeFigureOut">
              <a:rPr lang="en-US" smtClean="0"/>
              <a:t>9/21/22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6683-5F5D-234B-A41B-4703CDF0DB37}" type="slidenum">
              <a:rPr lang="en-US" smtClean="0"/>
              <a:t>‹#›</a:t>
            </a:fld>
            <a:endParaRPr lang="en-US"/>
          </a:p>
        </p:txBody>
      </p:sp>
    </p:spTree>
    <p:extLst>
      <p:ext uri="{BB962C8B-B14F-4D97-AF65-F5344CB8AC3E}">
        <p14:creationId xmlns:p14="http://schemas.microsoft.com/office/powerpoint/2010/main" val="201643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ith image right 1">
    <p:bg>
      <p:bgPr>
        <a:solidFill>
          <a:srgbClr val="3D0029"/>
        </a:solidFill>
        <a:effectLst/>
      </p:bgPr>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spTree>
    <p:extLst>
      <p:ext uri="{BB962C8B-B14F-4D97-AF65-F5344CB8AC3E}">
        <p14:creationId xmlns:p14="http://schemas.microsoft.com/office/powerpoint/2010/main" val="12023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
        <p:nvSpPr>
          <p:cNvPr id="9" name="Text Placeholder 12"/>
          <p:cNvSpPr>
            <a:spLocks noGrp="1"/>
          </p:cNvSpPr>
          <p:nvPr>
            <p:ph type="body" sz="quarter" idx="11" hasCustomPrompt="1"/>
          </p:nvPr>
        </p:nvSpPr>
        <p:spPr>
          <a:xfrm>
            <a:off x="2394100"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94100"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25" name="Freeform 24"/>
          <p:cNvSpPr/>
          <p:nvPr userDrawn="1"/>
        </p:nvSpPr>
        <p:spPr>
          <a:xfrm flipH="1">
            <a:off x="1753808"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flipH="1">
            <a:off x="40395"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flipH="1">
            <a:off x="-308007"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74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rgbClr val="3D0029"/>
        </a:solidFill>
        <a:effectLst/>
      </p:bgPr>
    </p:bg>
    <p:spTree>
      <p:nvGrpSpPr>
        <p:cNvPr id="1" name=""/>
        <p:cNvGrpSpPr/>
        <p:nvPr/>
      </p:nvGrpSpPr>
      <p:grpSpPr>
        <a:xfrm>
          <a:off x="0" y="0"/>
          <a:ext cx="0" cy="0"/>
          <a:chOff x="0" y="0"/>
          <a:chExt cx="0" cy="0"/>
        </a:xfrm>
      </p:grpSpPr>
      <p:sp>
        <p:nvSpPr>
          <p:cNvPr id="9" name="Text Placeholder 12"/>
          <p:cNvSpPr>
            <a:spLocks noGrp="1"/>
          </p:cNvSpPr>
          <p:nvPr>
            <p:ph type="body" sz="quarter" idx="11" hasCustomPrompt="1"/>
          </p:nvPr>
        </p:nvSpPr>
        <p:spPr>
          <a:xfrm>
            <a:off x="2345973"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45973"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18" name="Freeform 17"/>
          <p:cNvSpPr/>
          <p:nvPr userDrawn="1"/>
        </p:nvSpPr>
        <p:spPr>
          <a:xfrm rot="563881">
            <a:off x="1578255"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415858"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897276"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Tree>
    <p:extLst>
      <p:ext uri="{BB962C8B-B14F-4D97-AF65-F5344CB8AC3E}">
        <p14:creationId xmlns:p14="http://schemas.microsoft.com/office/powerpoint/2010/main" val="147224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rgbClr val="3D0029"/>
        </a:solidFill>
        <a:effectLst/>
      </p:bgPr>
    </p:bg>
    <p:spTree>
      <p:nvGrpSpPr>
        <p:cNvPr id="1" name=""/>
        <p:cNvGrpSpPr/>
        <p:nvPr/>
      </p:nvGrpSpPr>
      <p:grpSpPr>
        <a:xfrm>
          <a:off x="0" y="0"/>
          <a:ext cx="0" cy="0"/>
          <a:chOff x="0" y="0"/>
          <a:chExt cx="0" cy="0"/>
        </a:xfrm>
      </p:grpSpPr>
      <p:grpSp>
        <p:nvGrpSpPr>
          <p:cNvPr id="2" name="Group 1"/>
          <p:cNvGrpSpPr/>
          <p:nvPr userDrawn="1"/>
        </p:nvGrpSpPr>
        <p:grpSpPr>
          <a:xfrm flipH="1">
            <a:off x="6982672" y="-182510"/>
            <a:ext cx="3068289" cy="7155956"/>
            <a:chOff x="-541142" y="-182510"/>
            <a:chExt cx="3068289" cy="7155956"/>
          </a:xfrm>
        </p:grpSpPr>
        <p:sp>
          <p:nvSpPr>
            <p:cNvPr id="18" name="Freeform 17"/>
            <p:cNvSpPr/>
            <p:nvPr userDrawn="1"/>
          </p:nvSpPr>
          <p:spPr>
            <a:xfrm rot="563881">
              <a:off x="1934389"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771992"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541142"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sp>
        <p:nvSpPr>
          <p:cNvPr id="12"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3"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02404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with image right 1">
    <p:bg>
      <p:bgPr>
        <a:solidFill>
          <a:schemeClr val="bg1"/>
        </a:solidFill>
        <a:effectLst/>
      </p:bgPr>
    </p:bg>
    <p:spTree>
      <p:nvGrpSpPr>
        <p:cNvPr id="1" name=""/>
        <p:cNvGrpSpPr/>
        <p:nvPr/>
      </p:nvGrpSpPr>
      <p:grpSpPr>
        <a:xfrm>
          <a:off x="0" y="0"/>
          <a:ext cx="0" cy="0"/>
          <a:chOff x="0" y="0"/>
          <a:chExt cx="0" cy="0"/>
        </a:xfrm>
      </p:grpSpPr>
      <p:sp>
        <p:nvSpPr>
          <p:cNvPr id="8" name="TextBox 7"/>
          <p:cNvSpPr txBox="1">
            <a:spLocks/>
          </p:cNvSpPr>
          <p:nvPr userDrawn="1"/>
        </p:nvSpPr>
        <p:spPr>
          <a:xfrm rot="1859265">
            <a:off x="4010115"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531C40"/>
              </a:solidFill>
            </a:endParaRPr>
          </a:p>
        </p:txBody>
      </p:sp>
      <p:sp>
        <p:nvSpPr>
          <p:cNvPr id="9" name="TextBox 8"/>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solidFill>
                <a:srgbClr val="1A2A4F"/>
              </a:solidFill>
            </a:endParaRPr>
          </a:p>
        </p:txBody>
      </p:sp>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22"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Picture Placeholder 2"/>
          <p:cNvSpPr>
            <a:spLocks noGrp="1"/>
          </p:cNvSpPr>
          <p:nvPr>
            <p:ph type="pic" sz="quarter" idx="16" hasCustomPrompt="1"/>
          </p:nvPr>
        </p:nvSpPr>
        <p:spPr>
          <a:xfrm>
            <a:off x="5263986" y="-9600"/>
            <a:ext cx="3896484" cy="689439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2573 w 10000"/>
              <a:gd name="connsiteY0" fmla="*/ 445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2573 w 10000"/>
              <a:gd name="connsiteY5" fmla="*/ 4450 h 10000"/>
              <a:gd name="connsiteX0" fmla="*/ 2495 w 9922"/>
              <a:gd name="connsiteY0" fmla="*/ 4450 h 10000"/>
              <a:gd name="connsiteX1" fmla="*/ 1 w 9922"/>
              <a:gd name="connsiteY1" fmla="*/ 0 h 10000"/>
              <a:gd name="connsiteX2" fmla="*/ 9922 w 9922"/>
              <a:gd name="connsiteY2" fmla="*/ 0 h 10000"/>
              <a:gd name="connsiteX3" fmla="*/ 9922 w 9922"/>
              <a:gd name="connsiteY3" fmla="*/ 10000 h 10000"/>
              <a:gd name="connsiteX4" fmla="*/ 2306 w 9922"/>
              <a:gd name="connsiteY4" fmla="*/ 10000 h 10000"/>
              <a:gd name="connsiteX5" fmla="*/ 2495 w 9922"/>
              <a:gd name="connsiteY5" fmla="*/ 4450 h 10000"/>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471 w 10000"/>
              <a:gd name="connsiteY4" fmla="*/ 10005 h 10005"/>
              <a:gd name="connsiteX5" fmla="*/ 2515 w 10000"/>
              <a:gd name="connsiteY5" fmla="*/ 4450 h 10005"/>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15 w 10000"/>
              <a:gd name="connsiteY5" fmla="*/ 4450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2 h 10000"/>
              <a:gd name="connsiteX1" fmla="*/ 0 w 10059"/>
              <a:gd name="connsiteY1" fmla="*/ 0 h 10000"/>
              <a:gd name="connsiteX2" fmla="*/ 7266 w 10059"/>
              <a:gd name="connsiteY2" fmla="*/ 21 h 10000"/>
              <a:gd name="connsiteX3" fmla="*/ 10059 w 10059"/>
              <a:gd name="connsiteY3" fmla="*/ 9995 h 10000"/>
              <a:gd name="connsiteX4" fmla="*/ 2383 w 10059"/>
              <a:gd name="connsiteY4" fmla="*/ 10000 h 10000"/>
              <a:gd name="connsiteX5" fmla="*/ 2601 w 10059"/>
              <a:gd name="connsiteY5" fmla="*/ 4362 h 10000"/>
              <a:gd name="connsiteX0" fmla="*/ 2601 w 10059"/>
              <a:gd name="connsiteY0" fmla="*/ 4381 h 10019"/>
              <a:gd name="connsiteX1" fmla="*/ 0 w 10059"/>
              <a:gd name="connsiteY1" fmla="*/ 19 h 10019"/>
              <a:gd name="connsiteX2" fmla="*/ 8159 w 10059"/>
              <a:gd name="connsiteY2" fmla="*/ 0 h 10019"/>
              <a:gd name="connsiteX3" fmla="*/ 10059 w 10059"/>
              <a:gd name="connsiteY3" fmla="*/ 10014 h 10019"/>
              <a:gd name="connsiteX4" fmla="*/ 2383 w 10059"/>
              <a:gd name="connsiteY4" fmla="*/ 10019 h 10019"/>
              <a:gd name="connsiteX5" fmla="*/ 2601 w 10059"/>
              <a:gd name="connsiteY5" fmla="*/ 4381 h 10019"/>
              <a:gd name="connsiteX0" fmla="*/ 2601 w 8159"/>
              <a:gd name="connsiteY0" fmla="*/ 4381 h 10019"/>
              <a:gd name="connsiteX1" fmla="*/ 0 w 8159"/>
              <a:gd name="connsiteY1" fmla="*/ 19 h 10019"/>
              <a:gd name="connsiteX2" fmla="*/ 8159 w 8159"/>
              <a:gd name="connsiteY2" fmla="*/ 0 h 10019"/>
              <a:gd name="connsiteX3" fmla="*/ 6582 w 8159"/>
              <a:gd name="connsiteY3" fmla="*/ 9974 h 10019"/>
              <a:gd name="connsiteX4" fmla="*/ 2383 w 8159"/>
              <a:gd name="connsiteY4" fmla="*/ 10019 h 10019"/>
              <a:gd name="connsiteX5" fmla="*/ 2601 w 8159"/>
              <a:gd name="connsiteY5" fmla="*/ 4381 h 10019"/>
              <a:gd name="connsiteX0" fmla="*/ 3188 w 10023"/>
              <a:gd name="connsiteY0" fmla="*/ 4373 h 10034"/>
              <a:gd name="connsiteX1" fmla="*/ 0 w 10023"/>
              <a:gd name="connsiteY1" fmla="*/ 19 h 10034"/>
              <a:gd name="connsiteX2" fmla="*/ 10000 w 10023"/>
              <a:gd name="connsiteY2" fmla="*/ 0 h 10034"/>
              <a:gd name="connsiteX3" fmla="*/ 10023 w 10023"/>
              <a:gd name="connsiteY3" fmla="*/ 10034 h 10034"/>
              <a:gd name="connsiteX4" fmla="*/ 2921 w 10023"/>
              <a:gd name="connsiteY4" fmla="*/ 10000 h 10034"/>
              <a:gd name="connsiteX5" fmla="*/ 3188 w 10023"/>
              <a:gd name="connsiteY5" fmla="*/ 4373 h 1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3" h="10034">
                <a:moveTo>
                  <a:pt x="3188" y="4373"/>
                </a:moveTo>
                <a:cubicBezTo>
                  <a:pt x="2933" y="3375"/>
                  <a:pt x="2525" y="1794"/>
                  <a:pt x="0" y="19"/>
                </a:cubicBezTo>
                <a:lnTo>
                  <a:pt x="10000" y="0"/>
                </a:lnTo>
                <a:cubicBezTo>
                  <a:pt x="10008" y="3345"/>
                  <a:pt x="10015" y="6689"/>
                  <a:pt x="10023" y="10034"/>
                </a:cubicBezTo>
                <a:lnTo>
                  <a:pt x="2921" y="10000"/>
                </a:lnTo>
                <a:cubicBezTo>
                  <a:pt x="3673" y="8295"/>
                  <a:pt x="4076" y="6513"/>
                  <a:pt x="3188" y="4373"/>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44131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with image right 2">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5" name="Freeform 14"/>
          <p:cNvSpPr/>
          <p:nvPr userDrawn="1"/>
        </p:nvSpPr>
        <p:spPr>
          <a:xfrm>
            <a:off x="4289143" y="-3176"/>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a:off x="5762543"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3"/>
          <p:cNvSpPr>
            <a:spLocks noGrp="1"/>
          </p:cNvSpPr>
          <p:nvPr>
            <p:ph type="pic" sz="quarter" idx="15" hasCustomPrompt="1"/>
          </p:nvPr>
        </p:nvSpPr>
        <p:spPr>
          <a:xfrm>
            <a:off x="5154997" y="-3601"/>
            <a:ext cx="4012145" cy="6877548"/>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3638 w 10000"/>
              <a:gd name="connsiteY0" fmla="*/ 2129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3638 w 10000"/>
              <a:gd name="connsiteY5" fmla="*/ 2129 h 10000"/>
              <a:gd name="connsiteX0" fmla="*/ 3623 w 9985"/>
              <a:gd name="connsiteY0" fmla="*/ 2129 h 10014"/>
              <a:gd name="connsiteX1" fmla="*/ 1 w 9985"/>
              <a:gd name="connsiteY1" fmla="*/ 29 h 10014"/>
              <a:gd name="connsiteX2" fmla="*/ 9985 w 9985"/>
              <a:gd name="connsiteY2" fmla="*/ 0 h 10014"/>
              <a:gd name="connsiteX3" fmla="*/ 9985 w 9985"/>
              <a:gd name="connsiteY3" fmla="*/ 10000 h 10014"/>
              <a:gd name="connsiteX4" fmla="*/ 2378 w 9985"/>
              <a:gd name="connsiteY4" fmla="*/ 10014 h 10014"/>
              <a:gd name="connsiteX5" fmla="*/ 3623 w 9985"/>
              <a:gd name="connsiteY5" fmla="*/ 2129 h 10014"/>
              <a:gd name="connsiteX0" fmla="*/ 3628 w 10000"/>
              <a:gd name="connsiteY0" fmla="*/ 2126 h 9986"/>
              <a:gd name="connsiteX1" fmla="*/ 1 w 10000"/>
              <a:gd name="connsiteY1" fmla="*/ 29 h 9986"/>
              <a:gd name="connsiteX2" fmla="*/ 10000 w 10000"/>
              <a:gd name="connsiteY2" fmla="*/ 0 h 9986"/>
              <a:gd name="connsiteX3" fmla="*/ 10000 w 10000"/>
              <a:gd name="connsiteY3" fmla="*/ 9986 h 9986"/>
              <a:gd name="connsiteX4" fmla="*/ 2402 w 10000"/>
              <a:gd name="connsiteY4" fmla="*/ 9981 h 9986"/>
              <a:gd name="connsiteX5" fmla="*/ 3628 w 10000"/>
              <a:gd name="connsiteY5" fmla="*/ 2126 h 9986"/>
              <a:gd name="connsiteX0" fmla="*/ 3601 w 10000"/>
              <a:gd name="connsiteY0" fmla="*/ 2095 h 10000"/>
              <a:gd name="connsiteX1" fmla="*/ 1 w 10000"/>
              <a:gd name="connsiteY1" fmla="*/ 2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5 h 10000"/>
              <a:gd name="connsiteX1" fmla="*/ 1 w 10000"/>
              <a:gd name="connsiteY1" fmla="*/ 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6 h 10001"/>
              <a:gd name="connsiteX1" fmla="*/ 1 w 10000"/>
              <a:gd name="connsiteY1" fmla="*/ 0 h 10001"/>
              <a:gd name="connsiteX2" fmla="*/ 10000 w 10000"/>
              <a:gd name="connsiteY2" fmla="*/ 1 h 10001"/>
              <a:gd name="connsiteX3" fmla="*/ 10000 w 10000"/>
              <a:gd name="connsiteY3" fmla="*/ 10001 h 10001"/>
              <a:gd name="connsiteX4" fmla="*/ 2402 w 10000"/>
              <a:gd name="connsiteY4" fmla="*/ 9996 h 10001"/>
              <a:gd name="connsiteX5" fmla="*/ 3601 w 10000"/>
              <a:gd name="connsiteY5" fmla="*/ 2096 h 10001"/>
              <a:gd name="connsiteX0" fmla="*/ 3600 w 9999"/>
              <a:gd name="connsiteY0" fmla="*/ 2096 h 10001"/>
              <a:gd name="connsiteX1" fmla="*/ 0 w 9999"/>
              <a:gd name="connsiteY1" fmla="*/ 0 h 10001"/>
              <a:gd name="connsiteX2" fmla="*/ 9999 w 9999"/>
              <a:gd name="connsiteY2" fmla="*/ 1 h 10001"/>
              <a:gd name="connsiteX3" fmla="*/ 9999 w 9999"/>
              <a:gd name="connsiteY3" fmla="*/ 10001 h 10001"/>
              <a:gd name="connsiteX4" fmla="*/ 2401 w 9999"/>
              <a:gd name="connsiteY4" fmla="*/ 9996 h 10001"/>
              <a:gd name="connsiteX5" fmla="*/ 3600 w 9999"/>
              <a:gd name="connsiteY5" fmla="*/ 2096 h 10001"/>
              <a:gd name="connsiteX0" fmla="*/ 3600 w 10000"/>
              <a:gd name="connsiteY0" fmla="*/ 2096 h 10000"/>
              <a:gd name="connsiteX1" fmla="*/ 0 w 10000"/>
              <a:gd name="connsiteY1" fmla="*/ 0 h 10000"/>
              <a:gd name="connsiteX2" fmla="*/ 10000 w 10000"/>
              <a:gd name="connsiteY2" fmla="*/ 1 h 10000"/>
              <a:gd name="connsiteX3" fmla="*/ 10000 w 10000"/>
              <a:gd name="connsiteY3" fmla="*/ 10000 h 10000"/>
              <a:gd name="connsiteX4" fmla="*/ 2401 w 10000"/>
              <a:gd name="connsiteY4" fmla="*/ 9995 h 10000"/>
              <a:gd name="connsiteX5" fmla="*/ 3600 w 10000"/>
              <a:gd name="connsiteY5" fmla="*/ 2096 h 10000"/>
              <a:gd name="connsiteX0" fmla="*/ 3613 w 10013"/>
              <a:gd name="connsiteY0" fmla="*/ 2095 h 9999"/>
              <a:gd name="connsiteX1" fmla="*/ 0 w 10013"/>
              <a:gd name="connsiteY1" fmla="*/ 4 h 9999"/>
              <a:gd name="connsiteX2" fmla="*/ 10013 w 10013"/>
              <a:gd name="connsiteY2" fmla="*/ 0 h 9999"/>
              <a:gd name="connsiteX3" fmla="*/ 10013 w 10013"/>
              <a:gd name="connsiteY3" fmla="*/ 9999 h 9999"/>
              <a:gd name="connsiteX4" fmla="*/ 2414 w 10013"/>
              <a:gd name="connsiteY4" fmla="*/ 9994 h 9999"/>
              <a:gd name="connsiteX5" fmla="*/ 3613 w 10013"/>
              <a:gd name="connsiteY5" fmla="*/ 2095 h 9999"/>
              <a:gd name="connsiteX0" fmla="*/ 3608 w 10000"/>
              <a:gd name="connsiteY0" fmla="*/ 2091 h 9996"/>
              <a:gd name="connsiteX1" fmla="*/ 0 w 10000"/>
              <a:gd name="connsiteY1" fmla="*/ 0 h 9996"/>
              <a:gd name="connsiteX2" fmla="*/ 7348 w 10000"/>
              <a:gd name="connsiteY2" fmla="*/ 9 h 9996"/>
              <a:gd name="connsiteX3" fmla="*/ 10000 w 10000"/>
              <a:gd name="connsiteY3" fmla="*/ 9996 h 9996"/>
              <a:gd name="connsiteX4" fmla="*/ 2411 w 10000"/>
              <a:gd name="connsiteY4" fmla="*/ 9991 h 9996"/>
              <a:gd name="connsiteX5" fmla="*/ 3608 w 10000"/>
              <a:gd name="connsiteY5" fmla="*/ 2091 h 9996"/>
              <a:gd name="connsiteX0" fmla="*/ 3608 w 10000"/>
              <a:gd name="connsiteY0" fmla="*/ 2092 h 10000"/>
              <a:gd name="connsiteX1" fmla="*/ 0 w 10000"/>
              <a:gd name="connsiteY1" fmla="*/ 0 h 10000"/>
              <a:gd name="connsiteX2" fmla="*/ 7921 w 10000"/>
              <a:gd name="connsiteY2" fmla="*/ 9 h 10000"/>
              <a:gd name="connsiteX3" fmla="*/ 10000 w 10000"/>
              <a:gd name="connsiteY3" fmla="*/ 10000 h 10000"/>
              <a:gd name="connsiteX4" fmla="*/ 2411 w 10000"/>
              <a:gd name="connsiteY4" fmla="*/ 9995 h 10000"/>
              <a:gd name="connsiteX5" fmla="*/ 3608 w 10000"/>
              <a:gd name="connsiteY5" fmla="*/ 2092 h 10000"/>
              <a:gd name="connsiteX0" fmla="*/ 3608 w 7921"/>
              <a:gd name="connsiteY0" fmla="*/ 2092 h 9995"/>
              <a:gd name="connsiteX1" fmla="*/ 0 w 7921"/>
              <a:gd name="connsiteY1" fmla="*/ 0 h 9995"/>
              <a:gd name="connsiteX2" fmla="*/ 7921 w 7921"/>
              <a:gd name="connsiteY2" fmla="*/ 9 h 9995"/>
              <a:gd name="connsiteX3" fmla="*/ 7420 w 7921"/>
              <a:gd name="connsiteY3" fmla="*/ 9974 h 9995"/>
              <a:gd name="connsiteX4" fmla="*/ 2411 w 7921"/>
              <a:gd name="connsiteY4" fmla="*/ 9995 h 9995"/>
              <a:gd name="connsiteX5" fmla="*/ 3608 w 7921"/>
              <a:gd name="connsiteY5" fmla="*/ 2092 h 9995"/>
              <a:gd name="connsiteX0" fmla="*/ 4555 w 10024"/>
              <a:gd name="connsiteY0" fmla="*/ 2093 h 10019"/>
              <a:gd name="connsiteX1" fmla="*/ 0 w 10024"/>
              <a:gd name="connsiteY1" fmla="*/ 0 h 10019"/>
              <a:gd name="connsiteX2" fmla="*/ 10000 w 10024"/>
              <a:gd name="connsiteY2" fmla="*/ 9 h 10019"/>
              <a:gd name="connsiteX3" fmla="*/ 10024 w 10024"/>
              <a:gd name="connsiteY3" fmla="*/ 10019 h 10019"/>
              <a:gd name="connsiteX4" fmla="*/ 3044 w 10024"/>
              <a:gd name="connsiteY4" fmla="*/ 10000 h 10019"/>
              <a:gd name="connsiteX5" fmla="*/ 4555 w 10024"/>
              <a:gd name="connsiteY5" fmla="*/ 2093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4" h="10019">
                <a:moveTo>
                  <a:pt x="4555" y="2093"/>
                </a:moveTo>
                <a:cubicBezTo>
                  <a:pt x="3391" y="1363"/>
                  <a:pt x="1216" y="491"/>
                  <a:pt x="0" y="0"/>
                </a:cubicBezTo>
                <a:lnTo>
                  <a:pt x="10000" y="9"/>
                </a:lnTo>
                <a:cubicBezTo>
                  <a:pt x="10008" y="3346"/>
                  <a:pt x="10016" y="6682"/>
                  <a:pt x="10024" y="10019"/>
                </a:cubicBezTo>
                <a:lnTo>
                  <a:pt x="3044" y="10000"/>
                </a:lnTo>
                <a:lnTo>
                  <a:pt x="4555" y="2093"/>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55116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with image left 1">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2" name="Text Placeholder 12"/>
          <p:cNvSpPr>
            <a:spLocks noGrp="1"/>
          </p:cNvSpPr>
          <p:nvPr>
            <p:ph type="body" sz="quarter" idx="13"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grpSp>
        <p:nvGrpSpPr>
          <p:cNvPr id="3" name="Group 2"/>
          <p:cNvGrpSpPr/>
          <p:nvPr userDrawn="1"/>
        </p:nvGrpSpPr>
        <p:grpSpPr>
          <a:xfrm flipH="1">
            <a:off x="1814976" y="383492"/>
            <a:ext cx="3338804" cy="6474508"/>
            <a:chOff x="4000590" y="374206"/>
            <a:chExt cx="3338804" cy="6474508"/>
          </a:xfrm>
        </p:grpSpPr>
        <p:sp>
          <p:nvSpPr>
            <p:cNvPr id="13" name="TextBox 12"/>
            <p:cNvSpPr txBox="1">
              <a:spLocks/>
            </p:cNvSpPr>
            <p:nvPr userDrawn="1"/>
          </p:nvSpPr>
          <p:spPr>
            <a:xfrm rot="1859265">
              <a:off x="4000590"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grpSp>
      <p:sp>
        <p:nvSpPr>
          <p:cNvPr id="6" name="Picture Placeholder 5"/>
          <p:cNvSpPr>
            <a:spLocks noGrp="1"/>
          </p:cNvSpPr>
          <p:nvPr>
            <p:ph type="pic" sz="quarter" idx="14" hasCustomPrompt="1"/>
          </p:nvPr>
        </p:nvSpPr>
        <p:spPr>
          <a:xfrm>
            <a:off x="0" y="0"/>
            <a:ext cx="3913142" cy="6861586"/>
          </a:xfrm>
          <a:custGeom>
            <a:avLst/>
            <a:gdLst>
              <a:gd name="connsiteX0" fmla="*/ 0 w 3348038"/>
              <a:gd name="connsiteY0" fmla="*/ 0 h 6858000"/>
              <a:gd name="connsiteX1" fmla="*/ 2790021 w 3348038"/>
              <a:gd name="connsiteY1" fmla="*/ 0 h 6858000"/>
              <a:gd name="connsiteX2" fmla="*/ 3348038 w 3348038"/>
              <a:gd name="connsiteY2" fmla="*/ 558017 h 6858000"/>
              <a:gd name="connsiteX3" fmla="*/ 3348038 w 3348038"/>
              <a:gd name="connsiteY3" fmla="*/ 6858000 h 6858000"/>
              <a:gd name="connsiteX4" fmla="*/ 0 w 3348038"/>
              <a:gd name="connsiteY4" fmla="*/ 6858000 h 6858000"/>
              <a:gd name="connsiteX5" fmla="*/ 0 w 3348038"/>
              <a:gd name="connsiteY5" fmla="*/ 0 h 6858000"/>
              <a:gd name="connsiteX0" fmla="*/ 0 w 3348038"/>
              <a:gd name="connsiteY0" fmla="*/ 0 h 6858000"/>
              <a:gd name="connsiteX1" fmla="*/ 2790021 w 3348038"/>
              <a:gd name="connsiteY1" fmla="*/ 0 h 6858000"/>
              <a:gd name="connsiteX2" fmla="*/ 3348038 w 3348038"/>
              <a:gd name="connsiteY2" fmla="*/ 558017 h 6858000"/>
              <a:gd name="connsiteX3" fmla="*/ 2771568 w 3348038"/>
              <a:gd name="connsiteY3" fmla="*/ 6858000 h 6858000"/>
              <a:gd name="connsiteX4" fmla="*/ 0 w 3348038"/>
              <a:gd name="connsiteY4" fmla="*/ 6858000 h 6858000"/>
              <a:gd name="connsiteX5" fmla="*/ 0 w 3348038"/>
              <a:gd name="connsiteY5" fmla="*/ 0 h 6858000"/>
              <a:gd name="connsiteX0" fmla="*/ 0 w 2790021"/>
              <a:gd name="connsiteY0" fmla="*/ 0 h 6858000"/>
              <a:gd name="connsiteX1" fmla="*/ 2790021 w 2790021"/>
              <a:gd name="connsiteY1" fmla="*/ 0 h 6858000"/>
              <a:gd name="connsiteX2" fmla="*/ 2652299 w 2790021"/>
              <a:gd name="connsiteY2" fmla="*/ 2963286 h 6858000"/>
              <a:gd name="connsiteX3" fmla="*/ 2771568 w 2790021"/>
              <a:gd name="connsiteY3" fmla="*/ 6858000 h 6858000"/>
              <a:gd name="connsiteX4" fmla="*/ 0 w 2790021"/>
              <a:gd name="connsiteY4" fmla="*/ 6858000 h 6858000"/>
              <a:gd name="connsiteX5" fmla="*/ 0 w 2790021"/>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3142" h="6861586">
                <a:moveTo>
                  <a:pt x="0" y="0"/>
                </a:moveTo>
                <a:lnTo>
                  <a:pt x="3913142" y="0"/>
                </a:lnTo>
                <a:cubicBezTo>
                  <a:pt x="2975336" y="1127462"/>
                  <a:pt x="2742380" y="2315249"/>
                  <a:pt x="2664999" y="2988686"/>
                </a:cubicBezTo>
                <a:cubicBezTo>
                  <a:pt x="2392136" y="3959313"/>
                  <a:pt x="2366700" y="5503683"/>
                  <a:pt x="2760811" y="6861586"/>
                </a:cubicBezTo>
                <a:lnTo>
                  <a:pt x="0" y="6858000"/>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Tree>
    <p:extLst>
      <p:ext uri="{BB962C8B-B14F-4D97-AF65-F5344CB8AC3E}">
        <p14:creationId xmlns:p14="http://schemas.microsoft.com/office/powerpoint/2010/main" val="13554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with image left 2">
    <p:bg>
      <p:bgPr>
        <a:solidFill>
          <a:schemeClr val="bg1"/>
        </a:solidFill>
        <a:effectLst/>
      </p:bgPr>
    </p:bg>
    <p:spTree>
      <p:nvGrpSpPr>
        <p:cNvPr id="1" name=""/>
        <p:cNvGrpSpPr/>
        <p:nvPr/>
      </p:nvGrpSpPr>
      <p:grpSpPr>
        <a:xfrm>
          <a:off x="0" y="0"/>
          <a:ext cx="0" cy="0"/>
          <a:chOff x="0" y="0"/>
          <a:chExt cx="0" cy="0"/>
        </a:xfrm>
      </p:grpSpPr>
      <p:sp>
        <p:nvSpPr>
          <p:cNvPr id="15" name="Freeform 14"/>
          <p:cNvSpPr/>
          <p:nvPr userDrawn="1"/>
        </p:nvSpPr>
        <p:spPr>
          <a:xfrm flipH="1">
            <a:off x="2171560" y="3174"/>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flipH="1">
            <a:off x="2181007"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userDrawn="1">
            <p:ph type="pic" sz="quarter" idx="16" hasCustomPrompt="1"/>
          </p:nvPr>
        </p:nvSpPr>
        <p:spPr>
          <a:xfrm>
            <a:off x="-9525" y="-6350"/>
            <a:ext cx="4010056" cy="6877122"/>
          </a:xfrm>
          <a:custGeom>
            <a:avLst/>
            <a:gdLst>
              <a:gd name="connsiteX0" fmla="*/ 0 w 3856038"/>
              <a:gd name="connsiteY0" fmla="*/ 0 h 6877122"/>
              <a:gd name="connsiteX1" fmla="*/ 3213352 w 3856038"/>
              <a:gd name="connsiteY1" fmla="*/ 0 h 6877122"/>
              <a:gd name="connsiteX2" fmla="*/ 3856038 w 3856038"/>
              <a:gd name="connsiteY2" fmla="*/ 642686 h 6877122"/>
              <a:gd name="connsiteX3" fmla="*/ 3856038 w 3856038"/>
              <a:gd name="connsiteY3" fmla="*/ 6877122 h 6877122"/>
              <a:gd name="connsiteX4" fmla="*/ 0 w 3856038"/>
              <a:gd name="connsiteY4" fmla="*/ 6877122 h 6877122"/>
              <a:gd name="connsiteX5" fmla="*/ 0 w 3856038"/>
              <a:gd name="connsiteY5" fmla="*/ 0 h 6877122"/>
              <a:gd name="connsiteX0" fmla="*/ 0 w 4000531"/>
              <a:gd name="connsiteY0" fmla="*/ 0 h 6877122"/>
              <a:gd name="connsiteX1" fmla="*/ 4000531 w 4000531"/>
              <a:gd name="connsiteY1" fmla="*/ 0 h 6877122"/>
              <a:gd name="connsiteX2" fmla="*/ 3856038 w 4000531"/>
              <a:gd name="connsiteY2" fmla="*/ 642686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1700461 w 4000531"/>
              <a:gd name="connsiteY2" fmla="*/ 131559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0056" h="6877122">
                <a:moveTo>
                  <a:pt x="0" y="0"/>
                </a:moveTo>
                <a:lnTo>
                  <a:pt x="4010056" y="0"/>
                </a:lnTo>
                <a:cubicBezTo>
                  <a:pt x="3401058" y="446998"/>
                  <a:pt x="2855559" y="776520"/>
                  <a:pt x="2183061" y="1436243"/>
                </a:cubicBezTo>
                <a:lnTo>
                  <a:pt x="2798514" y="6877122"/>
                </a:lnTo>
                <a:lnTo>
                  <a:pt x="0" y="6877122"/>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
        <p:nvSpPr>
          <p:cNvPr id="9"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0"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Text Placeholder 12"/>
          <p:cNvSpPr>
            <a:spLocks noGrp="1"/>
          </p:cNvSpPr>
          <p:nvPr>
            <p:ph type="body" sz="quarter" idx="17"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Tree>
    <p:extLst>
      <p:ext uri="{BB962C8B-B14F-4D97-AF65-F5344CB8AC3E}">
        <p14:creationId xmlns:p14="http://schemas.microsoft.com/office/powerpoint/2010/main" val="859245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no image just text">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692685" y="1819747"/>
            <a:ext cx="750033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6"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Freeform 10"/>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7537" y="87527"/>
            <a:ext cx="1170308" cy="646724"/>
          </a:xfrm>
          <a:prstGeom prst="rect">
            <a:avLst/>
          </a:prstGeom>
        </p:spPr>
      </p:pic>
    </p:spTree>
    <p:extLst>
      <p:ext uri="{BB962C8B-B14F-4D97-AF65-F5344CB8AC3E}">
        <p14:creationId xmlns:p14="http://schemas.microsoft.com/office/powerpoint/2010/main" val="304471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no image just bullets">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3" name="Content Placeholder 2"/>
          <p:cNvSpPr>
            <a:spLocks noGrp="1"/>
          </p:cNvSpPr>
          <p:nvPr>
            <p:ph sz="quarter" idx="14"/>
          </p:nvPr>
        </p:nvSpPr>
        <p:spPr>
          <a:xfrm>
            <a:off x="694613" y="1824740"/>
            <a:ext cx="7452691" cy="3868738"/>
          </a:xfrm>
          <a:prstGeom prst="rect">
            <a:avLst/>
          </a:prstGeom>
        </p:spPr>
        <p:txBody>
          <a:bodyPr/>
          <a:lstStyle>
            <a:lvl1pPr>
              <a:defRPr lang="en-US" sz="1600" b="0" i="0" kern="1200" spc="0" baseline="0" dirty="0" smtClean="0">
                <a:solidFill>
                  <a:schemeClr val="tx1">
                    <a:lumMod val="75000"/>
                    <a:lumOff val="25000"/>
                  </a:schemeClr>
                </a:solidFill>
                <a:latin typeface="Arial" charset="0"/>
                <a:ea typeface="Arial" charset="0"/>
                <a:cs typeface="Arial" charset="0"/>
              </a:defRPr>
            </a:lvl1pPr>
            <a:lvl2pPr>
              <a:defRPr lang="en-US" sz="1600" b="0" i="0" kern="1200" spc="0" baseline="0" dirty="0" smtClean="0">
                <a:solidFill>
                  <a:schemeClr val="tx1">
                    <a:lumMod val="50000"/>
                    <a:lumOff val="50000"/>
                  </a:schemeClr>
                </a:solidFill>
                <a:latin typeface="Arial" charset="0"/>
                <a:ea typeface="Arial" charset="0"/>
                <a:cs typeface="Arial" charset="0"/>
              </a:defRPr>
            </a:lvl2pPr>
            <a:lvl3pPr>
              <a:defRPr lang="en-US" sz="1600" b="0" i="0" kern="1200" spc="0" baseline="0" dirty="0" smtClean="0">
                <a:solidFill>
                  <a:schemeClr val="tx1">
                    <a:lumMod val="50000"/>
                    <a:lumOff val="50000"/>
                  </a:schemeClr>
                </a:solidFill>
                <a:latin typeface="Arial" charset="0"/>
                <a:ea typeface="Arial" charset="0"/>
                <a:cs typeface="Arial" charset="0"/>
              </a:defRPr>
            </a:lvl3pPr>
            <a:lvl4pPr>
              <a:defRPr lang="en-US" sz="1600" b="0" i="0" kern="1200" spc="0" baseline="0" dirty="0" smtClean="0">
                <a:solidFill>
                  <a:schemeClr val="tx1">
                    <a:lumMod val="50000"/>
                    <a:lumOff val="50000"/>
                  </a:schemeClr>
                </a:solidFill>
                <a:latin typeface="Arial" charset="0"/>
                <a:ea typeface="Arial" charset="0"/>
                <a:cs typeface="Arial" charset="0"/>
              </a:defRPr>
            </a:lvl4pPr>
            <a:lvl5pPr>
              <a:defRPr lang="en-US" sz="1600" b="0" i="0" kern="1200" spc="0" baseline="0" dirty="0">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7537" y="85239"/>
            <a:ext cx="1170308" cy="646724"/>
          </a:xfrm>
          <a:prstGeom prst="rect">
            <a:avLst/>
          </a:prstGeom>
        </p:spPr>
      </p:pic>
    </p:spTree>
    <p:extLst>
      <p:ext uri="{BB962C8B-B14F-4D97-AF65-F5344CB8AC3E}">
        <p14:creationId xmlns:p14="http://schemas.microsoft.com/office/powerpoint/2010/main" val="286565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bullets and box image">
    <p:bg>
      <p:bgPr>
        <a:solidFill>
          <a:schemeClr val="bg1"/>
        </a:solidFill>
        <a:effectLst/>
      </p:bgPr>
    </p:bg>
    <p:spTree>
      <p:nvGrpSpPr>
        <p:cNvPr id="1" name=""/>
        <p:cNvGrpSpPr/>
        <p:nvPr/>
      </p:nvGrpSpPr>
      <p:grpSpPr>
        <a:xfrm>
          <a:off x="0" y="0"/>
          <a:ext cx="0" cy="0"/>
          <a:chOff x="0" y="0"/>
          <a:chExt cx="0" cy="0"/>
        </a:xfrm>
      </p:grpSpPr>
      <p:sp>
        <p:nvSpPr>
          <p:cNvPr id="17" name="Picture Placeholder 2"/>
          <p:cNvSpPr>
            <a:spLocks noGrp="1"/>
          </p:cNvSpPr>
          <p:nvPr>
            <p:ph type="pic" sz="quarter" idx="14" hasCustomPrompt="1"/>
          </p:nvPr>
        </p:nvSpPr>
        <p:spPr>
          <a:xfrm>
            <a:off x="4988458" y="1819747"/>
            <a:ext cx="3251533" cy="3865829"/>
          </a:xfrm>
          <a:prstGeom prst="rect">
            <a:avLst/>
          </a:pr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
        <p:nvSpPr>
          <p:cNvPr id="18" name="Text Placeholder 12"/>
          <p:cNvSpPr>
            <a:spLocks noGrp="1"/>
          </p:cNvSpPr>
          <p:nvPr>
            <p:ph type="body" sz="quarter" idx="11" hasCustomPrompt="1"/>
          </p:nvPr>
        </p:nvSpPr>
        <p:spPr>
          <a:xfrm>
            <a:off x="697237" y="573709"/>
            <a:ext cx="6337408"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9" name="Text Placeholder 12"/>
          <p:cNvSpPr>
            <a:spLocks noGrp="1"/>
          </p:cNvSpPr>
          <p:nvPr>
            <p:ph type="body" sz="quarter" idx="12" hasCustomPrompt="1"/>
          </p:nvPr>
        </p:nvSpPr>
        <p:spPr>
          <a:xfrm>
            <a:off x="697237" y="1049742"/>
            <a:ext cx="70336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0" name="Text Placeholder 12"/>
          <p:cNvSpPr>
            <a:spLocks noGrp="1"/>
          </p:cNvSpPr>
          <p:nvPr>
            <p:ph type="body" sz="quarter" idx="13" hasCustomPrompt="1"/>
          </p:nvPr>
        </p:nvSpPr>
        <p:spPr>
          <a:xfrm>
            <a:off x="692685" y="1819747"/>
            <a:ext cx="412375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Freeform 9"/>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0837" y="82742"/>
            <a:ext cx="1170308" cy="646724"/>
          </a:xfrm>
          <a:prstGeom prst="rect">
            <a:avLst/>
          </a:prstGeom>
        </p:spPr>
      </p:pic>
    </p:spTree>
    <p:extLst>
      <p:ext uri="{BB962C8B-B14F-4D97-AF65-F5344CB8AC3E}">
        <p14:creationId xmlns:p14="http://schemas.microsoft.com/office/powerpoint/2010/main" val="170238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ith image left 1">
    <p:bg>
      <p:bgPr>
        <a:solidFill>
          <a:srgbClr val="3D0029"/>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spTree>
    <p:extLst>
      <p:ext uri="{BB962C8B-B14F-4D97-AF65-F5344CB8AC3E}">
        <p14:creationId xmlns:p14="http://schemas.microsoft.com/office/powerpoint/2010/main" val="130335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 no image 2">
    <p:bg>
      <p:bgPr>
        <a:solidFill>
          <a:srgbClr val="3D0029"/>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312661561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ith image right 2">
    <p:bg>
      <p:bgRef idx="1001">
        <a:schemeClr val="bg1"/>
      </p:bgRef>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0186442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ith image left 2">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Tree>
    <p:extLst>
      <p:ext uri="{BB962C8B-B14F-4D97-AF65-F5344CB8AC3E}">
        <p14:creationId xmlns:p14="http://schemas.microsoft.com/office/powerpoint/2010/main" val="2206021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no image 1">
    <p:bg>
      <p:bgPr>
        <a:solidFill>
          <a:srgbClr val="3D0029"/>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grpSp>
        <p:nvGrpSpPr>
          <p:cNvPr id="2" name="Group 1"/>
          <p:cNvGrpSpPr/>
          <p:nvPr userDrawn="1"/>
        </p:nvGrpSpPr>
        <p:grpSpPr>
          <a:xfrm flipH="1">
            <a:off x="-545176" y="9627"/>
            <a:ext cx="3330189" cy="6857999"/>
            <a:chOff x="6027018" y="9627"/>
            <a:chExt cx="3330189" cy="6857999"/>
          </a:xfrm>
        </p:grpSpPr>
        <p:sp>
          <p:nvSpPr>
            <p:cNvPr id="10" name="TextBox 9"/>
            <p:cNvSpPr txBox="1">
              <a:spLocks/>
            </p:cNvSpPr>
            <p:nvPr userDrawn="1"/>
          </p:nvSpPr>
          <p:spPr>
            <a:xfrm rot="19740735" flipH="1">
              <a:off x="6144747"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9740735" flipH="1">
              <a:off x="6027018"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Freeform 15"/>
            <p:cNvSpPr/>
            <p:nvPr userDrawn="1"/>
          </p:nvSpPr>
          <p:spPr>
            <a:xfrm>
              <a:off x="6835360" y="9627"/>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2"/>
          <p:cNvSpPr>
            <a:spLocks noGrp="1"/>
          </p:cNvSpPr>
          <p:nvPr>
            <p:ph type="body" sz="quarter" idx="11" hasCustomPrompt="1"/>
          </p:nvPr>
        </p:nvSpPr>
        <p:spPr>
          <a:xfrm>
            <a:off x="2932329" y="2681288"/>
            <a:ext cx="5376268"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8" name="Text Placeholder 12"/>
          <p:cNvSpPr>
            <a:spLocks noGrp="1"/>
          </p:cNvSpPr>
          <p:nvPr>
            <p:ph type="body" sz="quarter" idx="12" hasCustomPrompt="1"/>
          </p:nvPr>
        </p:nvSpPr>
        <p:spPr>
          <a:xfrm>
            <a:off x="2932328"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9" name="Text Placeholder 12"/>
          <p:cNvSpPr>
            <a:spLocks noGrp="1"/>
          </p:cNvSpPr>
          <p:nvPr>
            <p:ph type="body" sz="quarter" idx="13" hasCustomPrompt="1"/>
          </p:nvPr>
        </p:nvSpPr>
        <p:spPr>
          <a:xfrm>
            <a:off x="2909833"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8653951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no image 2">
    <p:bg>
      <p:bgPr>
        <a:solidFill>
          <a:srgbClr val="3D0029"/>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449005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no image 3">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2913077" y="2681288"/>
            <a:ext cx="5376268"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2913076"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2890581"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
        <p:nvSpPr>
          <p:cNvPr id="15" name="TextBox 14"/>
          <p:cNvSpPr txBox="1">
            <a:spLocks/>
          </p:cNvSpPr>
          <p:nvPr userDrawn="1"/>
        </p:nvSpPr>
        <p:spPr>
          <a:xfrm rot="1859265">
            <a:off x="-564428"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rot="1859265">
            <a:off x="85367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7" name="Freeform 16"/>
          <p:cNvSpPr/>
          <p:nvPr userDrawn="1"/>
        </p:nvSpPr>
        <p:spPr>
          <a:xfrm flipH="1">
            <a:off x="-351222"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17208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no image 4">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16"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8"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1" name="TextBox 10"/>
          <p:cNvSpPr txBox="1">
            <a:spLocks/>
          </p:cNvSpPr>
          <p:nvPr userDrawn="1"/>
        </p:nvSpPr>
        <p:spPr>
          <a:xfrm rot="19740735" flipH="1">
            <a:off x="6472005"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54276"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3" name="Freeform 12"/>
          <p:cNvSpPr/>
          <p:nvPr userDrawn="1"/>
        </p:nvSpPr>
        <p:spPr>
          <a:xfrm>
            <a:off x="7162618"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1132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grpSp>
        <p:nvGrpSpPr>
          <p:cNvPr id="6" name="Group 5"/>
          <p:cNvGrpSpPr/>
          <p:nvPr userDrawn="1"/>
        </p:nvGrpSpPr>
        <p:grpSpPr>
          <a:xfrm>
            <a:off x="6110839" y="1"/>
            <a:ext cx="3389294" cy="6858000"/>
            <a:chOff x="5754705" y="1"/>
            <a:chExt cx="3389294" cy="6858000"/>
          </a:xfrm>
        </p:grpSpPr>
        <p:sp>
          <p:nvSpPr>
            <p:cNvPr id="25" name="Freeform 24"/>
            <p:cNvSpPr/>
            <p:nvPr userDrawn="1"/>
          </p:nvSpPr>
          <p:spPr>
            <a:xfrm>
              <a:off x="5754705"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a:off x="7082183"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6265363"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28"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69626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(with images)</a:t>
            </a:r>
          </a:p>
        </p:txBody>
      </p:sp>
    </p:spTree>
    <p:extLst>
      <p:ext uri="{BB962C8B-B14F-4D97-AF65-F5344CB8AC3E}">
        <p14:creationId xmlns:p14="http://schemas.microsoft.com/office/powerpoint/2010/main" val="650146325"/>
      </p:ext>
    </p:extLst>
  </p:cSld>
  <p:clrMap bg1="lt1" tx1="dk1" bg2="lt2" tx2="dk2" accent1="accent1" accent2="accent2" accent3="accent3" accent4="accent4" accent5="accent5" accent6="accent6" hlink="hlink" folHlink="folHlink"/>
  <p:sldLayoutIdLst>
    <p:sldLayoutId id="2147483719" r:id="rId1"/>
    <p:sldLayoutId id="2147483725" r:id="rId2"/>
    <p:sldLayoutId id="2147483727" r:id="rId3"/>
    <p:sldLayoutId id="2147483733"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(no image)</a:t>
            </a:r>
          </a:p>
        </p:txBody>
      </p:sp>
    </p:spTree>
    <p:extLst>
      <p:ext uri="{BB962C8B-B14F-4D97-AF65-F5344CB8AC3E}">
        <p14:creationId xmlns:p14="http://schemas.microsoft.com/office/powerpoint/2010/main" val="15202284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Divider slides</a:t>
            </a:r>
          </a:p>
        </p:txBody>
      </p:sp>
    </p:spTree>
    <p:extLst>
      <p:ext uri="{BB962C8B-B14F-4D97-AF65-F5344CB8AC3E}">
        <p14:creationId xmlns:p14="http://schemas.microsoft.com/office/powerpoint/2010/main" val="2809292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701" r:id="rId3"/>
    <p:sldLayoutId id="2147483702"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Content slides</a:t>
            </a:r>
          </a:p>
        </p:txBody>
      </p:sp>
    </p:spTree>
    <p:extLst>
      <p:ext uri="{BB962C8B-B14F-4D97-AF65-F5344CB8AC3E}">
        <p14:creationId xmlns:p14="http://schemas.microsoft.com/office/powerpoint/2010/main" val="14320778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37" r:id="rId3"/>
    <p:sldLayoutId id="2147483738" r:id="rId4"/>
    <p:sldLayoutId id="2147483734" r:id="rId5"/>
    <p:sldLayoutId id="2147483735" r:id="rId6"/>
    <p:sldLayoutId id="2147483678" r:id="rId7"/>
    <p:sldLayoutId id="2147483739" r:id="rId8"/>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www.ulster.ac.uk/staff/cp-shewell"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Text Placeholder 2"/>
          <p:cNvSpPr>
            <a:spLocks noGrp="1"/>
          </p:cNvSpPr>
          <p:nvPr>
            <p:ph type="body" sz="quarter" idx="11"/>
          </p:nvPr>
        </p:nvSpPr>
        <p:spPr/>
        <p:txBody>
          <a:bodyPr/>
          <a:lstStyle/>
          <a:p>
            <a:r>
              <a:rPr lang="en-US" dirty="0"/>
              <a:t>Introduction</a:t>
            </a:r>
          </a:p>
        </p:txBody>
      </p:sp>
      <p:sp>
        <p:nvSpPr>
          <p:cNvPr id="5" name="Text Placeholder 4"/>
          <p:cNvSpPr>
            <a:spLocks noGrp="1"/>
          </p:cNvSpPr>
          <p:nvPr>
            <p:ph type="body" sz="quarter" idx="13"/>
          </p:nvPr>
        </p:nvSpPr>
        <p:spPr/>
        <p:txBody>
          <a:bodyPr/>
          <a:lstStyle/>
          <a:p>
            <a:r>
              <a:rPr lang="en-US" dirty="0"/>
              <a:t>cp.shewell@ulster.ac.uk</a:t>
            </a:r>
          </a:p>
        </p:txBody>
      </p:sp>
      <p:sp>
        <p:nvSpPr>
          <p:cNvPr id="7" name="Text Placeholder 6">
            <a:extLst>
              <a:ext uri="{FF2B5EF4-FFF2-40B4-BE49-F238E27FC236}">
                <a16:creationId xmlns:a16="http://schemas.microsoft.com/office/drawing/2014/main" id="{FD8F4E14-63DF-49B3-89F7-6D9D888EA2C6}"/>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11576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8E47AEB-B7D4-4841-AF10-53842C19064C}"/>
              </a:ext>
            </a:extLst>
          </p:cNvPr>
          <p:cNvSpPr>
            <a:spLocks noGrp="1"/>
          </p:cNvSpPr>
          <p:nvPr>
            <p:ph type="body" sz="quarter" idx="11"/>
          </p:nvPr>
        </p:nvSpPr>
        <p:spPr/>
        <p:txBody>
          <a:bodyPr/>
          <a:lstStyle/>
          <a:p>
            <a:r>
              <a:rPr lang="en-GB" dirty="0"/>
              <a:t>Module Content</a:t>
            </a:r>
          </a:p>
        </p:txBody>
      </p:sp>
      <p:pic>
        <p:nvPicPr>
          <p:cNvPr id="3" name="Picture 2">
            <a:extLst>
              <a:ext uri="{FF2B5EF4-FFF2-40B4-BE49-F238E27FC236}">
                <a16:creationId xmlns:a16="http://schemas.microsoft.com/office/drawing/2014/main" id="{BA51F9C8-3863-448F-8AD7-98A0F7BFC8AE}"/>
              </a:ext>
            </a:extLst>
          </p:cNvPr>
          <p:cNvPicPr>
            <a:picLocks noChangeAspect="1"/>
          </p:cNvPicPr>
          <p:nvPr/>
        </p:nvPicPr>
        <p:blipFill>
          <a:blip r:embed="rId2"/>
          <a:stretch>
            <a:fillRect/>
          </a:stretch>
        </p:blipFill>
        <p:spPr>
          <a:xfrm>
            <a:off x="1159383" y="1615813"/>
            <a:ext cx="5991225" cy="4286250"/>
          </a:xfrm>
          <a:prstGeom prst="rect">
            <a:avLst/>
          </a:prstGeom>
        </p:spPr>
      </p:pic>
    </p:spTree>
    <p:extLst>
      <p:ext uri="{BB962C8B-B14F-4D97-AF65-F5344CB8AC3E}">
        <p14:creationId xmlns:p14="http://schemas.microsoft.com/office/powerpoint/2010/main" val="153410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9D56E-4716-4B4A-A6BD-2520819F3662}"/>
              </a:ext>
            </a:extLst>
          </p:cNvPr>
          <p:cNvSpPr>
            <a:spLocks noGrp="1"/>
          </p:cNvSpPr>
          <p:nvPr>
            <p:ph type="body" sz="quarter" idx="13"/>
          </p:nvPr>
        </p:nvSpPr>
        <p:spPr>
          <a:xfrm>
            <a:off x="692685" y="1819747"/>
            <a:ext cx="7500339" cy="4251115"/>
          </a:xfrm>
        </p:spPr>
        <p:txBody>
          <a:bodyPr/>
          <a:lstStyle/>
          <a:p>
            <a:r>
              <a:rPr lang="en-GB" sz="2400" dirty="0"/>
              <a:t>Module Coordinator – Colin Shewell.</a:t>
            </a:r>
          </a:p>
          <a:p>
            <a:endParaRPr lang="en-GB" sz="2400" dirty="0"/>
          </a:p>
          <a:p>
            <a:r>
              <a:rPr lang="en-GB" sz="2400" dirty="0"/>
              <a:t>Teaching Staff – Dr. Zeeshan Tariq.</a:t>
            </a:r>
          </a:p>
          <a:p>
            <a:endParaRPr lang="en-GB" sz="2400" dirty="0"/>
          </a:p>
          <a:p>
            <a:r>
              <a:rPr lang="en-GB" sz="2400" dirty="0"/>
              <a:t>Assessments:</a:t>
            </a:r>
          </a:p>
          <a:p>
            <a:pPr lvl="1"/>
            <a:r>
              <a:rPr lang="en-GB" sz="2000" dirty="0"/>
              <a:t>Assignment One – 40% of module mark. This will take the form of a written report. Will take place within November.</a:t>
            </a:r>
          </a:p>
          <a:p>
            <a:pPr marL="457200" lvl="1" indent="0">
              <a:buNone/>
            </a:pPr>
            <a:endParaRPr lang="en-GB" sz="2000" dirty="0"/>
          </a:p>
          <a:p>
            <a:pPr lvl="1"/>
            <a:r>
              <a:rPr lang="en-GB" sz="2000" dirty="0"/>
              <a:t>Assignment Two – 60% of module mark. This will take the form of a coding assessment. Will take place within December.</a:t>
            </a:r>
          </a:p>
          <a:p>
            <a:pPr lvl="1"/>
            <a:endParaRPr lang="en-GB" sz="2000" dirty="0"/>
          </a:p>
          <a:p>
            <a:pPr lvl="1"/>
            <a:r>
              <a:rPr lang="en-GB" sz="2000" dirty="0"/>
              <a:t>Assignment marking will be shared between myself and Dr. Tariq.</a:t>
            </a:r>
          </a:p>
        </p:txBody>
      </p:sp>
      <p:sp>
        <p:nvSpPr>
          <p:cNvPr id="3" name="Text Placeholder 2">
            <a:extLst>
              <a:ext uri="{FF2B5EF4-FFF2-40B4-BE49-F238E27FC236}">
                <a16:creationId xmlns:a16="http://schemas.microsoft.com/office/drawing/2014/main" id="{B1AB74B2-2BAE-4C48-9418-2A5F8968B2D5}"/>
              </a:ext>
            </a:extLst>
          </p:cNvPr>
          <p:cNvSpPr>
            <a:spLocks noGrp="1"/>
          </p:cNvSpPr>
          <p:nvPr>
            <p:ph type="body" sz="quarter" idx="11"/>
          </p:nvPr>
        </p:nvSpPr>
        <p:spPr/>
        <p:txBody>
          <a:bodyPr/>
          <a:lstStyle/>
          <a:p>
            <a:r>
              <a:rPr lang="en-GB" dirty="0"/>
              <a:t>Module Information</a:t>
            </a:r>
          </a:p>
        </p:txBody>
      </p:sp>
      <p:sp>
        <p:nvSpPr>
          <p:cNvPr id="4" name="Text Placeholder 3">
            <a:extLst>
              <a:ext uri="{FF2B5EF4-FFF2-40B4-BE49-F238E27FC236}">
                <a16:creationId xmlns:a16="http://schemas.microsoft.com/office/drawing/2014/main" id="{0C1F0173-BF8E-4CE6-ACA3-94952771EEF8}"/>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67070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0A59D1-5754-454E-8188-6B05A5FF0A18}"/>
              </a:ext>
            </a:extLst>
          </p:cNvPr>
          <p:cNvSpPr>
            <a:spLocks noGrp="1"/>
          </p:cNvSpPr>
          <p:nvPr>
            <p:ph type="body" sz="quarter" idx="13"/>
          </p:nvPr>
        </p:nvSpPr>
        <p:spPr/>
        <p:txBody>
          <a:bodyPr/>
          <a:lstStyle/>
          <a:p>
            <a:r>
              <a:rPr lang="en-GB" sz="2400" dirty="0"/>
              <a:t>Assessment One:</a:t>
            </a:r>
          </a:p>
          <a:p>
            <a:pPr lvl="1"/>
            <a:r>
              <a:rPr lang="en-GB" sz="2000" dirty="0"/>
              <a:t>Assignment will be undertaken individually</a:t>
            </a:r>
          </a:p>
          <a:p>
            <a:pPr lvl="1"/>
            <a:endParaRPr lang="en-GB" sz="2000" dirty="0"/>
          </a:p>
          <a:p>
            <a:pPr lvl="1"/>
            <a:r>
              <a:rPr lang="en-GB" sz="2000" dirty="0"/>
              <a:t>Each student will create a report having reviewed two websites (these will be provided).</a:t>
            </a:r>
          </a:p>
          <a:p>
            <a:pPr lvl="1"/>
            <a:endParaRPr lang="en-GB" sz="2000" dirty="0"/>
          </a:p>
          <a:p>
            <a:pPr lvl="1"/>
            <a:r>
              <a:rPr lang="en-GB" sz="2000" dirty="0"/>
              <a:t>Report will focus on analysing how well each website incorporates HCI and design principles.</a:t>
            </a:r>
          </a:p>
          <a:p>
            <a:pPr lvl="1"/>
            <a:endParaRPr lang="en-GB" sz="2000" dirty="0"/>
          </a:p>
          <a:p>
            <a:pPr lvl="1"/>
            <a:r>
              <a:rPr lang="en-GB" sz="2000" dirty="0"/>
              <a:t>Report will also contain a range of suggested improvements for each website,</a:t>
            </a:r>
          </a:p>
          <a:p>
            <a:pPr lvl="1"/>
            <a:endParaRPr lang="en-GB" sz="2000" dirty="0"/>
          </a:p>
        </p:txBody>
      </p:sp>
      <p:sp>
        <p:nvSpPr>
          <p:cNvPr id="3" name="Text Placeholder 2">
            <a:extLst>
              <a:ext uri="{FF2B5EF4-FFF2-40B4-BE49-F238E27FC236}">
                <a16:creationId xmlns:a16="http://schemas.microsoft.com/office/drawing/2014/main" id="{09A3958A-F19E-4B9D-A70C-11EEC108F06E}"/>
              </a:ext>
            </a:extLst>
          </p:cNvPr>
          <p:cNvSpPr>
            <a:spLocks noGrp="1"/>
          </p:cNvSpPr>
          <p:nvPr>
            <p:ph type="body" sz="quarter" idx="11"/>
          </p:nvPr>
        </p:nvSpPr>
        <p:spPr/>
        <p:txBody>
          <a:bodyPr/>
          <a:lstStyle/>
          <a:p>
            <a:r>
              <a:rPr lang="en-GB" dirty="0"/>
              <a:t>Assessments</a:t>
            </a:r>
          </a:p>
        </p:txBody>
      </p:sp>
      <p:sp>
        <p:nvSpPr>
          <p:cNvPr id="4" name="Text Placeholder 3">
            <a:extLst>
              <a:ext uri="{FF2B5EF4-FFF2-40B4-BE49-F238E27FC236}">
                <a16:creationId xmlns:a16="http://schemas.microsoft.com/office/drawing/2014/main" id="{60341936-5F25-43AC-B3D2-F6019D452EE4}"/>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48726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7245B-A5AA-4B58-9FCC-B93FE9DA681E}"/>
              </a:ext>
            </a:extLst>
          </p:cNvPr>
          <p:cNvSpPr>
            <a:spLocks noGrp="1"/>
          </p:cNvSpPr>
          <p:nvPr>
            <p:ph type="body" sz="quarter" idx="13"/>
          </p:nvPr>
        </p:nvSpPr>
        <p:spPr/>
        <p:txBody>
          <a:bodyPr/>
          <a:lstStyle/>
          <a:p>
            <a:r>
              <a:rPr lang="en-GB" sz="2400" dirty="0"/>
              <a:t>Assessment Two:</a:t>
            </a:r>
          </a:p>
          <a:p>
            <a:pPr lvl="1"/>
            <a:r>
              <a:rPr lang="en-GB" dirty="0"/>
              <a:t>Assignment will be undertaken individually.</a:t>
            </a:r>
          </a:p>
          <a:p>
            <a:pPr lvl="1"/>
            <a:endParaRPr lang="en-GB" dirty="0"/>
          </a:p>
          <a:p>
            <a:pPr lvl="1"/>
            <a:r>
              <a:rPr lang="en-GB" sz="2000" dirty="0"/>
              <a:t>Students will develop a website to collect contact details of potential employers who have requested their CV.</a:t>
            </a:r>
          </a:p>
          <a:p>
            <a:pPr lvl="1"/>
            <a:endParaRPr lang="en-GB" sz="2000" dirty="0"/>
          </a:p>
          <a:p>
            <a:pPr lvl="1"/>
            <a:r>
              <a:rPr lang="en-GB" sz="2000" dirty="0"/>
              <a:t>Students will use the knowledge of UX design and apply the principles to develop the HTML structure to take into account accessibility features as well as including coding for validation of user input. </a:t>
            </a:r>
          </a:p>
          <a:p>
            <a:pPr lvl="1"/>
            <a:endParaRPr lang="en-GB" sz="2000" dirty="0"/>
          </a:p>
          <a:p>
            <a:pPr lvl="1"/>
            <a:r>
              <a:rPr lang="en-GB" sz="2000" dirty="0"/>
              <a:t>The Web page will host both short and detailed student CVs information and display who has requested copies of their CVs.</a:t>
            </a:r>
          </a:p>
          <a:p>
            <a:pPr lvl="1"/>
            <a:endParaRPr lang="en-GB" dirty="0"/>
          </a:p>
        </p:txBody>
      </p:sp>
      <p:sp>
        <p:nvSpPr>
          <p:cNvPr id="3" name="Text Placeholder 2">
            <a:extLst>
              <a:ext uri="{FF2B5EF4-FFF2-40B4-BE49-F238E27FC236}">
                <a16:creationId xmlns:a16="http://schemas.microsoft.com/office/drawing/2014/main" id="{DDC4D096-C6AD-42E9-B567-165BC7F50C0E}"/>
              </a:ext>
            </a:extLst>
          </p:cNvPr>
          <p:cNvSpPr>
            <a:spLocks noGrp="1"/>
          </p:cNvSpPr>
          <p:nvPr>
            <p:ph type="body" sz="quarter" idx="11"/>
          </p:nvPr>
        </p:nvSpPr>
        <p:spPr/>
        <p:txBody>
          <a:bodyPr/>
          <a:lstStyle/>
          <a:p>
            <a:r>
              <a:rPr lang="en-GB" dirty="0"/>
              <a:t>Assessments</a:t>
            </a:r>
          </a:p>
          <a:p>
            <a:endParaRPr lang="en-GB" dirty="0"/>
          </a:p>
        </p:txBody>
      </p:sp>
      <p:sp>
        <p:nvSpPr>
          <p:cNvPr id="4" name="Text Placeholder 3">
            <a:extLst>
              <a:ext uri="{FF2B5EF4-FFF2-40B4-BE49-F238E27FC236}">
                <a16:creationId xmlns:a16="http://schemas.microsoft.com/office/drawing/2014/main" id="{3E459016-662B-45B4-823D-A6870EC50041}"/>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5943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82B3D-6967-4A7A-928D-DB4E033823DD}"/>
              </a:ext>
            </a:extLst>
          </p:cNvPr>
          <p:cNvSpPr>
            <a:spLocks noGrp="1"/>
          </p:cNvSpPr>
          <p:nvPr>
            <p:ph type="body" sz="quarter" idx="13"/>
          </p:nvPr>
        </p:nvSpPr>
        <p:spPr/>
        <p:txBody>
          <a:bodyPr/>
          <a:lstStyle/>
          <a:p>
            <a:r>
              <a:rPr lang="en-GB" sz="2400" dirty="0"/>
              <a:t>Module issues:</a:t>
            </a:r>
          </a:p>
          <a:p>
            <a:pPr lvl="1"/>
            <a:r>
              <a:rPr lang="en-GB" sz="2000" dirty="0"/>
              <a:t>Colin Shewell – </a:t>
            </a:r>
            <a:r>
              <a:rPr lang="en-GB" sz="2000" dirty="0">
                <a:hlinkClick r:id="rId2"/>
              </a:rPr>
              <a:t>https://www.ulster.ac.uk/staff/cp-shewell</a:t>
            </a:r>
            <a:endParaRPr lang="en-GB" sz="2000"/>
          </a:p>
          <a:p>
            <a:pPr lvl="1"/>
            <a:endParaRPr lang="en-GB" sz="2000" dirty="0"/>
          </a:p>
          <a:p>
            <a:pPr lvl="1"/>
            <a:r>
              <a:rPr lang="en-GB" sz="2000" dirty="0" err="1"/>
              <a:t>cp.shewell@ulster.ac.uk</a:t>
            </a:r>
            <a:endParaRPr lang="en-GB" sz="2000" dirty="0"/>
          </a:p>
          <a:p>
            <a:endParaRPr lang="en-GB" dirty="0"/>
          </a:p>
          <a:p>
            <a:endParaRPr lang="en-GB" dirty="0"/>
          </a:p>
          <a:p>
            <a:endParaRPr lang="en-GB" dirty="0"/>
          </a:p>
        </p:txBody>
      </p:sp>
      <p:sp>
        <p:nvSpPr>
          <p:cNvPr id="3" name="Text Placeholder 2">
            <a:extLst>
              <a:ext uri="{FF2B5EF4-FFF2-40B4-BE49-F238E27FC236}">
                <a16:creationId xmlns:a16="http://schemas.microsoft.com/office/drawing/2014/main" id="{1269BFE2-E6B7-4D3E-AAAF-AE58A3C6FE57}"/>
              </a:ext>
            </a:extLst>
          </p:cNvPr>
          <p:cNvSpPr>
            <a:spLocks noGrp="1"/>
          </p:cNvSpPr>
          <p:nvPr>
            <p:ph type="body" sz="quarter" idx="11"/>
          </p:nvPr>
        </p:nvSpPr>
        <p:spPr/>
        <p:txBody>
          <a:bodyPr/>
          <a:lstStyle/>
          <a:p>
            <a:r>
              <a:rPr lang="en-GB" dirty="0"/>
              <a:t>Contact</a:t>
            </a:r>
          </a:p>
        </p:txBody>
      </p:sp>
      <p:sp>
        <p:nvSpPr>
          <p:cNvPr id="4" name="Text Placeholder 3">
            <a:extLst>
              <a:ext uri="{FF2B5EF4-FFF2-40B4-BE49-F238E27FC236}">
                <a16:creationId xmlns:a16="http://schemas.microsoft.com/office/drawing/2014/main" id="{5953687D-F4F6-4F1F-87D6-CE219AED304A}"/>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41853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50346-7EC6-4749-9F72-E5127F1E6FD2}"/>
              </a:ext>
            </a:extLst>
          </p:cNvPr>
          <p:cNvSpPr>
            <a:spLocks noGrp="1"/>
          </p:cNvSpPr>
          <p:nvPr>
            <p:ph type="body" sz="quarter" idx="11"/>
          </p:nvPr>
        </p:nvSpPr>
        <p:spPr/>
        <p:txBody>
          <a:bodyPr/>
          <a:lstStyle/>
          <a:p>
            <a:r>
              <a:rPr lang="en-GB" dirty="0"/>
              <a:t>Questions?</a:t>
            </a:r>
          </a:p>
        </p:txBody>
      </p:sp>
      <p:sp>
        <p:nvSpPr>
          <p:cNvPr id="5" name="Text Placeholder 4">
            <a:extLst>
              <a:ext uri="{FF2B5EF4-FFF2-40B4-BE49-F238E27FC236}">
                <a16:creationId xmlns:a16="http://schemas.microsoft.com/office/drawing/2014/main" id="{658CC3A6-C8AF-4D3D-97AB-34AC927CEB58}"/>
              </a:ext>
            </a:extLst>
          </p:cNvPr>
          <p:cNvSpPr>
            <a:spLocks noGrp="1"/>
          </p:cNvSpPr>
          <p:nvPr>
            <p:ph type="body" sz="quarter" idx="12"/>
          </p:nvPr>
        </p:nvSpPr>
        <p:spPr/>
        <p:txBody>
          <a:bodyPr/>
          <a:lstStyle/>
          <a:p>
            <a:endParaRPr lang="en-GB"/>
          </a:p>
        </p:txBody>
      </p:sp>
      <p:sp>
        <p:nvSpPr>
          <p:cNvPr id="6" name="Text Placeholder 5">
            <a:extLst>
              <a:ext uri="{FF2B5EF4-FFF2-40B4-BE49-F238E27FC236}">
                <a16:creationId xmlns:a16="http://schemas.microsoft.com/office/drawing/2014/main" id="{A28EB02E-0068-4956-89B0-09754F5EE2C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832313557"/>
      </p:ext>
    </p:extLst>
  </p:cSld>
  <p:clrMapOvr>
    <a:masterClrMapping/>
  </p:clrMapOvr>
</p:sld>
</file>

<file path=ppt/theme/theme1.xml><?xml version="1.0" encoding="utf-8"?>
<a:theme xmlns:a="http://schemas.openxmlformats.org/drawingml/2006/main" name="Title slide options - with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options - no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TotalTime>
  <Words>260</Words>
  <Application>Microsoft Macintosh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7</vt:i4>
      </vt:variant>
    </vt:vector>
  </HeadingPairs>
  <TitlesOfParts>
    <vt:vector size="13" baseType="lpstr">
      <vt:lpstr>Arial</vt:lpstr>
      <vt:lpstr>Calibri</vt:lpstr>
      <vt:lpstr>Title slide options - with image</vt:lpstr>
      <vt:lpstr>Title slide options - no image</vt:lpstr>
      <vt:lpstr>Divider slide options</vt:lpstr>
      <vt:lpstr>Content slide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Easson</dc:creator>
  <cp:lastModifiedBy>Shewell, Colin</cp:lastModifiedBy>
  <cp:revision>113</cp:revision>
  <dcterms:created xsi:type="dcterms:W3CDTF">2017-06-14T16:15:53Z</dcterms:created>
  <dcterms:modified xsi:type="dcterms:W3CDTF">2022-09-21T10:05:43Z</dcterms:modified>
</cp:coreProperties>
</file>