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89" r:id="rId2"/>
  </p:sldMasterIdLst>
  <p:notesMasterIdLst>
    <p:notesMasterId r:id="rId10"/>
  </p:notesMasterIdLst>
  <p:handoutMasterIdLst>
    <p:handoutMasterId r:id="rId11"/>
  </p:handoutMasterIdLst>
  <p:sldIdLst>
    <p:sldId id="1080" r:id="rId3"/>
    <p:sldId id="269" r:id="rId4"/>
    <p:sldId id="270" r:id="rId5"/>
    <p:sldId id="271" r:id="rId6"/>
    <p:sldId id="273" r:id="rId7"/>
    <p:sldId id="272" r:id="rId8"/>
    <p:sldId id="274" r:id="rId9"/>
  </p:sldIdLst>
  <p:sldSz cx="12192000" cy="6858000"/>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延安 田" initials="延安" lastIdx="1" clrIdx="0">
    <p:extLst>
      <p:ext uri="{19B8F6BF-5375-455C-9EA6-DF929625EA0E}">
        <p15:presenceInfo xmlns:p15="http://schemas.microsoft.com/office/powerpoint/2012/main" userId="92e23388518e4c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99"/>
    <a:srgbClr val="009999"/>
    <a:srgbClr val="6699FF"/>
    <a:srgbClr val="66FFCC"/>
    <a:srgbClr val="FFFF66"/>
    <a:srgbClr val="CC99FF"/>
    <a:srgbClr val="FF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3" d="100"/>
          <a:sy n="63" d="100"/>
        </p:scale>
        <p:origin x="780"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915"/>
    </p:cViewPr>
  </p:sorterViewPr>
  <p:notesViewPr>
    <p:cSldViewPr>
      <p:cViewPr>
        <p:scale>
          <a:sx n="75" d="100"/>
          <a:sy n="75" d="100"/>
        </p:scale>
        <p:origin x="-1266" y="95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82EF46E-DFFE-45F3-9C67-DA7B5C638BDA}"/>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19" rIns="99039" bIns="49519" numCol="1" anchor="t" anchorCtr="0" compatLnSpc="1">
            <a:prstTxWarp prst="textNoShape">
              <a:avLst/>
            </a:prstTxWarp>
          </a:bodyPr>
          <a:lstStyle>
            <a:lvl1pPr defTabSz="990600">
              <a:defRPr sz="1300"/>
            </a:lvl1pPr>
          </a:lstStyle>
          <a:p>
            <a:endParaRPr lang="en-US" altLang="zh-CN"/>
          </a:p>
        </p:txBody>
      </p:sp>
      <p:sp>
        <p:nvSpPr>
          <p:cNvPr id="84995" name="Rectangle 3">
            <a:extLst>
              <a:ext uri="{FF2B5EF4-FFF2-40B4-BE49-F238E27FC236}">
                <a16:creationId xmlns:a16="http://schemas.microsoft.com/office/drawing/2014/main" id="{4D1AC25D-461A-4221-AEFC-0C71B587E1BC}"/>
              </a:ext>
            </a:extLst>
          </p:cNvPr>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19" rIns="99039" bIns="49519" numCol="1" anchor="t" anchorCtr="0" compatLnSpc="1">
            <a:prstTxWarp prst="textNoShape">
              <a:avLst/>
            </a:prstTxWarp>
          </a:bodyPr>
          <a:lstStyle>
            <a:lvl1pPr algn="r" defTabSz="990600">
              <a:defRPr sz="1300"/>
            </a:lvl1pPr>
          </a:lstStyle>
          <a:p>
            <a:endParaRPr lang="en-US" altLang="zh-CN"/>
          </a:p>
        </p:txBody>
      </p:sp>
      <p:sp>
        <p:nvSpPr>
          <p:cNvPr id="84996" name="Rectangle 4">
            <a:extLst>
              <a:ext uri="{FF2B5EF4-FFF2-40B4-BE49-F238E27FC236}">
                <a16:creationId xmlns:a16="http://schemas.microsoft.com/office/drawing/2014/main" id="{D2FD6CB1-6307-48DA-BE06-B819BCF1F3A5}"/>
              </a:ext>
            </a:extLst>
          </p:cNvPr>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19" rIns="99039" bIns="49519" numCol="1" anchor="b" anchorCtr="0" compatLnSpc="1">
            <a:prstTxWarp prst="textNoShape">
              <a:avLst/>
            </a:prstTxWarp>
          </a:bodyPr>
          <a:lstStyle>
            <a:lvl1pPr defTabSz="990600">
              <a:defRPr sz="1300"/>
            </a:lvl1pPr>
          </a:lstStyle>
          <a:p>
            <a:endParaRPr lang="en-US" altLang="zh-CN"/>
          </a:p>
        </p:txBody>
      </p:sp>
      <p:sp>
        <p:nvSpPr>
          <p:cNvPr id="84997" name="Rectangle 5">
            <a:extLst>
              <a:ext uri="{FF2B5EF4-FFF2-40B4-BE49-F238E27FC236}">
                <a16:creationId xmlns:a16="http://schemas.microsoft.com/office/drawing/2014/main" id="{9243B6E2-E338-4EB1-B90A-6AFEFE7715C0}"/>
              </a:ext>
            </a:extLst>
          </p:cNvPr>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19" rIns="99039" bIns="49519" numCol="1" anchor="b" anchorCtr="0" compatLnSpc="1">
            <a:prstTxWarp prst="textNoShape">
              <a:avLst/>
            </a:prstTxWarp>
          </a:bodyPr>
          <a:lstStyle>
            <a:lvl1pPr algn="r" defTabSz="990600">
              <a:defRPr sz="1300"/>
            </a:lvl1pPr>
          </a:lstStyle>
          <a:p>
            <a:fld id="{C1971123-D97C-460C-A5DD-3A896363DED9}"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D2A8BF7-915D-4184-88F6-2AE46C894072}"/>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19" rIns="99039" bIns="49519" numCol="1" anchor="t" anchorCtr="0" compatLnSpc="1">
            <a:prstTxWarp prst="textNoShape">
              <a:avLst/>
            </a:prstTxWarp>
          </a:bodyPr>
          <a:lstStyle>
            <a:lvl1pPr defTabSz="990600">
              <a:defRPr sz="1300"/>
            </a:lvl1pPr>
          </a:lstStyle>
          <a:p>
            <a:endParaRPr lang="en-US" altLang="zh-CN"/>
          </a:p>
        </p:txBody>
      </p:sp>
      <p:sp>
        <p:nvSpPr>
          <p:cNvPr id="27651" name="Rectangle 3">
            <a:extLst>
              <a:ext uri="{FF2B5EF4-FFF2-40B4-BE49-F238E27FC236}">
                <a16:creationId xmlns:a16="http://schemas.microsoft.com/office/drawing/2014/main" id="{195FF4A4-37EC-422B-A4A1-5DC43C71E869}"/>
              </a:ext>
            </a:extLst>
          </p:cNvPr>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19" rIns="99039" bIns="49519" numCol="1" anchor="t" anchorCtr="0" compatLnSpc="1">
            <a:prstTxWarp prst="textNoShape">
              <a:avLst/>
            </a:prstTxWarp>
          </a:bodyPr>
          <a:lstStyle>
            <a:lvl1pPr algn="r" defTabSz="990600">
              <a:defRPr sz="1300"/>
            </a:lvl1pPr>
          </a:lstStyle>
          <a:p>
            <a:endParaRPr lang="en-US" altLang="zh-CN"/>
          </a:p>
        </p:txBody>
      </p:sp>
      <p:sp>
        <p:nvSpPr>
          <p:cNvPr id="27652" name="Rectangle 4">
            <a:extLst>
              <a:ext uri="{FF2B5EF4-FFF2-40B4-BE49-F238E27FC236}">
                <a16:creationId xmlns:a16="http://schemas.microsoft.com/office/drawing/2014/main" id="{3DBE9EE8-96DF-49CC-BFA4-1184BC99F035}"/>
              </a:ext>
            </a:extLst>
          </p:cNvPr>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a:extLst>
              <a:ext uri="{FF2B5EF4-FFF2-40B4-BE49-F238E27FC236}">
                <a16:creationId xmlns:a16="http://schemas.microsoft.com/office/drawing/2014/main" id="{B967C759-6367-4160-8F22-3419BBB790BF}"/>
              </a:ext>
            </a:extLst>
          </p:cNvPr>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19" rIns="99039" bIns="49519"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54" name="Rectangle 6">
            <a:extLst>
              <a:ext uri="{FF2B5EF4-FFF2-40B4-BE49-F238E27FC236}">
                <a16:creationId xmlns:a16="http://schemas.microsoft.com/office/drawing/2014/main" id="{99435546-7956-4782-A756-264B9A8FC22F}"/>
              </a:ext>
            </a:extLst>
          </p:cNvPr>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19" rIns="99039" bIns="49519" numCol="1" anchor="b" anchorCtr="0" compatLnSpc="1">
            <a:prstTxWarp prst="textNoShape">
              <a:avLst/>
            </a:prstTxWarp>
          </a:bodyPr>
          <a:lstStyle>
            <a:lvl1pPr defTabSz="990600">
              <a:defRPr sz="1300"/>
            </a:lvl1pPr>
          </a:lstStyle>
          <a:p>
            <a:endParaRPr lang="en-US" altLang="zh-CN"/>
          </a:p>
        </p:txBody>
      </p:sp>
      <p:sp>
        <p:nvSpPr>
          <p:cNvPr id="27655" name="Rectangle 7">
            <a:extLst>
              <a:ext uri="{FF2B5EF4-FFF2-40B4-BE49-F238E27FC236}">
                <a16:creationId xmlns:a16="http://schemas.microsoft.com/office/drawing/2014/main" id="{1B75564E-FBAC-4BF9-AD9F-12A667410BD3}"/>
              </a:ext>
            </a:extLst>
          </p:cNvPr>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19" rIns="99039" bIns="49519" numCol="1" anchor="b" anchorCtr="0" compatLnSpc="1">
            <a:prstTxWarp prst="textNoShape">
              <a:avLst/>
            </a:prstTxWarp>
          </a:bodyPr>
          <a:lstStyle>
            <a:lvl1pPr algn="r" defTabSz="990600">
              <a:defRPr sz="1300"/>
            </a:lvl1pPr>
          </a:lstStyle>
          <a:p>
            <a:fld id="{A43F88B6-6344-429A-9D30-81AE2C78EC3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B8360C1-A1FE-4477-9047-7A0BC510EF4C}"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1443" name="Rectangle 2"/>
          <p:cNvSpPr>
            <a:spLocks noGrp="1" noRot="1" noChangeAspect="1" noChangeArrowheads="1" noTextEdit="1"/>
          </p:cNvSpPr>
          <p:nvPr>
            <p:ph type="sldImg"/>
          </p:nvPr>
        </p:nvSpPr>
        <p:spPr>
          <a:xfrm>
            <a:off x="257175" y="715963"/>
            <a:ext cx="6343650" cy="3568700"/>
          </a:xfrm>
          <a:ln w="12700" cap="flat"/>
        </p:spPr>
      </p:sp>
      <p:sp>
        <p:nvSpPr>
          <p:cNvPr id="61444" name="Rectangle 3"/>
          <p:cNvSpPr>
            <a:spLocks noGrp="1" noChangeArrowheads="1"/>
          </p:cNvSpPr>
          <p:nvPr>
            <p:ph type="body" idx="1"/>
          </p:nvPr>
        </p:nvSpPr>
        <p:spPr>
          <a:xfrm>
            <a:off x="914401" y="6527859"/>
            <a:ext cx="185995" cy="277633"/>
          </a:xfrm>
          <a:noFill/>
          <a:ln/>
        </p:spPr>
        <p:txBody>
          <a:bodyPr wrap="none" lIns="92066" tIns="46034" rIns="92066" bIns="46034" anchor="ctr">
            <a:spAutoFit/>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36C715-41B2-4CF8-9DB0-2C8CED8609CD}"/>
              </a:ext>
            </a:extLst>
          </p:cNvPr>
          <p:cNvSpPr>
            <a:spLocks noGrp="1" noChangeArrowheads="1"/>
          </p:cNvSpPr>
          <p:nvPr>
            <p:ph type="sldNum" sz="quarter" idx="5"/>
          </p:nvPr>
        </p:nvSpPr>
        <p:spPr>
          <a:ln/>
        </p:spPr>
        <p:txBody>
          <a:bodyPr/>
          <a:lstStyle/>
          <a:p>
            <a:fld id="{5DD3338D-64B8-486C-9C6B-54D4A2C96B93}" type="slidenum">
              <a:rPr lang="en-US" altLang="zh-CN"/>
              <a:pPr/>
              <a:t>2</a:t>
            </a:fld>
            <a:endParaRPr lang="en-US" altLang="zh-CN"/>
          </a:p>
        </p:txBody>
      </p:sp>
      <p:sp>
        <p:nvSpPr>
          <p:cNvPr id="91138" name="Rectangle 2">
            <a:extLst>
              <a:ext uri="{FF2B5EF4-FFF2-40B4-BE49-F238E27FC236}">
                <a16:creationId xmlns:a16="http://schemas.microsoft.com/office/drawing/2014/main" id="{648AAFCC-E75F-4DF0-B5E5-EB90525EF0B4}"/>
              </a:ext>
            </a:extLst>
          </p:cNvPr>
          <p:cNvSpPr>
            <a:spLocks noGrp="1" noRot="1" noChangeAspect="1" noChangeArrowheads="1" noTextEdit="1"/>
          </p:cNvSpPr>
          <p:nvPr>
            <p:ph type="sldImg"/>
          </p:nvPr>
        </p:nvSpPr>
        <p:spPr>
          <a:xfrm>
            <a:off x="141288" y="768350"/>
            <a:ext cx="6818312" cy="3836988"/>
          </a:xfrm>
          <a:ln/>
        </p:spPr>
      </p:sp>
      <p:sp>
        <p:nvSpPr>
          <p:cNvPr id="91140" name="Rectangle 4">
            <a:extLst>
              <a:ext uri="{FF2B5EF4-FFF2-40B4-BE49-F238E27FC236}">
                <a16:creationId xmlns:a16="http://schemas.microsoft.com/office/drawing/2014/main" id="{AE25E566-E185-4846-8B88-C8243E11FE0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40F308-3503-4601-83BD-AC5473A9C922}"/>
              </a:ext>
            </a:extLst>
          </p:cNvPr>
          <p:cNvSpPr>
            <a:spLocks noGrp="1" noChangeArrowheads="1"/>
          </p:cNvSpPr>
          <p:nvPr>
            <p:ph type="sldNum" sz="quarter" idx="5"/>
          </p:nvPr>
        </p:nvSpPr>
        <p:spPr>
          <a:ln/>
        </p:spPr>
        <p:txBody>
          <a:bodyPr/>
          <a:lstStyle/>
          <a:p>
            <a:fld id="{EC25B661-763C-4102-A33D-966F18631126}" type="slidenum">
              <a:rPr lang="en-US" altLang="zh-CN"/>
              <a:pPr/>
              <a:t>3</a:t>
            </a:fld>
            <a:endParaRPr lang="en-US" altLang="zh-CN"/>
          </a:p>
        </p:txBody>
      </p:sp>
      <p:sp>
        <p:nvSpPr>
          <p:cNvPr id="92162" name="Rectangle 2">
            <a:extLst>
              <a:ext uri="{FF2B5EF4-FFF2-40B4-BE49-F238E27FC236}">
                <a16:creationId xmlns:a16="http://schemas.microsoft.com/office/drawing/2014/main" id="{A8F12505-6CB8-4A52-9A5D-F7955C307D18}"/>
              </a:ext>
            </a:extLst>
          </p:cNvPr>
          <p:cNvSpPr>
            <a:spLocks noGrp="1" noRot="1" noChangeAspect="1" noChangeArrowheads="1" noTextEdit="1"/>
          </p:cNvSpPr>
          <p:nvPr>
            <p:ph type="sldImg"/>
          </p:nvPr>
        </p:nvSpPr>
        <p:spPr>
          <a:xfrm>
            <a:off x="141288" y="768350"/>
            <a:ext cx="6818312" cy="3836988"/>
          </a:xfrm>
          <a:ln/>
        </p:spPr>
      </p:sp>
      <p:sp>
        <p:nvSpPr>
          <p:cNvPr id="92164" name="Rectangle 4">
            <a:extLst>
              <a:ext uri="{FF2B5EF4-FFF2-40B4-BE49-F238E27FC236}">
                <a16:creationId xmlns:a16="http://schemas.microsoft.com/office/drawing/2014/main" id="{AEF5D794-80AF-4EE9-95FD-9F029294811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1D7581-E1CF-4497-A753-B4D62E65E443}"/>
              </a:ext>
            </a:extLst>
          </p:cNvPr>
          <p:cNvSpPr>
            <a:spLocks noGrp="1" noChangeArrowheads="1"/>
          </p:cNvSpPr>
          <p:nvPr>
            <p:ph type="sldNum" sz="quarter" idx="5"/>
          </p:nvPr>
        </p:nvSpPr>
        <p:spPr>
          <a:ln/>
        </p:spPr>
        <p:txBody>
          <a:bodyPr/>
          <a:lstStyle/>
          <a:p>
            <a:fld id="{38204007-4DA5-473A-9F27-A2B71B8B2105}" type="slidenum">
              <a:rPr lang="en-US" altLang="zh-CN"/>
              <a:pPr/>
              <a:t>4</a:t>
            </a:fld>
            <a:endParaRPr lang="en-US" altLang="zh-CN"/>
          </a:p>
        </p:txBody>
      </p:sp>
      <p:sp>
        <p:nvSpPr>
          <p:cNvPr id="93186" name="Rectangle 2">
            <a:extLst>
              <a:ext uri="{FF2B5EF4-FFF2-40B4-BE49-F238E27FC236}">
                <a16:creationId xmlns:a16="http://schemas.microsoft.com/office/drawing/2014/main" id="{DDDBE88C-D5BA-463F-8B01-60CBA02D8B1F}"/>
              </a:ext>
            </a:extLst>
          </p:cNvPr>
          <p:cNvSpPr>
            <a:spLocks noGrp="1" noRot="1" noChangeAspect="1" noChangeArrowheads="1" noTextEdit="1"/>
          </p:cNvSpPr>
          <p:nvPr>
            <p:ph type="sldImg"/>
          </p:nvPr>
        </p:nvSpPr>
        <p:spPr>
          <a:xfrm>
            <a:off x="141288" y="768350"/>
            <a:ext cx="6818312" cy="3836988"/>
          </a:xfrm>
          <a:ln/>
        </p:spPr>
      </p:sp>
      <p:sp>
        <p:nvSpPr>
          <p:cNvPr id="93187" name="Rectangle 3">
            <a:extLst>
              <a:ext uri="{FF2B5EF4-FFF2-40B4-BE49-F238E27FC236}">
                <a16:creationId xmlns:a16="http://schemas.microsoft.com/office/drawing/2014/main" id="{FCE99741-2C49-4AD8-B0EE-2E648CCECEF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A03EED-9BE3-4CE1-A39F-BE595E0733AF}"/>
              </a:ext>
            </a:extLst>
          </p:cNvPr>
          <p:cNvSpPr>
            <a:spLocks noGrp="1" noChangeArrowheads="1"/>
          </p:cNvSpPr>
          <p:nvPr>
            <p:ph type="sldNum" sz="quarter" idx="5"/>
          </p:nvPr>
        </p:nvSpPr>
        <p:spPr>
          <a:ln/>
        </p:spPr>
        <p:txBody>
          <a:bodyPr/>
          <a:lstStyle/>
          <a:p>
            <a:fld id="{10136A1E-5DAE-44D7-8D44-8F466EB99434}" type="slidenum">
              <a:rPr lang="en-US" altLang="zh-CN"/>
              <a:pPr/>
              <a:t>5</a:t>
            </a:fld>
            <a:endParaRPr lang="en-US" altLang="zh-CN"/>
          </a:p>
        </p:txBody>
      </p:sp>
      <p:sp>
        <p:nvSpPr>
          <p:cNvPr id="94210" name="Rectangle 2">
            <a:extLst>
              <a:ext uri="{FF2B5EF4-FFF2-40B4-BE49-F238E27FC236}">
                <a16:creationId xmlns:a16="http://schemas.microsoft.com/office/drawing/2014/main" id="{3D8D4EAD-3271-43D7-A970-65D44A40739F}"/>
              </a:ext>
            </a:extLst>
          </p:cNvPr>
          <p:cNvSpPr>
            <a:spLocks noGrp="1" noRot="1" noChangeAspect="1" noChangeArrowheads="1" noTextEdit="1"/>
          </p:cNvSpPr>
          <p:nvPr>
            <p:ph type="sldImg"/>
          </p:nvPr>
        </p:nvSpPr>
        <p:spPr>
          <a:xfrm>
            <a:off x="141288" y="768350"/>
            <a:ext cx="6818312" cy="3836988"/>
          </a:xfrm>
          <a:ln/>
        </p:spPr>
      </p:sp>
      <p:sp>
        <p:nvSpPr>
          <p:cNvPr id="94211" name="Rectangle 3">
            <a:extLst>
              <a:ext uri="{FF2B5EF4-FFF2-40B4-BE49-F238E27FC236}">
                <a16:creationId xmlns:a16="http://schemas.microsoft.com/office/drawing/2014/main" id="{6ABCC9A9-3871-4E74-8A96-79508ECEF788}"/>
              </a:ext>
            </a:extLst>
          </p:cNvPr>
          <p:cNvSpPr>
            <a:spLocks noGrp="1" noChangeArrowheads="1"/>
          </p:cNvSpPr>
          <p:nvPr>
            <p:ph type="body" idx="1"/>
          </p:nvPr>
        </p:nvSpPr>
        <p:spPr/>
        <p:txBody>
          <a:bodyPr/>
          <a:lstStyle/>
          <a:p>
            <a:endParaRPr lang="zh-CN" altLang="zh-CN"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4DCF20-FA59-4F81-8855-587DA7F6DE3A}"/>
              </a:ext>
            </a:extLst>
          </p:cNvPr>
          <p:cNvSpPr>
            <a:spLocks noGrp="1" noChangeArrowheads="1"/>
          </p:cNvSpPr>
          <p:nvPr>
            <p:ph type="sldNum" sz="quarter" idx="5"/>
          </p:nvPr>
        </p:nvSpPr>
        <p:spPr>
          <a:ln/>
        </p:spPr>
        <p:txBody>
          <a:bodyPr/>
          <a:lstStyle/>
          <a:p>
            <a:fld id="{3F90EFD0-EBBB-48C2-AAF2-B448CE50182B}" type="slidenum">
              <a:rPr lang="en-US" altLang="zh-CN"/>
              <a:pPr/>
              <a:t>6</a:t>
            </a:fld>
            <a:endParaRPr lang="en-US" altLang="zh-CN"/>
          </a:p>
        </p:txBody>
      </p:sp>
      <p:sp>
        <p:nvSpPr>
          <p:cNvPr id="95234" name="Rectangle 2">
            <a:extLst>
              <a:ext uri="{FF2B5EF4-FFF2-40B4-BE49-F238E27FC236}">
                <a16:creationId xmlns:a16="http://schemas.microsoft.com/office/drawing/2014/main" id="{7EA576DD-3358-4E00-A05E-A8208EB6B5FA}"/>
              </a:ext>
            </a:extLst>
          </p:cNvPr>
          <p:cNvSpPr>
            <a:spLocks noGrp="1" noRot="1" noChangeAspect="1" noChangeArrowheads="1" noTextEdit="1"/>
          </p:cNvSpPr>
          <p:nvPr>
            <p:ph type="sldImg"/>
          </p:nvPr>
        </p:nvSpPr>
        <p:spPr>
          <a:xfrm>
            <a:off x="141288" y="768350"/>
            <a:ext cx="6818312" cy="3836988"/>
          </a:xfrm>
          <a:ln/>
        </p:spPr>
      </p:sp>
      <p:sp>
        <p:nvSpPr>
          <p:cNvPr id="95235" name="Rectangle 3">
            <a:extLst>
              <a:ext uri="{FF2B5EF4-FFF2-40B4-BE49-F238E27FC236}">
                <a16:creationId xmlns:a16="http://schemas.microsoft.com/office/drawing/2014/main" id="{8F8292CA-00C0-494C-8D0A-9FD258FA28C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78AA52-F9F8-4C12-97D8-D8463992FE5F}"/>
              </a:ext>
            </a:extLst>
          </p:cNvPr>
          <p:cNvSpPr>
            <a:spLocks noGrp="1" noChangeArrowheads="1"/>
          </p:cNvSpPr>
          <p:nvPr>
            <p:ph type="sldNum" sz="quarter" idx="5"/>
          </p:nvPr>
        </p:nvSpPr>
        <p:spPr>
          <a:ln/>
        </p:spPr>
        <p:txBody>
          <a:bodyPr/>
          <a:lstStyle/>
          <a:p>
            <a:fld id="{497E9C1D-2D9D-4B8C-822F-A3AB374A3D4C}" type="slidenum">
              <a:rPr lang="en-US" altLang="zh-CN"/>
              <a:pPr/>
              <a:t>7</a:t>
            </a:fld>
            <a:endParaRPr lang="en-US" altLang="zh-CN"/>
          </a:p>
        </p:txBody>
      </p:sp>
      <p:sp>
        <p:nvSpPr>
          <p:cNvPr id="96258" name="Rectangle 2">
            <a:extLst>
              <a:ext uri="{FF2B5EF4-FFF2-40B4-BE49-F238E27FC236}">
                <a16:creationId xmlns:a16="http://schemas.microsoft.com/office/drawing/2014/main" id="{A36F5DA7-58C0-499C-8C5C-B939A9FC56D3}"/>
              </a:ext>
            </a:extLst>
          </p:cNvPr>
          <p:cNvSpPr>
            <a:spLocks noGrp="1" noRot="1" noChangeAspect="1" noChangeArrowheads="1" noTextEdit="1"/>
          </p:cNvSpPr>
          <p:nvPr>
            <p:ph type="sldImg"/>
          </p:nvPr>
        </p:nvSpPr>
        <p:spPr>
          <a:xfrm>
            <a:off x="141288" y="768350"/>
            <a:ext cx="6818312" cy="3836988"/>
          </a:xfrm>
          <a:ln/>
        </p:spPr>
      </p:sp>
      <p:sp>
        <p:nvSpPr>
          <p:cNvPr id="96259" name="Rectangle 3">
            <a:extLst>
              <a:ext uri="{FF2B5EF4-FFF2-40B4-BE49-F238E27FC236}">
                <a16:creationId xmlns:a16="http://schemas.microsoft.com/office/drawing/2014/main" id="{0AE7A694-5A66-4394-B3A7-6CBE86C5CF03}"/>
              </a:ext>
            </a:extLst>
          </p:cNvPr>
          <p:cNvSpPr>
            <a:spLocks noGrp="1" noChangeArrowheads="1"/>
          </p:cNvSpPr>
          <p:nvPr>
            <p:ph type="body" idx="1"/>
          </p:nvPr>
        </p:nvSpPr>
        <p:spPr/>
        <p:txBody>
          <a:bodyPr/>
          <a:lstStyle/>
          <a:p>
            <a:endParaRPr lang="zh-CN" altLang="zh-CN" sz="8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AutoShape 2">
            <a:extLst>
              <a:ext uri="{FF2B5EF4-FFF2-40B4-BE49-F238E27FC236}">
                <a16:creationId xmlns:a16="http://schemas.microsoft.com/office/drawing/2014/main" id="{0F7165C5-6E95-4981-A9B9-0960BF7AB4E6}"/>
              </a:ext>
            </a:extLst>
          </p:cNvPr>
          <p:cNvSpPr>
            <a:spLocks noChangeArrowheads="1"/>
          </p:cNvSpPr>
          <p:nvPr/>
        </p:nvSpPr>
        <p:spPr bwMode="auto">
          <a:xfrm rot="1320000">
            <a:off x="529169" y="549274"/>
            <a:ext cx="1176867" cy="882651"/>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9" rIns="92075" bIns="46039" anchor="ctr"/>
          <a:lstStyle/>
          <a:p>
            <a:pPr>
              <a:spcBef>
                <a:spcPct val="50000"/>
              </a:spcBef>
            </a:pPr>
            <a:endParaRPr lang="zh-CN" altLang="zh-CN" sz="2400">
              <a:ea typeface="宋体" panose="02010600030101010101" pitchFamily="2" charset="-122"/>
            </a:endParaRPr>
          </a:p>
        </p:txBody>
      </p:sp>
      <p:sp>
        <p:nvSpPr>
          <p:cNvPr id="22531" name="AutoShape 3">
            <a:extLst>
              <a:ext uri="{FF2B5EF4-FFF2-40B4-BE49-F238E27FC236}">
                <a16:creationId xmlns:a16="http://schemas.microsoft.com/office/drawing/2014/main" id="{6963A682-FF1D-4806-B952-51CC2EF0B707}"/>
              </a:ext>
            </a:extLst>
          </p:cNvPr>
          <p:cNvSpPr>
            <a:spLocks noChangeArrowheads="1"/>
          </p:cNvSpPr>
          <p:nvPr/>
        </p:nvSpPr>
        <p:spPr bwMode="auto">
          <a:xfrm rot="20940000">
            <a:off x="2438400" y="304800"/>
            <a:ext cx="6096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9" rIns="92075" bIns="46039" anchor="ctr"/>
          <a:lstStyle/>
          <a:p>
            <a:pPr>
              <a:spcBef>
                <a:spcPct val="50000"/>
              </a:spcBef>
            </a:pPr>
            <a:endParaRPr lang="zh-CN" altLang="zh-CN" sz="2400">
              <a:ea typeface="宋体" panose="02010600030101010101" pitchFamily="2" charset="-122"/>
            </a:endParaRPr>
          </a:p>
        </p:txBody>
      </p:sp>
      <p:sp>
        <p:nvSpPr>
          <p:cNvPr id="22532" name="AutoShape 4">
            <a:extLst>
              <a:ext uri="{FF2B5EF4-FFF2-40B4-BE49-F238E27FC236}">
                <a16:creationId xmlns:a16="http://schemas.microsoft.com/office/drawing/2014/main" id="{E1B7A61B-4393-44BF-A69C-59DE10E297F5}"/>
              </a:ext>
            </a:extLst>
          </p:cNvPr>
          <p:cNvSpPr>
            <a:spLocks noChangeArrowheads="1"/>
          </p:cNvSpPr>
          <p:nvPr/>
        </p:nvSpPr>
        <p:spPr bwMode="auto">
          <a:xfrm>
            <a:off x="3479800" y="171451"/>
            <a:ext cx="5588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9" rIns="92075" bIns="46039" anchor="ctr"/>
          <a:lstStyle/>
          <a:p>
            <a:pPr>
              <a:spcBef>
                <a:spcPct val="50000"/>
              </a:spcBef>
            </a:pPr>
            <a:endParaRPr lang="zh-CN" altLang="zh-CN" sz="2400">
              <a:ea typeface="宋体" panose="02010600030101010101" pitchFamily="2" charset="-122"/>
            </a:endParaRPr>
          </a:p>
        </p:txBody>
      </p:sp>
      <p:sp>
        <p:nvSpPr>
          <p:cNvPr id="22533" name="AutoShape 5">
            <a:extLst>
              <a:ext uri="{FF2B5EF4-FFF2-40B4-BE49-F238E27FC236}">
                <a16:creationId xmlns:a16="http://schemas.microsoft.com/office/drawing/2014/main" id="{A1F4C27A-02B5-4EC1-9519-70E5BADF59D8}"/>
              </a:ext>
            </a:extLst>
          </p:cNvPr>
          <p:cNvSpPr>
            <a:spLocks noChangeArrowheads="1"/>
          </p:cNvSpPr>
          <p:nvPr/>
        </p:nvSpPr>
        <p:spPr bwMode="auto">
          <a:xfrm rot="20940000">
            <a:off x="2336800" y="228600"/>
            <a:ext cx="6096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9" rIns="92075" bIns="46039" anchor="ctr"/>
          <a:lstStyle/>
          <a:p>
            <a:pPr>
              <a:spcBef>
                <a:spcPct val="50000"/>
              </a:spcBef>
            </a:pPr>
            <a:endParaRPr lang="zh-CN" altLang="zh-CN" sz="2400">
              <a:ea typeface="宋体" panose="02010600030101010101" pitchFamily="2" charset="-122"/>
            </a:endParaRPr>
          </a:p>
        </p:txBody>
      </p:sp>
      <p:sp>
        <p:nvSpPr>
          <p:cNvPr id="22534" name="AutoShape 6">
            <a:extLst>
              <a:ext uri="{FF2B5EF4-FFF2-40B4-BE49-F238E27FC236}">
                <a16:creationId xmlns:a16="http://schemas.microsoft.com/office/drawing/2014/main" id="{32271636-C4BA-4675-86B3-64E9DF75050D}"/>
              </a:ext>
            </a:extLst>
          </p:cNvPr>
          <p:cNvSpPr>
            <a:spLocks noChangeArrowheads="1"/>
          </p:cNvSpPr>
          <p:nvPr/>
        </p:nvSpPr>
        <p:spPr bwMode="auto">
          <a:xfrm>
            <a:off x="3378200" y="19051"/>
            <a:ext cx="5588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9" rIns="92075" bIns="46039" anchor="ctr"/>
          <a:lstStyle/>
          <a:p>
            <a:pPr>
              <a:spcBef>
                <a:spcPct val="50000"/>
              </a:spcBef>
            </a:pPr>
            <a:endParaRPr lang="zh-CN" altLang="zh-CN" sz="2400">
              <a:ea typeface="宋体" panose="02010600030101010101" pitchFamily="2" charset="-122"/>
            </a:endParaRPr>
          </a:p>
        </p:txBody>
      </p:sp>
      <p:grpSp>
        <p:nvGrpSpPr>
          <p:cNvPr id="22535" name="Group 7">
            <a:extLst>
              <a:ext uri="{FF2B5EF4-FFF2-40B4-BE49-F238E27FC236}">
                <a16:creationId xmlns:a16="http://schemas.microsoft.com/office/drawing/2014/main" id="{08E55E04-9BCC-4D32-93D4-1FCD386119E7}"/>
              </a:ext>
            </a:extLst>
          </p:cNvPr>
          <p:cNvGrpSpPr>
            <a:grpSpLocks/>
          </p:cNvGrpSpPr>
          <p:nvPr/>
        </p:nvGrpSpPr>
        <p:grpSpPr bwMode="auto">
          <a:xfrm>
            <a:off x="9245601" y="5181600"/>
            <a:ext cx="2711451" cy="1219200"/>
            <a:chOff x="4368" y="3264"/>
            <a:chExt cx="1281" cy="768"/>
          </a:xfrm>
        </p:grpSpPr>
        <p:sp>
          <p:nvSpPr>
            <p:cNvPr id="22536" name="AutoShape 8">
              <a:extLst>
                <a:ext uri="{FF2B5EF4-FFF2-40B4-BE49-F238E27FC236}">
                  <a16:creationId xmlns:a16="http://schemas.microsoft.com/office/drawing/2014/main" id="{F512AC88-857A-4556-AA7D-6E0915F17950}"/>
                </a:ext>
              </a:extLst>
            </p:cNvPr>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2537" name="AutoShape 9">
              <a:extLst>
                <a:ext uri="{FF2B5EF4-FFF2-40B4-BE49-F238E27FC236}">
                  <a16:creationId xmlns:a16="http://schemas.microsoft.com/office/drawing/2014/main" id="{01939CEA-AE8A-41AE-A251-DAD38DFAFEB0}"/>
                </a:ext>
              </a:extLst>
            </p:cNvPr>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2538" name="AutoShape 10">
              <a:extLst>
                <a:ext uri="{FF2B5EF4-FFF2-40B4-BE49-F238E27FC236}">
                  <a16:creationId xmlns:a16="http://schemas.microsoft.com/office/drawing/2014/main" id="{30B16E3E-7D20-4738-8567-09A211BCC353}"/>
                </a:ext>
              </a:extLst>
            </p:cNvPr>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2539" name="AutoShape 11">
              <a:extLst>
                <a:ext uri="{FF2B5EF4-FFF2-40B4-BE49-F238E27FC236}">
                  <a16:creationId xmlns:a16="http://schemas.microsoft.com/office/drawing/2014/main" id="{44ABC90A-8262-491E-B93E-7E8995D29284}"/>
                </a:ext>
              </a:extLst>
            </p:cNvPr>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2540" name="AutoShape 12">
              <a:extLst>
                <a:ext uri="{FF2B5EF4-FFF2-40B4-BE49-F238E27FC236}">
                  <a16:creationId xmlns:a16="http://schemas.microsoft.com/office/drawing/2014/main" id="{A671FCE1-A371-4DE7-BE78-19C802D6A237}"/>
                </a:ext>
              </a:extLst>
            </p:cNvPr>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2541" name="AutoShape 13">
              <a:extLst>
                <a:ext uri="{FF2B5EF4-FFF2-40B4-BE49-F238E27FC236}">
                  <a16:creationId xmlns:a16="http://schemas.microsoft.com/office/drawing/2014/main" id="{6CE2EC7A-F16E-4744-A24B-149CC7E37E4E}"/>
                </a:ext>
              </a:extLst>
            </p:cNvPr>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grpSp>
      <p:sp>
        <p:nvSpPr>
          <p:cNvPr id="22542" name="AutoShape 14">
            <a:extLst>
              <a:ext uri="{FF2B5EF4-FFF2-40B4-BE49-F238E27FC236}">
                <a16:creationId xmlns:a16="http://schemas.microsoft.com/office/drawing/2014/main" id="{4C58A574-4B49-424F-95B4-4AABC519FD7F}"/>
              </a:ext>
            </a:extLst>
          </p:cNvPr>
          <p:cNvSpPr>
            <a:spLocks noChangeArrowheads="1"/>
          </p:cNvSpPr>
          <p:nvPr/>
        </p:nvSpPr>
        <p:spPr bwMode="auto">
          <a:xfrm rot="1320000">
            <a:off x="224369" y="244478"/>
            <a:ext cx="1176867" cy="882651"/>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9" rIns="92075" bIns="46039" anchor="ctr"/>
          <a:lstStyle/>
          <a:p>
            <a:pPr>
              <a:spcBef>
                <a:spcPct val="50000"/>
              </a:spcBef>
            </a:pPr>
            <a:endParaRPr lang="zh-CN" altLang="zh-CN" sz="2400">
              <a:ea typeface="宋体" panose="02010600030101010101" pitchFamily="2" charset="-122"/>
            </a:endParaRPr>
          </a:p>
        </p:txBody>
      </p:sp>
      <p:sp>
        <p:nvSpPr>
          <p:cNvPr id="22543" name="Rectangle 15">
            <a:extLst>
              <a:ext uri="{FF2B5EF4-FFF2-40B4-BE49-F238E27FC236}">
                <a16:creationId xmlns:a16="http://schemas.microsoft.com/office/drawing/2014/main" id="{F68FC006-6EB2-4E1F-B39B-7D8066E0D7C9}"/>
              </a:ext>
            </a:extLst>
          </p:cNvPr>
          <p:cNvSpPr>
            <a:spLocks noGrp="1" noChangeArrowheads="1"/>
          </p:cNvSpPr>
          <p:nvPr>
            <p:ph type="subTitle" sz="quarter" idx="1"/>
          </p:nvPr>
        </p:nvSpPr>
        <p:spPr>
          <a:xfrm>
            <a:off x="1828800" y="2667000"/>
            <a:ext cx="8534400" cy="3276600"/>
          </a:xfrm>
        </p:spPr>
        <p:txBody>
          <a:bodyPr anchor="ct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22544" name="Rectangle 16">
            <a:extLst>
              <a:ext uri="{FF2B5EF4-FFF2-40B4-BE49-F238E27FC236}">
                <a16:creationId xmlns:a16="http://schemas.microsoft.com/office/drawing/2014/main" id="{7B77BDB0-7172-48F0-9245-D740B2B8F91F}"/>
              </a:ext>
            </a:extLst>
          </p:cNvPr>
          <p:cNvSpPr>
            <a:spLocks noGrp="1" noChangeArrowheads="1"/>
          </p:cNvSpPr>
          <p:nvPr>
            <p:ph type="dt" sz="quarter" idx="2"/>
          </p:nvPr>
        </p:nvSpPr>
        <p:spPr>
          <a:xfrm>
            <a:off x="101600" y="6323013"/>
            <a:ext cx="2540000" cy="457200"/>
          </a:xfrm>
        </p:spPr>
        <p:txBody>
          <a:bodyPr/>
          <a:lstStyle>
            <a:lvl1pPr>
              <a:defRPr/>
            </a:lvl1pPr>
          </a:lstStyle>
          <a:p>
            <a:endParaRPr lang="en-US" altLang="zh-CN"/>
          </a:p>
        </p:txBody>
      </p:sp>
      <p:sp>
        <p:nvSpPr>
          <p:cNvPr id="22545" name="Rectangle 17">
            <a:extLst>
              <a:ext uri="{FF2B5EF4-FFF2-40B4-BE49-F238E27FC236}">
                <a16:creationId xmlns:a16="http://schemas.microsoft.com/office/drawing/2014/main" id="{C3952B01-85BE-40E6-91FB-2A130BD63393}"/>
              </a:ext>
            </a:extLst>
          </p:cNvPr>
          <p:cNvSpPr>
            <a:spLocks noGrp="1" noChangeArrowheads="1"/>
          </p:cNvSpPr>
          <p:nvPr>
            <p:ph type="ftr" sz="quarter" idx="3"/>
          </p:nvPr>
        </p:nvSpPr>
        <p:spPr>
          <a:xfrm>
            <a:off x="4165600" y="6324600"/>
            <a:ext cx="3860800" cy="457200"/>
          </a:xfrm>
        </p:spPr>
        <p:txBody>
          <a:bodyPr/>
          <a:lstStyle>
            <a:lvl1pPr>
              <a:defRPr/>
            </a:lvl1pPr>
          </a:lstStyle>
          <a:p>
            <a:endParaRPr lang="en-US" altLang="zh-CN"/>
          </a:p>
        </p:txBody>
      </p:sp>
      <p:sp>
        <p:nvSpPr>
          <p:cNvPr id="22546" name="Rectangle 18">
            <a:extLst>
              <a:ext uri="{FF2B5EF4-FFF2-40B4-BE49-F238E27FC236}">
                <a16:creationId xmlns:a16="http://schemas.microsoft.com/office/drawing/2014/main" id="{F4A51C39-E95C-40E9-A586-2737DCD328C8}"/>
              </a:ext>
            </a:extLst>
          </p:cNvPr>
          <p:cNvSpPr>
            <a:spLocks noGrp="1" noChangeArrowheads="1"/>
          </p:cNvSpPr>
          <p:nvPr>
            <p:ph type="sldNum" sz="quarter" idx="4"/>
          </p:nvPr>
        </p:nvSpPr>
        <p:spPr>
          <a:xfrm>
            <a:off x="9550400" y="6324600"/>
            <a:ext cx="2540000" cy="457200"/>
          </a:xfrm>
        </p:spPr>
        <p:txBody>
          <a:bodyPr/>
          <a:lstStyle>
            <a:lvl1pPr>
              <a:defRPr/>
            </a:lvl1pPr>
          </a:lstStyle>
          <a:p>
            <a:fld id="{F84E35FE-7470-4A5A-A0B6-5E55FA108844}" type="slidenum">
              <a:rPr lang="en-US" altLang="zh-CN" smtClean="0"/>
              <a:pPr/>
              <a:t>‹#›</a:t>
            </a:fld>
            <a:endParaRPr lang="en-US" altLang="zh-CN"/>
          </a:p>
        </p:txBody>
      </p:sp>
      <p:sp>
        <p:nvSpPr>
          <p:cNvPr id="22547" name="Rectangle 19">
            <a:extLst>
              <a:ext uri="{FF2B5EF4-FFF2-40B4-BE49-F238E27FC236}">
                <a16:creationId xmlns:a16="http://schemas.microsoft.com/office/drawing/2014/main" id="{B42C4244-0A8B-4CA4-871A-8275122695B4}"/>
              </a:ext>
            </a:extLst>
          </p:cNvPr>
          <p:cNvSpPr>
            <a:spLocks noGrp="1" noChangeArrowheads="1"/>
          </p:cNvSpPr>
          <p:nvPr>
            <p:ph type="ctrTitle" sz="quarter"/>
          </p:nvPr>
        </p:nvSpPr>
        <p:spPr>
          <a:xfrm>
            <a:off x="914400" y="914400"/>
            <a:ext cx="10363200" cy="1143000"/>
          </a:xfrm>
        </p:spPr>
        <p:txBody>
          <a:bodyPr/>
          <a:lstStyle>
            <a:lvl1pPr algn="ctr">
              <a:defRPr/>
            </a:lvl1pPr>
          </a:lstStyle>
          <a:p>
            <a:pPr lvl="0"/>
            <a:r>
              <a:rPr lang="zh-CN" altLang="en-US" noProof="0"/>
              <a:t>单击此处编辑母版标题样式</a:t>
            </a:r>
          </a:p>
        </p:txBody>
      </p:sp>
      <p:grpSp>
        <p:nvGrpSpPr>
          <p:cNvPr id="22548" name="Group 20">
            <a:extLst>
              <a:ext uri="{FF2B5EF4-FFF2-40B4-BE49-F238E27FC236}">
                <a16:creationId xmlns:a16="http://schemas.microsoft.com/office/drawing/2014/main" id="{9DB1E936-7291-4DB4-BAD2-3BC23E3DCD7C}"/>
              </a:ext>
            </a:extLst>
          </p:cNvPr>
          <p:cNvGrpSpPr>
            <a:grpSpLocks/>
          </p:cNvGrpSpPr>
          <p:nvPr/>
        </p:nvGrpSpPr>
        <p:grpSpPr bwMode="auto">
          <a:xfrm>
            <a:off x="609600" y="2057400"/>
            <a:ext cx="11074400" cy="381000"/>
            <a:chOff x="288" y="1296"/>
            <a:chExt cx="5232" cy="240"/>
          </a:xfrm>
        </p:grpSpPr>
        <p:sp>
          <p:nvSpPr>
            <p:cNvPr id="22549" name="Rectangle 21">
              <a:extLst>
                <a:ext uri="{FF2B5EF4-FFF2-40B4-BE49-F238E27FC236}">
                  <a16:creationId xmlns:a16="http://schemas.microsoft.com/office/drawing/2014/main" id="{9F9C0F21-5732-4DFD-8759-6199B7D1E970}"/>
                </a:ext>
              </a:extLst>
            </p:cNvPr>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sz="2400">
                <a:ea typeface="宋体" panose="02010600030101010101" pitchFamily="2" charset="-122"/>
              </a:endParaRPr>
            </a:p>
          </p:txBody>
        </p:sp>
        <p:sp>
          <p:nvSpPr>
            <p:cNvPr id="22550" name="Rectangle 22">
              <a:extLst>
                <a:ext uri="{FF2B5EF4-FFF2-40B4-BE49-F238E27FC236}">
                  <a16:creationId xmlns:a16="http://schemas.microsoft.com/office/drawing/2014/main" id="{3D4F10E8-4E9E-4300-AF95-68E1A095D3E0}"/>
                </a:ext>
              </a:extLst>
            </p:cNvPr>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sz="2400">
                <a:ea typeface="宋体" panose="02010600030101010101" pitchFamily="2" charset="-122"/>
              </a:endParaRPr>
            </a:p>
          </p:txBody>
        </p:sp>
      </p:grpSp>
    </p:spTree>
    <p:extLst>
      <p:ext uri="{BB962C8B-B14F-4D97-AF65-F5344CB8AC3E}">
        <p14:creationId xmlns:p14="http://schemas.microsoft.com/office/powerpoint/2010/main" val="80508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4CF24-26D1-4D3F-934D-310AC10230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6BE11B-B579-462F-A95C-B609C0BDBD3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98B1C0-D2E9-4866-827B-0ACA8F934DA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0902E0F-30E3-41E3-AD08-F79EA5291D5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6332B5C-38FD-49F3-8344-6876F3DB2E88}"/>
              </a:ext>
            </a:extLst>
          </p:cNvPr>
          <p:cNvSpPr>
            <a:spLocks noGrp="1"/>
          </p:cNvSpPr>
          <p:nvPr>
            <p:ph type="sldNum" sz="quarter" idx="12"/>
          </p:nvPr>
        </p:nvSpPr>
        <p:spPr/>
        <p:txBody>
          <a:bodyPr/>
          <a:lstStyle>
            <a:lvl1pPr>
              <a:defRPr/>
            </a:lvl1pPr>
          </a:lstStyle>
          <a:p>
            <a:fld id="{654CB77F-3C87-430D-8005-C7B42D3A3E09}" type="slidenum">
              <a:rPr lang="en-US" altLang="zh-CN" smtClean="0"/>
              <a:pPr/>
              <a:t>‹#›</a:t>
            </a:fld>
            <a:endParaRPr lang="en-US" altLang="zh-CN"/>
          </a:p>
        </p:txBody>
      </p:sp>
    </p:spTree>
    <p:extLst>
      <p:ext uri="{BB962C8B-B14F-4D97-AF65-F5344CB8AC3E}">
        <p14:creationId xmlns:p14="http://schemas.microsoft.com/office/powerpoint/2010/main" val="192373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9ADA67-3C9C-4ABC-B3D8-F740B5956CF5}"/>
              </a:ext>
            </a:extLst>
          </p:cNvPr>
          <p:cNvSpPr>
            <a:spLocks noGrp="1"/>
          </p:cNvSpPr>
          <p:nvPr>
            <p:ph type="title" orient="vert"/>
          </p:nvPr>
        </p:nvSpPr>
        <p:spPr>
          <a:xfrm>
            <a:off x="8966200" y="228600"/>
            <a:ext cx="2413000" cy="5791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11625E-5057-4602-B626-99524D85685B}"/>
              </a:ext>
            </a:extLst>
          </p:cNvPr>
          <p:cNvSpPr>
            <a:spLocks noGrp="1"/>
          </p:cNvSpPr>
          <p:nvPr>
            <p:ph type="body" orient="vert" idx="1"/>
          </p:nvPr>
        </p:nvSpPr>
        <p:spPr>
          <a:xfrm>
            <a:off x="1727200" y="228600"/>
            <a:ext cx="7035800" cy="5791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06846B-0266-4896-9A43-A671D54D90E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9E7D15E-7079-4804-9DB3-EB35C353D9B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ADE57A5-7F51-4B5D-B6B9-8029CA31966A}"/>
              </a:ext>
            </a:extLst>
          </p:cNvPr>
          <p:cNvSpPr>
            <a:spLocks noGrp="1"/>
          </p:cNvSpPr>
          <p:nvPr>
            <p:ph type="sldNum" sz="quarter" idx="12"/>
          </p:nvPr>
        </p:nvSpPr>
        <p:spPr/>
        <p:txBody>
          <a:bodyPr/>
          <a:lstStyle>
            <a:lvl1pPr>
              <a:defRPr/>
            </a:lvl1pPr>
          </a:lstStyle>
          <a:p>
            <a:fld id="{A18EB8A9-ECEC-4CBC-B635-C3018409F768}" type="slidenum">
              <a:rPr lang="en-US" altLang="zh-CN" smtClean="0"/>
              <a:pPr/>
              <a:t>‹#›</a:t>
            </a:fld>
            <a:endParaRPr lang="en-US" altLang="zh-CN"/>
          </a:p>
        </p:txBody>
      </p:sp>
    </p:spTree>
    <p:extLst>
      <p:ext uri="{BB962C8B-B14F-4D97-AF65-F5344CB8AC3E}">
        <p14:creationId xmlns:p14="http://schemas.microsoft.com/office/powerpoint/2010/main" val="1089264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5843" name="Rectangle 1027"/>
          <p:cNvSpPr>
            <a:spLocks noGrp="1" noChangeArrowheads="1"/>
          </p:cNvSpPr>
          <p:nvPr>
            <p:ph type="ctrTitle"/>
          </p:nvPr>
        </p:nvSpPr>
        <p:spPr>
          <a:xfrm>
            <a:off x="914400" y="2286000"/>
            <a:ext cx="10363200" cy="1143000"/>
          </a:xfrm>
        </p:spPr>
        <p:txBody>
          <a:bodyPr/>
          <a:lstStyle>
            <a:lvl1pPr>
              <a:defRPr/>
            </a:lvl1pPr>
          </a:lstStyle>
          <a:p>
            <a:r>
              <a:rPr lang="zh-CN" altLang="en-US"/>
              <a:t>单击此处编辑母版标题样式</a:t>
            </a:r>
            <a:endParaRPr lang="zh-CN" altLang="zh-CN"/>
          </a:p>
        </p:txBody>
      </p:sp>
      <p:sp>
        <p:nvSpPr>
          <p:cNvPr id="35844" name="Rectangle 1028"/>
          <p:cNvSpPr>
            <a:spLocks noGrp="1" noChangeArrowheads="1"/>
          </p:cNvSpPr>
          <p:nvPr>
            <p:ph type="subTitle" idx="1"/>
          </p:nvPr>
        </p:nvSpPr>
        <p:spPr>
          <a:xfrm>
            <a:off x="1828800" y="3886200"/>
            <a:ext cx="8534400" cy="1752600"/>
          </a:xfrm>
        </p:spPr>
        <p:txBody>
          <a:bodyPr/>
          <a:lstStyle>
            <a:lvl1pPr marL="0" indent="0" algn="ctr">
              <a:buFont typeface="Monotype Sorts" pitchFamily="2" charset="2"/>
              <a:buNone/>
              <a:defRPr/>
            </a:lvl1pPr>
          </a:lstStyle>
          <a:p>
            <a:r>
              <a:rPr lang="zh-CN" altLang="en-US"/>
              <a:t>单击此处编辑母版副标题样式</a:t>
            </a:r>
          </a:p>
        </p:txBody>
      </p:sp>
      <p:sp>
        <p:nvSpPr>
          <p:cNvPr id="5" name="Rectangle 1029"/>
          <p:cNvSpPr>
            <a:spLocks noGrp="1" noChangeArrowheads="1"/>
          </p:cNvSpPr>
          <p:nvPr>
            <p:ph type="dt" sz="half" idx="10"/>
          </p:nvPr>
        </p:nvSpPr>
        <p:spPr>
          <a:xfrm>
            <a:off x="914400" y="6248400"/>
            <a:ext cx="2540000" cy="457200"/>
          </a:xfrm>
        </p:spPr>
        <p:txBody>
          <a:bodyPr/>
          <a:lstStyle>
            <a:lvl1pPr>
              <a:defRPr b="0">
                <a:solidFill>
                  <a:srgbClr val="578963"/>
                </a:solidFill>
              </a:defRPr>
            </a:lvl1pPr>
          </a:lstStyle>
          <a:p>
            <a:pPr>
              <a:defRPr/>
            </a:pPr>
            <a:fld id="{4169750B-B67C-4D03-82F4-708A1F53EC2A}" type="datetime1">
              <a:rPr lang="zh-CN" altLang="en-US" smtClean="0"/>
              <a:t>2020-11-28</a:t>
            </a:fld>
            <a:endParaRPr lang="en-US" altLang="zh-CN"/>
          </a:p>
        </p:txBody>
      </p:sp>
      <p:sp>
        <p:nvSpPr>
          <p:cNvPr id="6" name="Rectangle 1030"/>
          <p:cNvSpPr>
            <a:spLocks noGrp="1" noChangeArrowheads="1"/>
          </p:cNvSpPr>
          <p:nvPr>
            <p:ph type="ftr" sz="quarter" idx="11"/>
          </p:nvPr>
        </p:nvSpPr>
        <p:spPr>
          <a:xfrm>
            <a:off x="4165600" y="6248400"/>
            <a:ext cx="3860800" cy="457200"/>
          </a:xfrm>
        </p:spPr>
        <p:txBody>
          <a:bodyPr/>
          <a:lstStyle>
            <a:lvl1pPr>
              <a:defRPr b="0">
                <a:solidFill>
                  <a:srgbClr val="578963"/>
                </a:solidFill>
              </a:defRPr>
            </a:lvl1pPr>
          </a:lstStyle>
          <a:p>
            <a:pPr>
              <a:defRPr/>
            </a:pPr>
            <a:endParaRPr lang="en-US" altLang="zh-CN"/>
          </a:p>
        </p:txBody>
      </p:sp>
      <p:sp>
        <p:nvSpPr>
          <p:cNvPr id="7" name="Rectangle 1031"/>
          <p:cNvSpPr>
            <a:spLocks noGrp="1" noChangeArrowheads="1"/>
          </p:cNvSpPr>
          <p:nvPr>
            <p:ph type="sldNum" sz="quarter" idx="12"/>
          </p:nvPr>
        </p:nvSpPr>
        <p:spPr>
          <a:xfrm>
            <a:off x="8737600" y="6248400"/>
            <a:ext cx="2540000" cy="457200"/>
          </a:xfrm>
        </p:spPr>
        <p:txBody>
          <a:bodyPr/>
          <a:lstStyle>
            <a:lvl1pPr>
              <a:defRPr b="0">
                <a:solidFill>
                  <a:srgbClr val="578963"/>
                </a:solidFill>
              </a:defRPr>
            </a:lvl1pPr>
          </a:lstStyle>
          <a:p>
            <a:pPr>
              <a:defRPr/>
            </a:pPr>
            <a:fld id="{F960EC4A-CDE4-4BB7-8A17-236421441956}" type="slidenum">
              <a:rPr lang="en-US" altLang="zh-CN"/>
              <a:pPr>
                <a:defRPr/>
              </a:pPr>
              <a:t>‹#›</a:t>
            </a:fld>
            <a:endParaRPr lang="en-US" altLang="zh-CN"/>
          </a:p>
        </p:txBody>
      </p:sp>
    </p:spTree>
    <p:extLst>
      <p:ext uri="{BB962C8B-B14F-4D97-AF65-F5344CB8AC3E}">
        <p14:creationId xmlns:p14="http://schemas.microsoft.com/office/powerpoint/2010/main" val="2610605083"/>
      </p:ext>
    </p:extLst>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226243" y="6397018"/>
            <a:ext cx="2540000" cy="366712"/>
          </a:xfrm>
          <a:ln/>
        </p:spPr>
        <p:txBody>
          <a:bodyPr/>
          <a:lstStyle>
            <a:lvl1pPr>
              <a:defRPr>
                <a:solidFill>
                  <a:schemeClr val="tx2">
                    <a:lumMod val="75000"/>
                    <a:lumOff val="25000"/>
                  </a:schemeClr>
                </a:solidFill>
              </a:defRPr>
            </a:lvl1pPr>
          </a:lstStyle>
          <a:p>
            <a:pPr>
              <a:defRPr/>
            </a:pPr>
            <a:fld id="{AF5A55CC-3C59-4D8F-A5D1-F1FCB6F99267}" type="datetime1">
              <a:rPr lang="zh-CN" altLang="en-US" smtClean="0"/>
              <a:t>2020-11-28</a:t>
            </a:fld>
            <a:endParaRPr lang="en-US" altLang="zh-CN"/>
          </a:p>
        </p:txBody>
      </p:sp>
      <p:sp>
        <p:nvSpPr>
          <p:cNvPr id="5" name="Rectangle 5"/>
          <p:cNvSpPr>
            <a:spLocks noGrp="1" noChangeArrowheads="1"/>
          </p:cNvSpPr>
          <p:nvPr>
            <p:ph type="ftr" sz="quarter" idx="11"/>
          </p:nvPr>
        </p:nvSpPr>
        <p:spPr>
          <a:xfrm>
            <a:off x="4165600" y="6397018"/>
            <a:ext cx="3860800" cy="366712"/>
          </a:xfrm>
          <a:ln/>
        </p:spPr>
        <p:txBody>
          <a:bodyPr/>
          <a:lstStyle>
            <a:lvl1pPr>
              <a:defRPr>
                <a:solidFill>
                  <a:schemeClr val="tx2">
                    <a:lumMod val="75000"/>
                    <a:lumOff val="25000"/>
                  </a:schemeClr>
                </a:solidFill>
              </a:defRPr>
            </a:lvl1pPr>
          </a:lstStyle>
          <a:p>
            <a:pPr>
              <a:defRPr/>
            </a:pPr>
            <a:endParaRPr lang="en-US" altLang="zh-CN">
              <a:solidFill>
                <a:schemeClr val="tx2">
                  <a:lumMod val="75000"/>
                  <a:lumOff val="25000"/>
                </a:schemeClr>
              </a:solidFill>
            </a:endParaRPr>
          </a:p>
        </p:txBody>
      </p:sp>
      <p:sp>
        <p:nvSpPr>
          <p:cNvPr id="6" name="Rectangle 6"/>
          <p:cNvSpPr>
            <a:spLocks noGrp="1" noChangeArrowheads="1"/>
          </p:cNvSpPr>
          <p:nvPr>
            <p:ph type="sldNum" sz="quarter" idx="12"/>
          </p:nvPr>
        </p:nvSpPr>
        <p:spPr>
          <a:xfrm>
            <a:off x="9350343" y="6397018"/>
            <a:ext cx="2540000" cy="366712"/>
          </a:xfrm>
          <a:ln/>
        </p:spPr>
        <p:txBody>
          <a:bodyPr/>
          <a:lstStyle>
            <a:lvl1pPr>
              <a:defRPr>
                <a:solidFill>
                  <a:schemeClr val="tx2">
                    <a:lumMod val="75000"/>
                    <a:lumOff val="25000"/>
                  </a:schemeClr>
                </a:solidFill>
              </a:defRPr>
            </a:lvl1pPr>
          </a:lstStyle>
          <a:p>
            <a:pPr>
              <a:defRPr/>
            </a:pPr>
            <a:fld id="{5D8D4E54-5402-48BE-86AD-0CF06910AA40}" type="slidenum">
              <a:rPr lang="en-US" altLang="zh-CN" smtClean="0"/>
              <a:pPr>
                <a:defRPr/>
              </a:pPr>
              <a:t>‹#›</a:t>
            </a:fld>
            <a:endParaRPr lang="en-US" altLang="zh-CN"/>
          </a:p>
        </p:txBody>
      </p:sp>
      <p:sp>
        <p:nvSpPr>
          <p:cNvPr id="9" name="Line 4">
            <a:extLst>
              <a:ext uri="{FF2B5EF4-FFF2-40B4-BE49-F238E27FC236}">
                <a16:creationId xmlns:a16="http://schemas.microsoft.com/office/drawing/2014/main" id="{87DDB620-09B4-4D42-9FF3-2BFA6A1E57E9}"/>
              </a:ext>
            </a:extLst>
          </p:cNvPr>
          <p:cNvSpPr>
            <a:spLocks noChangeShapeType="1"/>
          </p:cNvSpPr>
          <p:nvPr userDrawn="1"/>
        </p:nvSpPr>
        <p:spPr bwMode="auto">
          <a:xfrm flipV="1">
            <a:off x="191344" y="980728"/>
            <a:ext cx="11809312" cy="0"/>
          </a:xfrm>
          <a:prstGeom prst="line">
            <a:avLst/>
          </a:prstGeom>
          <a:noFill/>
          <a:ln w="57150" cmpd="thickThin">
            <a:solidFill>
              <a:srgbClr val="E60223"/>
            </a:solidFill>
            <a:round/>
            <a:headEnd/>
            <a:tailEnd/>
          </a:ln>
        </p:spPr>
        <p:txBody>
          <a:bodyPr wrap="none" anchor="ctr"/>
          <a:lstStyle/>
          <a:p>
            <a:endParaRPr lang="zh-CN" altLang="en-US"/>
          </a:p>
        </p:txBody>
      </p:sp>
      <p:pic>
        <p:nvPicPr>
          <p:cNvPr id="10" name="图片 9">
            <a:extLst>
              <a:ext uri="{FF2B5EF4-FFF2-40B4-BE49-F238E27FC236}">
                <a16:creationId xmlns:a16="http://schemas.microsoft.com/office/drawing/2014/main" id="{95D6255B-37DD-45BF-A3AA-8DA39F18EF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4814" y="184348"/>
            <a:ext cx="637862" cy="639974"/>
          </a:xfrm>
          <a:prstGeom prst="rect">
            <a:avLst/>
          </a:prstGeom>
        </p:spPr>
      </p:pic>
    </p:spTree>
    <p:extLst>
      <p:ext uri="{BB962C8B-B14F-4D97-AF65-F5344CB8AC3E}">
        <p14:creationId xmlns:p14="http://schemas.microsoft.com/office/powerpoint/2010/main" val="1126506945"/>
      </p:ext>
    </p:extLst>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54238669-C5D6-4DF5-92BD-891C2634F4B2}" type="datetime1">
              <a:rPr lang="zh-CN" altLang="en-US" smtClean="0"/>
              <a:t>2020-11-28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6E3414-0F8E-4F5B-B248-89E5FA04F93B}" type="slidenum">
              <a:rPr lang="en-US" altLang="zh-CN"/>
              <a:pPr>
                <a:defRPr/>
              </a:pPr>
              <a:t>‹#›</a:t>
            </a:fld>
            <a:endParaRPr lang="en-US" altLang="zh-CN"/>
          </a:p>
        </p:txBody>
      </p:sp>
    </p:spTree>
    <p:extLst>
      <p:ext uri="{BB962C8B-B14F-4D97-AF65-F5344CB8AC3E}">
        <p14:creationId xmlns:p14="http://schemas.microsoft.com/office/powerpoint/2010/main" val="1160784563"/>
      </p:ext>
    </p:extLst>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58458A1D-DD47-442C-835F-CDAEB1769D02}" type="datetime1">
              <a:rPr lang="zh-CN" altLang="en-US" smtClean="0"/>
              <a:t>2020-11-28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98B1BD1-7F2A-4E22-A772-2AB4BC5627E9}" type="slidenum">
              <a:rPr lang="en-US" altLang="zh-CN"/>
              <a:pPr>
                <a:defRPr/>
              </a:pPr>
              <a:t>‹#›</a:t>
            </a:fld>
            <a:endParaRPr lang="en-US" altLang="zh-CN"/>
          </a:p>
        </p:txBody>
      </p:sp>
    </p:spTree>
    <p:extLst>
      <p:ext uri="{BB962C8B-B14F-4D97-AF65-F5344CB8AC3E}">
        <p14:creationId xmlns:p14="http://schemas.microsoft.com/office/powerpoint/2010/main" val="1876304518"/>
      </p:ext>
    </p:extLst>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195224A1-3690-4322-9985-D9DA1870EB50}" type="datetime1">
              <a:rPr lang="zh-CN" altLang="en-US" smtClean="0"/>
              <a:t>2020-11-28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3E7F46A-2093-4A2A-9D02-AA8C442A5FED}" type="slidenum">
              <a:rPr lang="en-US" altLang="zh-CN"/>
              <a:pPr>
                <a:defRPr/>
              </a:pPr>
              <a:t>‹#›</a:t>
            </a:fld>
            <a:endParaRPr lang="en-US" altLang="zh-CN"/>
          </a:p>
        </p:txBody>
      </p:sp>
    </p:spTree>
    <p:extLst>
      <p:ext uri="{BB962C8B-B14F-4D97-AF65-F5344CB8AC3E}">
        <p14:creationId xmlns:p14="http://schemas.microsoft.com/office/powerpoint/2010/main" val="4071435846"/>
      </p:ext>
    </p:extLst>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CB8097B-0419-438C-80B0-8326A3BAC27E}" type="datetime1">
              <a:rPr lang="zh-CN" altLang="en-US" smtClean="0"/>
              <a:t>2020-11-28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0B109CF-7A37-4B01-B31B-7D62D51CF7E5}" type="slidenum">
              <a:rPr lang="en-US" altLang="zh-CN"/>
              <a:pPr>
                <a:defRPr/>
              </a:pPr>
              <a:t>‹#›</a:t>
            </a:fld>
            <a:endParaRPr lang="en-US" altLang="zh-CN"/>
          </a:p>
        </p:txBody>
      </p:sp>
    </p:spTree>
    <p:extLst>
      <p:ext uri="{BB962C8B-B14F-4D97-AF65-F5344CB8AC3E}">
        <p14:creationId xmlns:p14="http://schemas.microsoft.com/office/powerpoint/2010/main" val="1473308204"/>
      </p:ext>
    </p:extLst>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37096" y="6309320"/>
            <a:ext cx="2540000" cy="366712"/>
          </a:xfrm>
          <a:ln/>
        </p:spPr>
        <p:txBody>
          <a:bodyPr/>
          <a:lstStyle>
            <a:lvl1pPr>
              <a:defRPr/>
            </a:lvl1pPr>
          </a:lstStyle>
          <a:p>
            <a:pPr>
              <a:defRPr/>
            </a:pPr>
            <a:fld id="{F47AD6B6-5E56-414A-AACF-A7C433790ABD}" type="datetime1">
              <a:rPr lang="zh-CN" altLang="en-US" smtClean="0"/>
              <a:t>2020-11-28</a:t>
            </a:fld>
            <a:endParaRPr lang="en-US" altLang="zh-CN"/>
          </a:p>
        </p:txBody>
      </p:sp>
      <p:sp>
        <p:nvSpPr>
          <p:cNvPr id="3" name="Rectangle 5"/>
          <p:cNvSpPr>
            <a:spLocks noGrp="1" noChangeArrowheads="1"/>
          </p:cNvSpPr>
          <p:nvPr>
            <p:ph type="ftr" sz="quarter" idx="11"/>
          </p:nvPr>
        </p:nvSpPr>
        <p:spPr>
          <a:xfrm>
            <a:off x="4188296" y="6309320"/>
            <a:ext cx="3860800" cy="366712"/>
          </a:xfr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8760296" y="6309320"/>
            <a:ext cx="2540000" cy="366712"/>
          </a:xfrm>
          <a:ln/>
        </p:spPr>
        <p:txBody>
          <a:bodyPr/>
          <a:lstStyle>
            <a:lvl1pPr>
              <a:defRPr/>
            </a:lvl1pPr>
          </a:lstStyle>
          <a:p>
            <a:pPr>
              <a:defRPr/>
            </a:pPr>
            <a:fld id="{F57AEF8F-7303-4F07-9A82-90F85BD890A6}" type="slidenum">
              <a:rPr lang="en-US" altLang="zh-CN"/>
              <a:pPr>
                <a:defRPr/>
              </a:pPr>
              <a:t>‹#›</a:t>
            </a:fld>
            <a:endParaRPr lang="en-US" altLang="zh-CN"/>
          </a:p>
        </p:txBody>
      </p:sp>
    </p:spTree>
    <p:extLst>
      <p:ext uri="{BB962C8B-B14F-4D97-AF65-F5344CB8AC3E}">
        <p14:creationId xmlns:p14="http://schemas.microsoft.com/office/powerpoint/2010/main" val="1320365909"/>
      </p:ext>
    </p:extLst>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0530A53-1FC5-422D-8093-A4DD78BE4565}" type="datetime1">
              <a:rPr lang="zh-CN" altLang="en-US" smtClean="0"/>
              <a:t>2020-11-28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6996DB0-6C05-40CA-9449-960EF4444939}" type="slidenum">
              <a:rPr lang="en-US" altLang="zh-CN"/>
              <a:pPr>
                <a:defRPr/>
              </a:pPr>
              <a:t>‹#›</a:t>
            </a:fld>
            <a:endParaRPr lang="en-US" altLang="zh-CN"/>
          </a:p>
        </p:txBody>
      </p:sp>
    </p:spTree>
    <p:extLst>
      <p:ext uri="{BB962C8B-B14F-4D97-AF65-F5344CB8AC3E}">
        <p14:creationId xmlns:p14="http://schemas.microsoft.com/office/powerpoint/2010/main" val="2434259180"/>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049FF-1605-41A1-BB20-7A16C8591F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99B5F8-0CEE-4E63-A1E4-6890FEF12C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0CAC6E-03EE-4BCA-B4FC-EE46A38D819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A97AA7C-FF9A-48B8-8914-81C23C78D59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8A9F4F1-FDB9-4719-9860-160CBF06909B}"/>
              </a:ext>
            </a:extLst>
          </p:cNvPr>
          <p:cNvSpPr>
            <a:spLocks noGrp="1"/>
          </p:cNvSpPr>
          <p:nvPr>
            <p:ph type="sldNum" sz="quarter" idx="12"/>
          </p:nvPr>
        </p:nvSpPr>
        <p:spPr/>
        <p:txBody>
          <a:bodyPr/>
          <a:lstStyle>
            <a:lvl1pPr>
              <a:defRPr/>
            </a:lvl1pPr>
          </a:lstStyle>
          <a:p>
            <a:fld id="{5FB83BDB-350B-445A-9E3B-FCF0456CE050}" type="slidenum">
              <a:rPr lang="en-US" altLang="zh-CN" smtClean="0"/>
              <a:pPr/>
              <a:t>‹#›</a:t>
            </a:fld>
            <a:endParaRPr lang="en-US" altLang="zh-CN"/>
          </a:p>
        </p:txBody>
      </p:sp>
    </p:spTree>
    <p:extLst>
      <p:ext uri="{BB962C8B-B14F-4D97-AF65-F5344CB8AC3E}">
        <p14:creationId xmlns:p14="http://schemas.microsoft.com/office/powerpoint/2010/main" val="200679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C711D21-FFDB-4CD1-B0BF-CB29E0EC5C61}" type="datetime1">
              <a:rPr lang="zh-CN" altLang="en-US" smtClean="0"/>
              <a:t>2020-11-28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7C2F72-7E28-42E4-86EA-305793CAD599}" type="slidenum">
              <a:rPr lang="en-US" altLang="zh-CN"/>
              <a:pPr>
                <a:defRPr/>
              </a:pPr>
              <a:t>‹#›</a:t>
            </a:fld>
            <a:endParaRPr lang="en-US" altLang="zh-CN"/>
          </a:p>
        </p:txBody>
      </p:sp>
    </p:spTree>
    <p:extLst>
      <p:ext uri="{BB962C8B-B14F-4D97-AF65-F5344CB8AC3E}">
        <p14:creationId xmlns:p14="http://schemas.microsoft.com/office/powerpoint/2010/main" val="259204128"/>
      </p:ext>
    </p:extLst>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E29E581-3DB5-4616-A33D-33E1A19FCF7C}" type="datetime1">
              <a:rPr lang="zh-CN" altLang="en-US" smtClean="0"/>
              <a:t>2020-11-28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3C7A0D7-FF8D-4361-8A8D-4E74F8EA658E}" type="slidenum">
              <a:rPr lang="en-US" altLang="zh-CN"/>
              <a:pPr>
                <a:defRPr/>
              </a:pPr>
              <a:t>‹#›</a:t>
            </a:fld>
            <a:endParaRPr lang="en-US" altLang="zh-CN"/>
          </a:p>
        </p:txBody>
      </p:sp>
    </p:spTree>
    <p:extLst>
      <p:ext uri="{BB962C8B-B14F-4D97-AF65-F5344CB8AC3E}">
        <p14:creationId xmlns:p14="http://schemas.microsoft.com/office/powerpoint/2010/main" val="2826222048"/>
      </p:ext>
    </p:extLst>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457200"/>
            <a:ext cx="25908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457200"/>
            <a:ext cx="75692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DA068B8-32B4-499C-9F42-CFA7FD67BB60}" type="datetime1">
              <a:rPr lang="zh-CN" altLang="en-US" smtClean="0"/>
              <a:t>2020-11-28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DD35D9-7D6A-44DE-A900-4BA0429D5FC6}" type="slidenum">
              <a:rPr lang="en-US" altLang="zh-CN"/>
              <a:pPr>
                <a:defRPr/>
              </a:pPr>
              <a:t>‹#›</a:t>
            </a:fld>
            <a:endParaRPr lang="en-US" altLang="zh-CN"/>
          </a:p>
        </p:txBody>
      </p:sp>
    </p:spTree>
    <p:extLst>
      <p:ext uri="{BB962C8B-B14F-4D97-AF65-F5344CB8AC3E}">
        <p14:creationId xmlns:p14="http://schemas.microsoft.com/office/powerpoint/2010/main" val="693918253"/>
      </p:ext>
    </p:extLst>
  </p:cSld>
  <p:clrMapOvr>
    <a:masterClrMapping/>
  </p:clrMapOvr>
  <p:transition spd="slow">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6AADDC53-210D-45A8-9954-544BC337DBBE}"/>
              </a:ext>
            </a:extLst>
          </p:cNvPr>
          <p:cNvSpPr>
            <a:spLocks noGrp="1" noChangeArrowheads="1"/>
          </p:cNvSpPr>
          <p:nvPr>
            <p:ph type="sldNum" sz="quarter" idx="10"/>
          </p:nvPr>
        </p:nvSpPr>
        <p:spPr>
          <a:ln/>
        </p:spPr>
        <p:txBody>
          <a:bodyPr/>
          <a:lstStyle>
            <a:lvl1pPr>
              <a:defRPr/>
            </a:lvl1pPr>
          </a:lstStyle>
          <a:p>
            <a:fld id="{BE2546F4-E0D2-4A39-81F6-213C14DF829D}" type="slidenum">
              <a:rPr lang="en-US" altLang="zh-CN"/>
              <a:pPr/>
              <a:t>‹#›</a:t>
            </a:fld>
            <a:endParaRPr lang="en-US" altLang="zh-CN"/>
          </a:p>
        </p:txBody>
      </p:sp>
    </p:spTree>
    <p:extLst>
      <p:ext uri="{BB962C8B-B14F-4D97-AF65-F5344CB8AC3E}">
        <p14:creationId xmlns:p14="http://schemas.microsoft.com/office/powerpoint/2010/main" val="13542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32F1F-9EBB-48D9-B5DF-4BF4A47AD772}"/>
              </a:ext>
            </a:extLst>
          </p:cNvPr>
          <p:cNvSpPr>
            <a:spLocks noGrp="1"/>
          </p:cNvSpPr>
          <p:nvPr>
            <p:ph type="title"/>
          </p:nvPr>
        </p:nvSpPr>
        <p:spPr>
          <a:xfrm>
            <a:off x="831851" y="1709744"/>
            <a:ext cx="105156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E006CB-3D8E-4655-BD4F-B24452CCE25E}"/>
              </a:ext>
            </a:extLst>
          </p:cNvPr>
          <p:cNvSpPr>
            <a:spLocks noGrp="1"/>
          </p:cNvSpPr>
          <p:nvPr>
            <p:ph type="body" idx="1"/>
          </p:nvPr>
        </p:nvSpPr>
        <p:spPr>
          <a:xfrm>
            <a:off x="831851" y="4589468"/>
            <a:ext cx="10515600" cy="1500187"/>
          </a:xfrm>
        </p:spPr>
        <p:txBody>
          <a:bodyPr/>
          <a:lstStyle>
            <a:lvl1pPr marL="0" indent="0">
              <a:buNone/>
              <a:defRPr sz="2400"/>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0328BD6-9685-469D-9DC8-0069C6AC068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693D46B-5EE7-4539-883B-7270F689C32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962FE2D-53F9-4B87-978A-A4C6D1C4C052}"/>
              </a:ext>
            </a:extLst>
          </p:cNvPr>
          <p:cNvSpPr>
            <a:spLocks noGrp="1"/>
          </p:cNvSpPr>
          <p:nvPr>
            <p:ph type="sldNum" sz="quarter" idx="12"/>
          </p:nvPr>
        </p:nvSpPr>
        <p:spPr/>
        <p:txBody>
          <a:bodyPr/>
          <a:lstStyle>
            <a:lvl1pPr>
              <a:defRPr/>
            </a:lvl1pPr>
          </a:lstStyle>
          <a:p>
            <a:fld id="{1C714974-D751-4CF4-AC8D-0E6CC86C4F73}" type="slidenum">
              <a:rPr lang="en-US" altLang="zh-CN" smtClean="0"/>
              <a:pPr/>
              <a:t>‹#›</a:t>
            </a:fld>
            <a:endParaRPr lang="en-US" altLang="zh-CN"/>
          </a:p>
        </p:txBody>
      </p:sp>
    </p:spTree>
    <p:extLst>
      <p:ext uri="{BB962C8B-B14F-4D97-AF65-F5344CB8AC3E}">
        <p14:creationId xmlns:p14="http://schemas.microsoft.com/office/powerpoint/2010/main" val="111879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FBED5-62F2-466B-A160-C82C07B662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C0747D-BDD9-4F95-9F46-E05FC7EC8A1A}"/>
              </a:ext>
            </a:extLst>
          </p:cNvPr>
          <p:cNvSpPr>
            <a:spLocks noGrp="1"/>
          </p:cNvSpPr>
          <p:nvPr>
            <p:ph sz="half" idx="1"/>
          </p:nvPr>
        </p:nvSpPr>
        <p:spPr>
          <a:xfrm>
            <a:off x="1727200" y="1905000"/>
            <a:ext cx="47244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F73B58-055C-44F1-90CF-7C18189707DB}"/>
              </a:ext>
            </a:extLst>
          </p:cNvPr>
          <p:cNvSpPr>
            <a:spLocks noGrp="1"/>
          </p:cNvSpPr>
          <p:nvPr>
            <p:ph sz="half" idx="2"/>
          </p:nvPr>
        </p:nvSpPr>
        <p:spPr>
          <a:xfrm>
            <a:off x="6654800" y="1905000"/>
            <a:ext cx="47244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9B77F2A-7AA2-4C80-9881-32D86D975CE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DA19CE2-4907-4040-BF6A-FCC7B4951D3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C01B10B-AA05-414D-96EB-216256108AFF}"/>
              </a:ext>
            </a:extLst>
          </p:cNvPr>
          <p:cNvSpPr>
            <a:spLocks noGrp="1"/>
          </p:cNvSpPr>
          <p:nvPr>
            <p:ph type="sldNum" sz="quarter" idx="12"/>
          </p:nvPr>
        </p:nvSpPr>
        <p:spPr/>
        <p:txBody>
          <a:bodyPr/>
          <a:lstStyle>
            <a:lvl1pPr>
              <a:defRPr/>
            </a:lvl1pPr>
          </a:lstStyle>
          <a:p>
            <a:fld id="{09E56899-617E-4592-AC6F-E8276741995B}" type="slidenum">
              <a:rPr lang="en-US" altLang="zh-CN" smtClean="0"/>
              <a:pPr/>
              <a:t>‹#›</a:t>
            </a:fld>
            <a:endParaRPr lang="en-US" altLang="zh-CN"/>
          </a:p>
        </p:txBody>
      </p:sp>
    </p:spTree>
    <p:extLst>
      <p:ext uri="{BB962C8B-B14F-4D97-AF65-F5344CB8AC3E}">
        <p14:creationId xmlns:p14="http://schemas.microsoft.com/office/powerpoint/2010/main" val="284998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E1F86-2216-4A78-8378-456A9E61CAFB}"/>
              </a:ext>
            </a:extLst>
          </p:cNvPr>
          <p:cNvSpPr>
            <a:spLocks noGrp="1"/>
          </p:cNvSpPr>
          <p:nvPr>
            <p:ph type="title"/>
          </p:nvPr>
        </p:nvSpPr>
        <p:spPr>
          <a:xfrm>
            <a:off x="840317" y="365129"/>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207C6C-06DB-481F-B70C-CC41C864DD48}"/>
              </a:ext>
            </a:extLst>
          </p:cNvPr>
          <p:cNvSpPr>
            <a:spLocks noGrp="1"/>
          </p:cNvSpPr>
          <p:nvPr>
            <p:ph type="body" idx="1"/>
          </p:nvPr>
        </p:nvSpPr>
        <p:spPr>
          <a:xfrm>
            <a:off x="840323" y="1681163"/>
            <a:ext cx="5158316"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A083D2-934D-45C2-9107-BE7DB6BDB1F0}"/>
              </a:ext>
            </a:extLst>
          </p:cNvPr>
          <p:cNvSpPr>
            <a:spLocks noGrp="1"/>
          </p:cNvSpPr>
          <p:nvPr>
            <p:ph sz="half" idx="2"/>
          </p:nvPr>
        </p:nvSpPr>
        <p:spPr>
          <a:xfrm>
            <a:off x="840323"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10DCF4-C2F1-498C-A41D-1E20BCB819FF}"/>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2BD9B7B-C856-4A10-A497-3D6F0DF8A07F}"/>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B93AB93-5353-4C5A-9B03-A5A8FC3F7096}"/>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2FC805F4-58E1-4202-A896-473168BBDB1F}"/>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B71B555C-5A34-465A-AAE8-719A60ABB268}"/>
              </a:ext>
            </a:extLst>
          </p:cNvPr>
          <p:cNvSpPr>
            <a:spLocks noGrp="1"/>
          </p:cNvSpPr>
          <p:nvPr>
            <p:ph type="sldNum" sz="quarter" idx="12"/>
          </p:nvPr>
        </p:nvSpPr>
        <p:spPr/>
        <p:txBody>
          <a:bodyPr/>
          <a:lstStyle>
            <a:lvl1pPr>
              <a:defRPr/>
            </a:lvl1pPr>
          </a:lstStyle>
          <a:p>
            <a:fld id="{C44FB19B-E2D0-4C22-878E-EB7A88E06EBE}" type="slidenum">
              <a:rPr lang="en-US" altLang="zh-CN" smtClean="0"/>
              <a:pPr/>
              <a:t>‹#›</a:t>
            </a:fld>
            <a:endParaRPr lang="en-US" altLang="zh-CN"/>
          </a:p>
        </p:txBody>
      </p:sp>
    </p:spTree>
    <p:extLst>
      <p:ext uri="{BB962C8B-B14F-4D97-AF65-F5344CB8AC3E}">
        <p14:creationId xmlns:p14="http://schemas.microsoft.com/office/powerpoint/2010/main" val="353403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A83D4-4F2D-48CD-AF03-63EBEC456A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7FCF3C-4369-44D2-AE27-A24A1F62917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E9E8391F-A549-45F4-93DE-8DBBF3B649C1}"/>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514170F-D667-4B5D-9EC9-729621E15D20}"/>
              </a:ext>
            </a:extLst>
          </p:cNvPr>
          <p:cNvSpPr>
            <a:spLocks noGrp="1"/>
          </p:cNvSpPr>
          <p:nvPr>
            <p:ph type="sldNum" sz="quarter" idx="12"/>
          </p:nvPr>
        </p:nvSpPr>
        <p:spPr/>
        <p:txBody>
          <a:bodyPr/>
          <a:lstStyle>
            <a:lvl1pPr>
              <a:defRPr/>
            </a:lvl1pPr>
          </a:lstStyle>
          <a:p>
            <a:fld id="{6269D133-30AF-48A6-BA15-6283CA396417}" type="slidenum">
              <a:rPr lang="en-US" altLang="zh-CN" smtClean="0"/>
              <a:pPr/>
              <a:t>‹#›</a:t>
            </a:fld>
            <a:endParaRPr lang="en-US" altLang="zh-CN"/>
          </a:p>
        </p:txBody>
      </p:sp>
    </p:spTree>
    <p:extLst>
      <p:ext uri="{BB962C8B-B14F-4D97-AF65-F5344CB8AC3E}">
        <p14:creationId xmlns:p14="http://schemas.microsoft.com/office/powerpoint/2010/main" val="246949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8E17DA4-3B0A-42B9-B4CE-D6488272670B}"/>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49C0F945-D3B3-4504-A34E-B4FCA107E206}"/>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575EF71F-B084-4F1A-80D6-7907FF9D6F79}"/>
              </a:ext>
            </a:extLst>
          </p:cNvPr>
          <p:cNvSpPr>
            <a:spLocks noGrp="1"/>
          </p:cNvSpPr>
          <p:nvPr>
            <p:ph type="sldNum" sz="quarter" idx="12"/>
          </p:nvPr>
        </p:nvSpPr>
        <p:spPr/>
        <p:txBody>
          <a:bodyPr/>
          <a:lstStyle>
            <a:lvl1pPr>
              <a:defRPr/>
            </a:lvl1pPr>
          </a:lstStyle>
          <a:p>
            <a:fld id="{A1882B95-712A-460B-8418-EF8487AF3FA3}" type="slidenum">
              <a:rPr lang="en-US" altLang="zh-CN" smtClean="0"/>
              <a:pPr/>
              <a:t>‹#›</a:t>
            </a:fld>
            <a:endParaRPr lang="en-US" altLang="zh-CN"/>
          </a:p>
        </p:txBody>
      </p:sp>
    </p:spTree>
    <p:extLst>
      <p:ext uri="{BB962C8B-B14F-4D97-AF65-F5344CB8AC3E}">
        <p14:creationId xmlns:p14="http://schemas.microsoft.com/office/powerpoint/2010/main" val="60518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AF01D-1200-487F-A223-99700B253536}"/>
              </a:ext>
            </a:extLst>
          </p:cNvPr>
          <p:cNvSpPr>
            <a:spLocks noGrp="1"/>
          </p:cNvSpPr>
          <p:nvPr>
            <p:ph type="title"/>
          </p:nvPr>
        </p:nvSpPr>
        <p:spPr>
          <a:xfrm>
            <a:off x="840323" y="457200"/>
            <a:ext cx="3932767"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0AD223-9813-416C-AA59-88B22696CA30}"/>
              </a:ext>
            </a:extLst>
          </p:cNvPr>
          <p:cNvSpPr>
            <a:spLocks noGrp="1"/>
          </p:cNvSpPr>
          <p:nvPr>
            <p:ph idx="1"/>
          </p:nvPr>
        </p:nvSpPr>
        <p:spPr>
          <a:xfrm>
            <a:off x="5183717" y="987432"/>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4AA5D4A-6135-4363-B850-64F16786444A}"/>
              </a:ext>
            </a:extLst>
          </p:cNvPr>
          <p:cNvSpPr>
            <a:spLocks noGrp="1"/>
          </p:cNvSpPr>
          <p:nvPr>
            <p:ph type="body" sz="half" idx="2"/>
          </p:nvPr>
        </p:nvSpPr>
        <p:spPr>
          <a:xfrm>
            <a:off x="840323" y="2057401"/>
            <a:ext cx="393276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83EBEA-10C7-46DC-9CDB-1469AB29771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093D60C-B6AA-4BAC-9EDC-354DAE4E188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0A47E31-D9F9-422B-8A67-06DE3C2E053C}"/>
              </a:ext>
            </a:extLst>
          </p:cNvPr>
          <p:cNvSpPr>
            <a:spLocks noGrp="1"/>
          </p:cNvSpPr>
          <p:nvPr>
            <p:ph type="sldNum" sz="quarter" idx="12"/>
          </p:nvPr>
        </p:nvSpPr>
        <p:spPr/>
        <p:txBody>
          <a:bodyPr/>
          <a:lstStyle>
            <a:lvl1pPr>
              <a:defRPr/>
            </a:lvl1pPr>
          </a:lstStyle>
          <a:p>
            <a:fld id="{F1B05884-3E98-40AC-AE90-41AF044345D1}" type="slidenum">
              <a:rPr lang="en-US" altLang="zh-CN" smtClean="0"/>
              <a:pPr/>
              <a:t>‹#›</a:t>
            </a:fld>
            <a:endParaRPr lang="en-US" altLang="zh-CN"/>
          </a:p>
        </p:txBody>
      </p:sp>
    </p:spTree>
    <p:extLst>
      <p:ext uri="{BB962C8B-B14F-4D97-AF65-F5344CB8AC3E}">
        <p14:creationId xmlns:p14="http://schemas.microsoft.com/office/powerpoint/2010/main" val="29085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FA843-9974-43BA-A97F-D7C059E63548}"/>
              </a:ext>
            </a:extLst>
          </p:cNvPr>
          <p:cNvSpPr>
            <a:spLocks noGrp="1"/>
          </p:cNvSpPr>
          <p:nvPr>
            <p:ph type="title"/>
          </p:nvPr>
        </p:nvSpPr>
        <p:spPr>
          <a:xfrm>
            <a:off x="840323" y="457200"/>
            <a:ext cx="3932767"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232052-E6AE-44D4-B377-2FA6BC0E88BF}"/>
              </a:ext>
            </a:extLst>
          </p:cNvPr>
          <p:cNvSpPr>
            <a:spLocks noGrp="1"/>
          </p:cNvSpPr>
          <p:nvPr>
            <p:ph type="pic" idx="1"/>
          </p:nvPr>
        </p:nvSpPr>
        <p:spPr>
          <a:xfrm>
            <a:off x="5183717" y="987432"/>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2F13F56C-9623-48B1-B538-CD39D5F3D83E}"/>
              </a:ext>
            </a:extLst>
          </p:cNvPr>
          <p:cNvSpPr>
            <a:spLocks noGrp="1"/>
          </p:cNvSpPr>
          <p:nvPr>
            <p:ph type="body" sz="half" idx="2"/>
          </p:nvPr>
        </p:nvSpPr>
        <p:spPr>
          <a:xfrm>
            <a:off x="840323" y="2057401"/>
            <a:ext cx="393276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7DE8A7-64B6-43A9-9215-1A05C6A2254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65BC0A4-BE29-4982-ACB7-044887F1028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C41FEE6-897E-4F36-B0A8-4FD401DB753F}"/>
              </a:ext>
            </a:extLst>
          </p:cNvPr>
          <p:cNvSpPr>
            <a:spLocks noGrp="1"/>
          </p:cNvSpPr>
          <p:nvPr>
            <p:ph type="sldNum" sz="quarter" idx="12"/>
          </p:nvPr>
        </p:nvSpPr>
        <p:spPr/>
        <p:txBody>
          <a:bodyPr/>
          <a:lstStyle>
            <a:lvl1pPr>
              <a:defRPr/>
            </a:lvl1pPr>
          </a:lstStyle>
          <a:p>
            <a:fld id="{F951A0AF-B5C7-4F8F-BB47-81982E7644F8}" type="slidenum">
              <a:rPr lang="en-US" altLang="zh-CN" smtClean="0"/>
              <a:pPr/>
              <a:t>‹#›</a:t>
            </a:fld>
            <a:endParaRPr lang="en-US" altLang="zh-CN"/>
          </a:p>
        </p:txBody>
      </p:sp>
    </p:spTree>
    <p:extLst>
      <p:ext uri="{BB962C8B-B14F-4D97-AF65-F5344CB8AC3E}">
        <p14:creationId xmlns:p14="http://schemas.microsoft.com/office/powerpoint/2010/main" val="62145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0B602A00-B2CC-4077-891A-A10DDBE68A69}"/>
              </a:ext>
            </a:extLst>
          </p:cNvPr>
          <p:cNvGrpSpPr>
            <a:grpSpLocks/>
          </p:cNvGrpSpPr>
          <p:nvPr/>
        </p:nvGrpSpPr>
        <p:grpSpPr bwMode="auto">
          <a:xfrm>
            <a:off x="9245601" y="5257800"/>
            <a:ext cx="2711451" cy="1219200"/>
            <a:chOff x="4368" y="3312"/>
            <a:chExt cx="1281" cy="768"/>
          </a:xfrm>
        </p:grpSpPr>
        <p:sp>
          <p:nvSpPr>
            <p:cNvPr id="21507" name="AutoShape 3">
              <a:extLst>
                <a:ext uri="{FF2B5EF4-FFF2-40B4-BE49-F238E27FC236}">
                  <a16:creationId xmlns:a16="http://schemas.microsoft.com/office/drawing/2014/main" id="{E866164D-712F-4212-81AF-C8FB7AA9475B}"/>
                </a:ext>
              </a:extLst>
            </p:cNvPr>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1508" name="AutoShape 4">
              <a:extLst>
                <a:ext uri="{FF2B5EF4-FFF2-40B4-BE49-F238E27FC236}">
                  <a16:creationId xmlns:a16="http://schemas.microsoft.com/office/drawing/2014/main" id="{43477800-258F-4AFE-9398-B14F38D586AB}"/>
                </a:ext>
              </a:extLst>
            </p:cNvPr>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1509" name="AutoShape 5">
              <a:extLst>
                <a:ext uri="{FF2B5EF4-FFF2-40B4-BE49-F238E27FC236}">
                  <a16:creationId xmlns:a16="http://schemas.microsoft.com/office/drawing/2014/main" id="{1EB86212-566B-48CD-A20D-2339EFF0C4DB}"/>
                </a:ext>
              </a:extLst>
            </p:cNvPr>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1510" name="AutoShape 6">
              <a:extLst>
                <a:ext uri="{FF2B5EF4-FFF2-40B4-BE49-F238E27FC236}">
                  <a16:creationId xmlns:a16="http://schemas.microsoft.com/office/drawing/2014/main" id="{85D9DCB6-ED75-47F1-94B9-EB8125083AB5}"/>
                </a:ext>
              </a:extLst>
            </p:cNvPr>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1511" name="AutoShape 7">
              <a:extLst>
                <a:ext uri="{FF2B5EF4-FFF2-40B4-BE49-F238E27FC236}">
                  <a16:creationId xmlns:a16="http://schemas.microsoft.com/office/drawing/2014/main" id="{04C3948B-C500-479C-B09D-D69CA45AAB42}"/>
                </a:ext>
              </a:extLst>
            </p:cNvPr>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sp>
          <p:nvSpPr>
            <p:cNvPr id="21512" name="AutoShape 8">
              <a:extLst>
                <a:ext uri="{FF2B5EF4-FFF2-40B4-BE49-F238E27FC236}">
                  <a16:creationId xmlns:a16="http://schemas.microsoft.com/office/drawing/2014/main" id="{DCB1D7DE-EC8A-4894-A89A-EE2D785C19CD}"/>
                </a:ext>
              </a:extLst>
            </p:cNvPr>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sz="2400">
                <a:ea typeface="宋体" panose="02010600030101010101" pitchFamily="2" charset="-122"/>
              </a:endParaRPr>
            </a:p>
          </p:txBody>
        </p:sp>
      </p:grpSp>
      <p:sp>
        <p:nvSpPr>
          <p:cNvPr id="21513" name="Rectangle 9">
            <a:extLst>
              <a:ext uri="{FF2B5EF4-FFF2-40B4-BE49-F238E27FC236}">
                <a16:creationId xmlns:a16="http://schemas.microsoft.com/office/drawing/2014/main" id="{C326D413-0021-4EF8-B5B0-DA5E834FD00A}"/>
              </a:ext>
            </a:extLst>
          </p:cNvPr>
          <p:cNvSpPr>
            <a:spLocks noGrp="1" noChangeArrowheads="1"/>
          </p:cNvSpPr>
          <p:nvPr>
            <p:ph type="body" idx="1"/>
          </p:nvPr>
        </p:nvSpPr>
        <p:spPr bwMode="auto">
          <a:xfrm>
            <a:off x="1727200" y="1905000"/>
            <a:ext cx="965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14" name="Rectangle 10">
            <a:extLst>
              <a:ext uri="{FF2B5EF4-FFF2-40B4-BE49-F238E27FC236}">
                <a16:creationId xmlns:a16="http://schemas.microsoft.com/office/drawing/2014/main" id="{DB35B84C-7DBB-4249-BE84-9CD63391FC54}"/>
              </a:ext>
            </a:extLst>
          </p:cNvPr>
          <p:cNvSpPr>
            <a:spLocks noGrp="1" noChangeArrowheads="1"/>
          </p:cNvSpPr>
          <p:nvPr>
            <p:ph type="dt" sz="half" idx="2"/>
          </p:nvPr>
        </p:nvSpPr>
        <p:spPr bwMode="auto">
          <a:xfrm>
            <a:off x="2946400" y="637698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ea typeface="+mn-ea"/>
              </a:defRPr>
            </a:lvl1pPr>
          </a:lstStyle>
          <a:p>
            <a:endParaRPr lang="en-US" altLang="zh-CN"/>
          </a:p>
        </p:txBody>
      </p:sp>
      <p:sp>
        <p:nvSpPr>
          <p:cNvPr id="21515" name="Rectangle 11">
            <a:extLst>
              <a:ext uri="{FF2B5EF4-FFF2-40B4-BE49-F238E27FC236}">
                <a16:creationId xmlns:a16="http://schemas.microsoft.com/office/drawing/2014/main" id="{7A75C06B-BC47-4656-93D4-F3A78AE4F417}"/>
              </a:ext>
            </a:extLst>
          </p:cNvPr>
          <p:cNvSpPr>
            <a:spLocks noGrp="1" noChangeArrowheads="1"/>
          </p:cNvSpPr>
          <p:nvPr>
            <p:ph type="ftr" sz="quarter" idx="3"/>
          </p:nvPr>
        </p:nvSpPr>
        <p:spPr bwMode="auto">
          <a:xfrm>
            <a:off x="5645151" y="64008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ea typeface="+mn-ea"/>
              </a:defRPr>
            </a:lvl1pPr>
          </a:lstStyle>
          <a:p>
            <a:endParaRPr lang="en-US" altLang="zh-CN"/>
          </a:p>
        </p:txBody>
      </p:sp>
      <p:sp>
        <p:nvSpPr>
          <p:cNvPr id="21516" name="Rectangle 12">
            <a:extLst>
              <a:ext uri="{FF2B5EF4-FFF2-40B4-BE49-F238E27FC236}">
                <a16:creationId xmlns:a16="http://schemas.microsoft.com/office/drawing/2014/main" id="{DA056310-59E2-4769-9EEC-1A442EC9E950}"/>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mn-ea"/>
              </a:defRPr>
            </a:lvl1pPr>
          </a:lstStyle>
          <a:p>
            <a:fld id="{AD280C0B-7886-4150-A317-DE180AA4C5E0}" type="slidenum">
              <a:rPr lang="en-US" altLang="zh-CN" smtClean="0"/>
              <a:pPr/>
              <a:t>‹#›</a:t>
            </a:fld>
            <a:endParaRPr lang="en-US" altLang="zh-CN"/>
          </a:p>
        </p:txBody>
      </p:sp>
      <p:grpSp>
        <p:nvGrpSpPr>
          <p:cNvPr id="21517" name="Group 13">
            <a:extLst>
              <a:ext uri="{FF2B5EF4-FFF2-40B4-BE49-F238E27FC236}">
                <a16:creationId xmlns:a16="http://schemas.microsoft.com/office/drawing/2014/main" id="{B87AE001-57D1-4690-9106-9D9580554B83}"/>
              </a:ext>
            </a:extLst>
          </p:cNvPr>
          <p:cNvGrpSpPr>
            <a:grpSpLocks/>
          </p:cNvGrpSpPr>
          <p:nvPr/>
        </p:nvGrpSpPr>
        <p:grpSpPr bwMode="auto">
          <a:xfrm>
            <a:off x="1219200" y="1219200"/>
            <a:ext cx="10261600" cy="381000"/>
            <a:chOff x="240" y="768"/>
            <a:chExt cx="5232" cy="240"/>
          </a:xfrm>
        </p:grpSpPr>
        <p:sp>
          <p:nvSpPr>
            <p:cNvPr id="21518" name="Rectangle 14">
              <a:extLst>
                <a:ext uri="{FF2B5EF4-FFF2-40B4-BE49-F238E27FC236}">
                  <a16:creationId xmlns:a16="http://schemas.microsoft.com/office/drawing/2014/main" id="{5EB6CBCF-EE25-4C59-BB09-3D9EE02D9536}"/>
                </a:ext>
              </a:extLst>
            </p:cNvPr>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sz="2400">
                <a:ea typeface="宋体" panose="02010600030101010101" pitchFamily="2" charset="-122"/>
              </a:endParaRPr>
            </a:p>
          </p:txBody>
        </p:sp>
        <p:sp>
          <p:nvSpPr>
            <p:cNvPr id="21519" name="Rectangle 15">
              <a:extLst>
                <a:ext uri="{FF2B5EF4-FFF2-40B4-BE49-F238E27FC236}">
                  <a16:creationId xmlns:a16="http://schemas.microsoft.com/office/drawing/2014/main" id="{0353C030-DF6D-4080-864D-A9AEF93B1960}"/>
                </a:ext>
              </a:extLst>
            </p:cNvPr>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sz="2400">
                <a:ea typeface="宋体" panose="02010600030101010101" pitchFamily="2" charset="-122"/>
              </a:endParaRPr>
            </a:p>
          </p:txBody>
        </p:sp>
      </p:grpSp>
      <p:sp>
        <p:nvSpPr>
          <p:cNvPr id="21520" name="Rectangle 16">
            <a:extLst>
              <a:ext uri="{FF2B5EF4-FFF2-40B4-BE49-F238E27FC236}">
                <a16:creationId xmlns:a16="http://schemas.microsoft.com/office/drawing/2014/main" id="{8CC7F2E7-4BFA-4091-B4A9-64C53F30C0B3}"/>
              </a:ext>
            </a:extLst>
          </p:cNvPr>
          <p:cNvSpPr>
            <a:spLocks noGrp="1" noChangeArrowheads="1"/>
          </p:cNvSpPr>
          <p:nvPr>
            <p:ph type="title"/>
          </p:nvPr>
        </p:nvSpPr>
        <p:spPr bwMode="auto">
          <a:xfrm>
            <a:off x="1727200" y="228600"/>
            <a:ext cx="9550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spTree>
    <p:extLst>
      <p:ext uri="{BB962C8B-B14F-4D97-AF65-F5344CB8AC3E}">
        <p14:creationId xmlns:p14="http://schemas.microsoft.com/office/powerpoint/2010/main" val="2589005859"/>
      </p:ext>
    </p:extLst>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eaLnBrk="1" fontAlgn="base" hangingPunct="1">
        <a:spcBef>
          <a:spcPct val="0"/>
        </a:spcBef>
        <a:spcAft>
          <a:spcPct val="0"/>
        </a:spcAft>
        <a:defRPr kumimoji="1" sz="4800" b="1" kern="1200">
          <a:solidFill>
            <a:schemeClr val="tx2"/>
          </a:solidFill>
          <a:latin typeface="+mj-lt"/>
          <a:ea typeface="+mj-ea"/>
          <a:cs typeface="+mj-cs"/>
        </a:defRPr>
      </a:lvl1pPr>
      <a:lvl2pPr algn="l" rtl="0" eaLnBrk="1" fontAlgn="base" hangingPunct="1">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eaLnBrk="1" fontAlgn="base" hangingPunct="1">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eaLnBrk="1" fontAlgn="base" hangingPunct="1">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eaLnBrk="1" fontAlgn="base" hangingPunct="1">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189" algn="l" rtl="0" eaLnBrk="1" fontAlgn="base" hangingPunct="1">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377" algn="l" rtl="0" eaLnBrk="1" fontAlgn="base" hangingPunct="1">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566" algn="l" rtl="0" eaLnBrk="1" fontAlgn="base" hangingPunct="1">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754" algn="l" rtl="0" eaLnBrk="1" fontAlgn="base" hangingPunct="1">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891" indent="-342891" algn="l" rtl="0" eaLnBrk="1" fontAlgn="base" hangingPunct="1">
        <a:spcBef>
          <a:spcPct val="20000"/>
        </a:spcBef>
        <a:spcAft>
          <a:spcPct val="0"/>
        </a:spcAft>
        <a:buClr>
          <a:schemeClr val="accent2"/>
        </a:buClr>
        <a:buSzPct val="80000"/>
        <a:buFont typeface="Wingdings" panose="05000000000000000000" pitchFamily="2" charset="2"/>
        <a:buChar char="l"/>
        <a:defRPr kumimoji="1" sz="3200" b="1" kern="1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Char char="–"/>
        <a:defRPr kumimoji="1" sz="2800" kern="1200">
          <a:solidFill>
            <a:srgbClr val="99FFCC"/>
          </a:solidFill>
          <a:latin typeface="+mn-lt"/>
          <a:ea typeface="+mn-ea"/>
          <a:cs typeface="+mn-cs"/>
        </a:defRPr>
      </a:lvl2pPr>
      <a:lvl3pPr marL="1085824" indent="-228594" algn="l" rtl="0" eaLnBrk="1" fontAlgn="base" hangingPunct="1">
        <a:spcBef>
          <a:spcPct val="20000"/>
        </a:spcBef>
        <a:spcAft>
          <a:spcPct val="0"/>
        </a:spcAft>
        <a:buClr>
          <a:schemeClr val="accent2"/>
        </a:buClr>
        <a:buSzPct val="75000"/>
        <a:buFont typeface="Wingdings" panose="05000000000000000000" pitchFamily="2" charset="2"/>
        <a:buChar char="l"/>
        <a:defRPr kumimoji="1" sz="2400" kern="1200">
          <a:solidFill>
            <a:schemeClr val="tx1"/>
          </a:solidFill>
          <a:latin typeface="+mn-lt"/>
          <a:ea typeface="+mn-ea"/>
          <a:cs typeface="+mn-cs"/>
        </a:defRPr>
      </a:lvl3pPr>
      <a:lvl4pPr marL="1428715" indent="-228594" algn="l" rtl="0" eaLnBrk="1" fontAlgn="base" hangingPunct="1">
        <a:spcBef>
          <a:spcPct val="20000"/>
        </a:spcBef>
        <a:spcAft>
          <a:spcPct val="0"/>
        </a:spcAft>
        <a:buClr>
          <a:schemeClr val="accent2"/>
        </a:buClr>
        <a:buChar char="–"/>
        <a:defRPr kumimoji="1" sz="2000" kern="1200">
          <a:solidFill>
            <a:schemeClr val="tx1"/>
          </a:solidFill>
          <a:latin typeface="+mn-lt"/>
          <a:ea typeface="+mn-ea"/>
          <a:cs typeface="+mn-cs"/>
        </a:defRPr>
      </a:lvl4pPr>
      <a:lvl5pPr marL="1771606" indent="-228594" algn="l" rtl="0" eaLnBrk="1" fontAlgn="base" hangingPunct="1">
        <a:spcBef>
          <a:spcPct val="20000"/>
        </a:spcBef>
        <a:spcAft>
          <a:spcPct val="0"/>
        </a:spcAft>
        <a:buClr>
          <a:schemeClr val="accent2"/>
        </a:buClr>
        <a:buSzPct val="70000"/>
        <a:buFont typeface="Wingdings" panose="05000000000000000000" pitchFamily="2" charset="2"/>
        <a:buChar char="l"/>
        <a:defRPr kumimoji="1" sz="2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457200"/>
            <a:ext cx="10363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20" name="Rectangle 4"/>
          <p:cNvSpPr>
            <a:spLocks noGrp="1" noChangeArrowheads="1"/>
          </p:cNvSpPr>
          <p:nvPr>
            <p:ph type="dt" sz="half" idx="2"/>
          </p:nvPr>
        </p:nvSpPr>
        <p:spPr bwMode="auto">
          <a:xfrm>
            <a:off x="914400" y="6491288"/>
            <a:ext cx="2540000" cy="36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lnSpc>
                <a:spcPct val="100000"/>
              </a:lnSpc>
              <a:spcBef>
                <a:spcPct val="50000"/>
              </a:spcBef>
              <a:buClrTx/>
              <a:buFontTx/>
              <a:buNone/>
              <a:defRPr sz="1400">
                <a:solidFill>
                  <a:schemeClr val="bg2"/>
                </a:solidFill>
                <a:ea typeface="+mn-ea"/>
              </a:defRPr>
            </a:lvl1pPr>
          </a:lstStyle>
          <a:p>
            <a:pPr>
              <a:defRPr/>
            </a:pPr>
            <a:fld id="{84C00C91-1FC8-43E0-8FAB-CC86FFC0550B}" type="datetime1">
              <a:rPr lang="zh-CN" altLang="en-US" smtClean="0"/>
              <a:t>2020-11-28</a:t>
            </a:fld>
            <a:endParaRPr lang="en-US" altLang="zh-CN"/>
          </a:p>
        </p:txBody>
      </p:sp>
      <p:sp>
        <p:nvSpPr>
          <p:cNvPr id="34821" name="Rectangle 5"/>
          <p:cNvSpPr>
            <a:spLocks noGrp="1" noChangeArrowheads="1"/>
          </p:cNvSpPr>
          <p:nvPr>
            <p:ph type="ftr" sz="quarter" idx="3"/>
          </p:nvPr>
        </p:nvSpPr>
        <p:spPr bwMode="auto">
          <a:xfrm>
            <a:off x="4165600" y="6491288"/>
            <a:ext cx="3860800" cy="36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lnSpc>
                <a:spcPct val="100000"/>
              </a:lnSpc>
              <a:spcBef>
                <a:spcPct val="50000"/>
              </a:spcBef>
              <a:buClrTx/>
              <a:buFontTx/>
              <a:buNone/>
              <a:defRPr sz="1400">
                <a:solidFill>
                  <a:schemeClr val="bg2"/>
                </a:solidFill>
                <a:ea typeface="+mn-ea"/>
              </a:defRPr>
            </a:lvl1pPr>
          </a:lstStyle>
          <a:p>
            <a:pPr>
              <a:defRPr/>
            </a:pPr>
            <a:endParaRPr lang="en-US" altLang="zh-CN"/>
          </a:p>
        </p:txBody>
      </p:sp>
      <p:sp>
        <p:nvSpPr>
          <p:cNvPr id="34822" name="Rectangle 6"/>
          <p:cNvSpPr>
            <a:spLocks noGrp="1" noChangeArrowheads="1"/>
          </p:cNvSpPr>
          <p:nvPr>
            <p:ph type="sldNum" sz="quarter" idx="4"/>
          </p:nvPr>
        </p:nvSpPr>
        <p:spPr bwMode="auto">
          <a:xfrm>
            <a:off x="8737600" y="6491288"/>
            <a:ext cx="2540000" cy="36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lnSpc>
                <a:spcPct val="100000"/>
              </a:lnSpc>
              <a:spcBef>
                <a:spcPct val="50000"/>
              </a:spcBef>
              <a:buClrTx/>
              <a:buFontTx/>
              <a:buNone/>
              <a:defRPr sz="1400">
                <a:solidFill>
                  <a:schemeClr val="bg2"/>
                </a:solidFill>
                <a:ea typeface="+mn-ea"/>
              </a:defRPr>
            </a:lvl1pPr>
          </a:lstStyle>
          <a:p>
            <a:pPr>
              <a:defRPr/>
            </a:pPr>
            <a:fld id="{E8156C23-DC9C-4704-A894-81082B830D53}" type="slidenum">
              <a:rPr lang="en-US" altLang="zh-CN"/>
              <a:pPr>
                <a:defRPr/>
              </a:pPr>
              <a:t>‹#›</a:t>
            </a:fld>
            <a:endParaRPr lang="en-US" altLang="zh-CN"/>
          </a:p>
        </p:txBody>
      </p:sp>
    </p:spTree>
    <p:extLst>
      <p:ext uri="{BB962C8B-B14F-4D97-AF65-F5344CB8AC3E}">
        <p14:creationId xmlns:p14="http://schemas.microsoft.com/office/powerpoint/2010/main" val="94599393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spd="slow">
    <p:zoom/>
  </p:transition>
  <p:hf hd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91544" y="1066800"/>
            <a:ext cx="8143056" cy="1828800"/>
          </a:xfrm>
          <a:noFill/>
          <a:ln w="12700" cap="flat">
            <a:solidFill>
              <a:srgbClr val="800000"/>
            </a:solidFill>
          </a:ln>
        </p:spPr>
        <p:txBody>
          <a:bodyPr vert="horz" wrap="square" lIns="92075" tIns="46038" rIns="92075" bIns="46038" numCol="1" anchor="ctr" anchorCtr="0" compatLnSpc="1">
            <a:prstTxWarp prst="textNoShape">
              <a:avLst/>
            </a:prstTxWarp>
          </a:bodyPr>
          <a:lstStyle/>
          <a:p>
            <a:pPr eaLnBrk="1" hangingPunct="1"/>
            <a:br>
              <a:rPr lang="en-US" altLang="zh-CN" dirty="0"/>
            </a:br>
            <a:r>
              <a:rPr lang="zh-CN" altLang="en-US" dirty="0"/>
              <a:t>　</a:t>
            </a:r>
            <a:br>
              <a:rPr lang="zh-CN" altLang="en-US" dirty="0"/>
            </a:br>
            <a:r>
              <a:rPr lang="en-US" altLang="zh-CN" dirty="0"/>
              <a:t>C++</a:t>
            </a:r>
            <a:r>
              <a:rPr lang="zh-CN" altLang="en-US" dirty="0"/>
              <a:t>语言基础教程　</a:t>
            </a:r>
            <a:br>
              <a:rPr lang="zh-CN" altLang="en-US" dirty="0"/>
            </a:br>
            <a:endParaRPr lang="zh-CN" altLang="en-US" dirty="0"/>
          </a:p>
        </p:txBody>
      </p:sp>
      <p:sp>
        <p:nvSpPr>
          <p:cNvPr id="3075" name="Rectangle 3"/>
          <p:cNvSpPr>
            <a:spLocks noChangeArrowheads="1"/>
          </p:cNvSpPr>
          <p:nvPr/>
        </p:nvSpPr>
        <p:spPr bwMode="auto">
          <a:xfrm>
            <a:off x="1828800" y="685800"/>
            <a:ext cx="7924800" cy="400752"/>
          </a:xfrm>
          <a:prstGeom prst="rect">
            <a:avLst/>
          </a:prstGeom>
          <a:noFill/>
          <a:ln w="9525">
            <a:noFill/>
            <a:miter lim="800000"/>
            <a:headEnd/>
            <a:tailEnd/>
          </a:ln>
        </p:spPr>
        <p:txBody>
          <a:bodyPr wrap="square" lIns="92075" tIns="46038" rIns="92075" bIns="46038">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333333"/>
                </a:solidFill>
                <a:effectLst/>
                <a:uLnTx/>
                <a:uFillTx/>
                <a:latin typeface="楷体_GB2312" pitchFamily="49" charset="-122"/>
                <a:ea typeface="楷体_GB2312" pitchFamily="49" charset="-122"/>
                <a:cs typeface="+mn-cs"/>
              </a:rPr>
              <a:t>高等学校计算机基础教育教材精选               吕凤翥    编著</a:t>
            </a:r>
          </a:p>
        </p:txBody>
      </p:sp>
      <p:sp>
        <p:nvSpPr>
          <p:cNvPr id="5" name="Text Box 5">
            <a:extLst>
              <a:ext uri="{FF2B5EF4-FFF2-40B4-BE49-F238E27FC236}">
                <a16:creationId xmlns:a16="http://schemas.microsoft.com/office/drawing/2014/main" id="{D7DEF6D5-6E55-4C43-83FA-BEF8E49D98A7}"/>
              </a:ext>
            </a:extLst>
          </p:cNvPr>
          <p:cNvSpPr txBox="1">
            <a:spLocks noChangeArrowheads="1"/>
          </p:cNvSpPr>
          <p:nvPr/>
        </p:nvSpPr>
        <p:spPr bwMode="auto">
          <a:xfrm>
            <a:off x="1991544" y="3068960"/>
            <a:ext cx="4248150" cy="349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r>
              <a:rPr kumimoji="0" lang="zh-CN" altLang="en-US" sz="2800" b="1" i="0" u="none" strike="noStrike" kern="1200" cap="none" spc="0" normalizeH="0" baseline="0" noProof="0" dirty="0">
                <a:ln>
                  <a:noFill/>
                </a:ln>
                <a:solidFill>
                  <a:srgbClr val="003399"/>
                </a:solidFill>
                <a:effectLst/>
                <a:uLnTx/>
                <a:uFillTx/>
                <a:latin typeface="Times New Roman" panose="02020603050405020304" pitchFamily="18" charset="0"/>
                <a:ea typeface="华文中宋" panose="02010600040101010101" pitchFamily="2" charset="-122"/>
                <a:cs typeface="+mn-cs"/>
              </a:rPr>
              <a:t>电智学院</a:t>
            </a: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r>
              <a:rPr kumimoji="0" lang="zh-CN" altLang="en-US" sz="2800" b="1" i="0" u="none" strike="noStrike" kern="1200" cap="none" spc="0" normalizeH="0" baseline="0" noProof="0" dirty="0">
                <a:ln>
                  <a:noFill/>
                </a:ln>
                <a:solidFill>
                  <a:srgbClr val="008000"/>
                </a:solidFill>
                <a:effectLst/>
                <a:uLnTx/>
                <a:uFillTx/>
                <a:latin typeface="Times New Roman" panose="02020603050405020304" pitchFamily="18" charset="0"/>
                <a:ea typeface="华文中宋" panose="02010600040101010101" pitchFamily="2" charset="-122"/>
                <a:cs typeface="+mn-cs"/>
              </a:rPr>
              <a:t>计算机系</a:t>
            </a: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r>
              <a:rPr kumimoji="0" lang="zh-CN" altLang="en-US" sz="2800" b="1" i="0" u="none" strike="noStrike" kern="1200" cap="none" spc="0" normalizeH="0" baseline="0" noProof="0" dirty="0">
                <a:ln>
                  <a:noFill/>
                </a:ln>
                <a:solidFill>
                  <a:srgbClr val="003399"/>
                </a:solidFill>
                <a:effectLst/>
                <a:uLnTx/>
                <a:uFillTx/>
                <a:latin typeface="Times New Roman" panose="02020603050405020304" pitchFamily="18" charset="0"/>
                <a:ea typeface="华文中宋" panose="02010600040101010101" pitchFamily="2" charset="-122"/>
                <a:cs typeface="+mn-cs"/>
              </a:rPr>
              <a:t>田延安</a:t>
            </a:r>
            <a:endParaRPr kumimoji="0" lang="en-US" altLang="zh-CN" sz="2800" b="1" i="0" u="none" strike="noStrike" kern="1200" cap="none" spc="0" normalizeH="0" baseline="0" noProof="0" dirty="0">
              <a:ln>
                <a:noFill/>
              </a:ln>
              <a:solidFill>
                <a:srgbClr val="003399"/>
              </a:solidFill>
              <a:effectLst/>
              <a:uLnTx/>
              <a:uFillTx/>
              <a:latin typeface="Times New Roman" panose="02020603050405020304" pitchFamily="18" charset="0"/>
              <a:ea typeface="华文中宋" panose="02010600040101010101" pitchFamily="2" charset="-122"/>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r>
              <a:rPr kumimoji="0"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华文中宋" panose="02010600040101010101" pitchFamily="2" charset="-122"/>
                <a:cs typeface="+mn-cs"/>
              </a:rPr>
              <a:t>15353550856</a:t>
            </a:r>
            <a:endParaRPr kumimoji="0"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华文中宋" panose="02010600040101010101" pitchFamily="2" charset="-122"/>
              <a:cs typeface="+mn-cs"/>
            </a:endParaRPr>
          </a:p>
          <a:p>
            <a:pPr marL="0" marR="0" lvl="0" indent="0" algn="ctr"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endParaRPr kumimoji="0" lang="en-US" altLang="zh-CN" sz="2800" b="1" i="0" u="none" strike="noStrike" kern="1200" cap="none" spc="0" normalizeH="0" baseline="0" noProof="0" dirty="0">
              <a:ln>
                <a:noFill/>
              </a:ln>
              <a:solidFill>
                <a:srgbClr val="FFFF00"/>
              </a:solidFill>
              <a:effectLst/>
              <a:uLnTx/>
              <a:uFillTx/>
              <a:latin typeface="Times New Roman" panose="02020603050405020304" pitchFamily="18" charset="0"/>
              <a:ea typeface="华文中宋" panose="02010600040101010101" pitchFamily="2" charset="-122"/>
              <a:cs typeface="+mn-cs"/>
            </a:endParaRPr>
          </a:p>
        </p:txBody>
      </p:sp>
      <p:pic>
        <p:nvPicPr>
          <p:cNvPr id="6" name="图片 3">
            <a:extLst>
              <a:ext uri="{FF2B5EF4-FFF2-40B4-BE49-F238E27FC236}">
                <a16:creationId xmlns:a16="http://schemas.microsoft.com/office/drawing/2014/main" id="{9FB7DB77-213B-47F2-B592-F1AA6AEAB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1789113"/>
            <a:ext cx="329247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FD318BA-191B-4A9D-BB95-8A99AE412007}"/>
              </a:ext>
            </a:extLst>
          </p:cNvPr>
          <p:cNvSpPr>
            <a:spLocks noGrp="1" noChangeArrowheads="1"/>
          </p:cNvSpPr>
          <p:nvPr>
            <p:ph type="title"/>
          </p:nvPr>
        </p:nvSpPr>
        <p:spPr>
          <a:xfrm>
            <a:off x="1415480" y="228600"/>
            <a:ext cx="9550400" cy="1143000"/>
          </a:xfrm>
        </p:spPr>
        <p:txBody>
          <a:bodyPr/>
          <a:lstStyle/>
          <a:p>
            <a:pPr>
              <a:lnSpc>
                <a:spcPct val="80000"/>
              </a:lnSpc>
            </a:pPr>
            <a:r>
              <a:rPr lang="zh-CN" altLang="en-US" dirty="0"/>
              <a:t>程序设计方法的发展历程</a:t>
            </a:r>
            <a:br>
              <a:rPr lang="zh-CN" altLang="en-US" sz="3200" dirty="0"/>
            </a:br>
            <a:r>
              <a:rPr lang="zh-CN" altLang="en-US" sz="3200" dirty="0"/>
              <a:t>       </a:t>
            </a:r>
            <a:r>
              <a:rPr lang="en-US" altLang="zh-CN" sz="3600" dirty="0"/>
              <a:t>——</a:t>
            </a:r>
            <a:r>
              <a:rPr lang="zh-CN" altLang="en-US" sz="3600" dirty="0"/>
              <a:t>面向</a:t>
            </a:r>
            <a:r>
              <a:rPr lang="zh-CN" altLang="en-US" sz="3600" dirty="0">
                <a:solidFill>
                  <a:srgbClr val="CC99FF"/>
                </a:solidFill>
              </a:rPr>
              <a:t>过程</a:t>
            </a:r>
            <a:r>
              <a:rPr lang="zh-CN" altLang="en-US" sz="3600" dirty="0"/>
              <a:t>的程序设计方法</a:t>
            </a:r>
            <a:endParaRPr lang="zh-CN" altLang="en-US" dirty="0"/>
          </a:p>
        </p:txBody>
      </p:sp>
      <p:sp>
        <p:nvSpPr>
          <p:cNvPr id="36867" name="Rectangle 3">
            <a:extLst>
              <a:ext uri="{FF2B5EF4-FFF2-40B4-BE49-F238E27FC236}">
                <a16:creationId xmlns:a16="http://schemas.microsoft.com/office/drawing/2014/main" id="{0DE0BCB1-3CBC-4DD5-860A-A4F15E7B3874}"/>
              </a:ext>
            </a:extLst>
          </p:cNvPr>
          <p:cNvSpPr>
            <a:spLocks noGrp="1" noChangeArrowheads="1"/>
          </p:cNvSpPr>
          <p:nvPr>
            <p:ph idx="1"/>
          </p:nvPr>
        </p:nvSpPr>
        <p:spPr>
          <a:xfrm>
            <a:off x="1559496" y="1828800"/>
            <a:ext cx="9865096" cy="4114800"/>
          </a:xfrm>
        </p:spPr>
        <p:txBody>
          <a:bodyPr/>
          <a:lstStyle/>
          <a:p>
            <a:pPr>
              <a:lnSpc>
                <a:spcPct val="170000"/>
              </a:lnSpc>
            </a:pPr>
            <a:r>
              <a:rPr lang="zh-CN" altLang="en-US" dirty="0"/>
              <a:t>程序的目的：用于数学计算</a:t>
            </a:r>
          </a:p>
          <a:p>
            <a:pPr>
              <a:lnSpc>
                <a:spcPct val="170000"/>
              </a:lnSpc>
            </a:pPr>
            <a:r>
              <a:rPr lang="zh-CN" altLang="en-US" dirty="0"/>
              <a:t>主要工作：设计求解问题的过程</a:t>
            </a:r>
          </a:p>
          <a:p>
            <a:pPr>
              <a:lnSpc>
                <a:spcPct val="170000"/>
              </a:lnSpc>
            </a:pPr>
            <a:r>
              <a:rPr lang="zh-CN" altLang="en-US" dirty="0"/>
              <a:t>缺点：对于庞大、复杂的程序难以开发和维护</a:t>
            </a:r>
          </a:p>
        </p:txBody>
      </p:sp>
      <p:sp>
        <p:nvSpPr>
          <p:cNvPr id="6" name="灯片编号占位符 5">
            <a:extLst>
              <a:ext uri="{FF2B5EF4-FFF2-40B4-BE49-F238E27FC236}">
                <a16:creationId xmlns:a16="http://schemas.microsoft.com/office/drawing/2014/main" id="{5D511A6D-C1BE-4205-A945-898277CE982F}"/>
              </a:ext>
            </a:extLst>
          </p:cNvPr>
          <p:cNvSpPr>
            <a:spLocks noGrp="1"/>
          </p:cNvSpPr>
          <p:nvPr>
            <p:ph type="sldNum" sz="quarter" idx="12"/>
          </p:nvPr>
        </p:nvSpPr>
        <p:spPr/>
        <p:txBody>
          <a:bodyPr/>
          <a:lstStyle/>
          <a:p>
            <a:fld id="{E29CBCFC-1E7C-4F8C-A4E5-D45B727FB30F}" type="slidenum">
              <a:rPr lang="en-US" altLang="zh-CN"/>
              <a:pPr/>
              <a:t>2</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4ADFA84-263E-4817-885E-CE1D9C79159F}"/>
              </a:ext>
            </a:extLst>
          </p:cNvPr>
          <p:cNvSpPr>
            <a:spLocks noGrp="1" noChangeArrowheads="1"/>
          </p:cNvSpPr>
          <p:nvPr>
            <p:ph type="title"/>
          </p:nvPr>
        </p:nvSpPr>
        <p:spPr>
          <a:xfrm>
            <a:off x="1487488" y="260648"/>
            <a:ext cx="7467600" cy="1143000"/>
          </a:xfrm>
        </p:spPr>
        <p:txBody>
          <a:bodyPr/>
          <a:lstStyle/>
          <a:p>
            <a:pPr>
              <a:lnSpc>
                <a:spcPct val="80000"/>
              </a:lnSpc>
            </a:pPr>
            <a:r>
              <a:rPr lang="zh-CN" altLang="en-US" dirty="0"/>
              <a:t>程序设计方法的发展历程</a:t>
            </a:r>
            <a:br>
              <a:rPr lang="zh-CN" altLang="en-US" sz="3200" dirty="0"/>
            </a:br>
            <a:r>
              <a:rPr lang="en-US" altLang="zh-CN" sz="3200" dirty="0"/>
              <a:t>——</a:t>
            </a:r>
            <a:r>
              <a:rPr lang="zh-CN" altLang="en-US" sz="3600" dirty="0"/>
              <a:t>面向</a:t>
            </a:r>
            <a:r>
              <a:rPr lang="zh-CN" altLang="en-US" sz="3600" dirty="0">
                <a:solidFill>
                  <a:srgbClr val="CC99FF"/>
                </a:solidFill>
              </a:rPr>
              <a:t>过程</a:t>
            </a:r>
            <a:r>
              <a:rPr lang="zh-CN" altLang="en-US" sz="3600" dirty="0"/>
              <a:t>的</a:t>
            </a:r>
            <a:r>
              <a:rPr lang="zh-CN" altLang="en-US" sz="3600" dirty="0">
                <a:solidFill>
                  <a:srgbClr val="CC99FF"/>
                </a:solidFill>
              </a:rPr>
              <a:t>结构化</a:t>
            </a:r>
            <a:r>
              <a:rPr lang="zh-CN" altLang="en-US" sz="3600" dirty="0"/>
              <a:t>程序设计方法</a:t>
            </a:r>
            <a:endParaRPr lang="zh-CN" altLang="en-US" sz="3200" dirty="0"/>
          </a:p>
        </p:txBody>
      </p:sp>
      <p:sp>
        <p:nvSpPr>
          <p:cNvPr id="37891" name="Rectangle 3">
            <a:extLst>
              <a:ext uri="{FF2B5EF4-FFF2-40B4-BE49-F238E27FC236}">
                <a16:creationId xmlns:a16="http://schemas.microsoft.com/office/drawing/2014/main" id="{693AA0CE-F19D-4DBA-AF32-00D058F66BF3}"/>
              </a:ext>
            </a:extLst>
          </p:cNvPr>
          <p:cNvSpPr>
            <a:spLocks noGrp="1" noChangeArrowheads="1"/>
          </p:cNvSpPr>
          <p:nvPr>
            <p:ph idx="1"/>
          </p:nvPr>
        </p:nvSpPr>
        <p:spPr>
          <a:xfrm>
            <a:off x="1487488" y="1676400"/>
            <a:ext cx="10009112" cy="4724400"/>
          </a:xfrm>
        </p:spPr>
        <p:txBody>
          <a:bodyPr/>
          <a:lstStyle/>
          <a:p>
            <a:pPr>
              <a:lnSpc>
                <a:spcPct val="90000"/>
              </a:lnSpc>
            </a:pPr>
            <a:r>
              <a:rPr lang="zh-CN" altLang="en-US" dirty="0"/>
              <a:t>设计思路</a:t>
            </a:r>
          </a:p>
          <a:p>
            <a:pPr lvl="1">
              <a:lnSpc>
                <a:spcPct val="90000"/>
              </a:lnSpc>
            </a:pPr>
            <a:r>
              <a:rPr lang="zh-CN" altLang="en-US" dirty="0"/>
              <a:t>自顶向下、逐步求精。采用模块分解与功能抽象，自顶向下、分而治之。</a:t>
            </a:r>
          </a:p>
          <a:p>
            <a:pPr>
              <a:lnSpc>
                <a:spcPct val="90000"/>
              </a:lnSpc>
            </a:pPr>
            <a:r>
              <a:rPr lang="zh-CN" altLang="en-US" dirty="0"/>
              <a:t>程序结构：</a:t>
            </a:r>
          </a:p>
          <a:p>
            <a:pPr lvl="1">
              <a:lnSpc>
                <a:spcPct val="90000"/>
              </a:lnSpc>
            </a:pPr>
            <a:r>
              <a:rPr lang="zh-CN" altLang="en-US" dirty="0"/>
              <a:t>按功能划分为若干个基本模块，形成一个树状结构。</a:t>
            </a:r>
          </a:p>
          <a:p>
            <a:pPr lvl="1">
              <a:lnSpc>
                <a:spcPct val="90000"/>
              </a:lnSpc>
            </a:pPr>
            <a:r>
              <a:rPr lang="zh-CN" altLang="en-US" dirty="0"/>
              <a:t>各模块间的关系尽可能简单，功能上相对独立；每一模块内部均是由顺序、选择和循环三种基本结构组成。</a:t>
            </a:r>
          </a:p>
          <a:p>
            <a:pPr lvl="1">
              <a:lnSpc>
                <a:spcPct val="90000"/>
              </a:lnSpc>
            </a:pPr>
            <a:r>
              <a:rPr lang="zh-CN" altLang="en-US" dirty="0"/>
              <a:t>其模块化实现的具体方法是使用子程序。</a:t>
            </a:r>
          </a:p>
        </p:txBody>
      </p:sp>
      <p:sp>
        <p:nvSpPr>
          <p:cNvPr id="6" name="灯片编号占位符 5">
            <a:extLst>
              <a:ext uri="{FF2B5EF4-FFF2-40B4-BE49-F238E27FC236}">
                <a16:creationId xmlns:a16="http://schemas.microsoft.com/office/drawing/2014/main" id="{3D9E2CDA-7131-4589-B8B8-B293D187E925}"/>
              </a:ext>
            </a:extLst>
          </p:cNvPr>
          <p:cNvSpPr>
            <a:spLocks noGrp="1"/>
          </p:cNvSpPr>
          <p:nvPr>
            <p:ph type="sldNum" sz="quarter" idx="12"/>
          </p:nvPr>
        </p:nvSpPr>
        <p:spPr/>
        <p:txBody>
          <a:bodyPr/>
          <a:lstStyle/>
          <a:p>
            <a:fld id="{33F086B7-DF71-41EF-AC31-B0184F809CAC}" type="slidenum">
              <a:rPr lang="en-US" altLang="zh-CN"/>
              <a:pPr/>
              <a:t>3</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F9BBEE80-3A20-49CC-BAB3-3A560EC2E3B5}"/>
              </a:ext>
            </a:extLst>
          </p:cNvPr>
          <p:cNvSpPr>
            <a:spLocks noGrp="1" noChangeArrowheads="1"/>
          </p:cNvSpPr>
          <p:nvPr>
            <p:ph type="title"/>
          </p:nvPr>
        </p:nvSpPr>
        <p:spPr>
          <a:xfrm>
            <a:off x="1559496" y="188640"/>
            <a:ext cx="7543800" cy="1143000"/>
          </a:xfrm>
        </p:spPr>
        <p:txBody>
          <a:bodyPr/>
          <a:lstStyle/>
          <a:p>
            <a:pPr>
              <a:lnSpc>
                <a:spcPct val="80000"/>
              </a:lnSpc>
            </a:pPr>
            <a:r>
              <a:rPr lang="zh-CN" altLang="en-US" dirty="0"/>
              <a:t>程序设计方法的发展历程</a:t>
            </a:r>
            <a:br>
              <a:rPr lang="zh-CN" altLang="en-US" sz="3200" dirty="0"/>
            </a:br>
            <a:r>
              <a:rPr lang="en-US" altLang="zh-CN" sz="3600" dirty="0"/>
              <a:t>——</a:t>
            </a:r>
            <a:r>
              <a:rPr lang="zh-CN" altLang="en-US" sz="3600" dirty="0"/>
              <a:t>面向</a:t>
            </a:r>
            <a:r>
              <a:rPr lang="zh-CN" altLang="en-US" sz="3600" dirty="0">
                <a:solidFill>
                  <a:srgbClr val="CC99FF"/>
                </a:solidFill>
              </a:rPr>
              <a:t>过程</a:t>
            </a:r>
            <a:r>
              <a:rPr lang="zh-CN" altLang="en-US" sz="3600" dirty="0"/>
              <a:t>的</a:t>
            </a:r>
            <a:r>
              <a:rPr lang="zh-CN" altLang="en-US" sz="3600" dirty="0">
                <a:solidFill>
                  <a:srgbClr val="CC99FF"/>
                </a:solidFill>
              </a:rPr>
              <a:t>结构化</a:t>
            </a:r>
            <a:r>
              <a:rPr lang="zh-CN" altLang="en-US" sz="3600" dirty="0"/>
              <a:t>程序设计方法</a:t>
            </a:r>
            <a:endParaRPr lang="zh-CN" altLang="en-US" sz="3200" dirty="0"/>
          </a:p>
        </p:txBody>
      </p:sp>
      <p:sp>
        <p:nvSpPr>
          <p:cNvPr id="38915" name="Rectangle 1027">
            <a:extLst>
              <a:ext uri="{FF2B5EF4-FFF2-40B4-BE49-F238E27FC236}">
                <a16:creationId xmlns:a16="http://schemas.microsoft.com/office/drawing/2014/main" id="{00C6BDD3-88B8-4D3F-BE76-B658CB292EB1}"/>
              </a:ext>
            </a:extLst>
          </p:cNvPr>
          <p:cNvSpPr>
            <a:spLocks noGrp="1" noChangeArrowheads="1"/>
          </p:cNvSpPr>
          <p:nvPr>
            <p:ph idx="1"/>
          </p:nvPr>
        </p:nvSpPr>
        <p:spPr>
          <a:xfrm>
            <a:off x="1564120" y="1844824"/>
            <a:ext cx="9652000" cy="4114800"/>
          </a:xfrm>
        </p:spPr>
        <p:txBody>
          <a:bodyPr/>
          <a:lstStyle/>
          <a:p>
            <a:pPr>
              <a:lnSpc>
                <a:spcPct val="140000"/>
              </a:lnSpc>
            </a:pPr>
            <a:r>
              <a:rPr lang="zh-CN" altLang="en-US" dirty="0"/>
              <a:t>优点：</a:t>
            </a:r>
          </a:p>
          <a:p>
            <a:pPr marL="457189" lvl="1" indent="685783">
              <a:lnSpc>
                <a:spcPct val="140000"/>
              </a:lnSpc>
              <a:buNone/>
            </a:pPr>
            <a:r>
              <a:rPr lang="zh-CN" altLang="en-US" dirty="0"/>
              <a:t>有效地将一个较复杂的程序系统设计任务分解成许多易于控制和处理的子任务，便于开发和维护。</a:t>
            </a:r>
          </a:p>
        </p:txBody>
      </p:sp>
      <p:sp>
        <p:nvSpPr>
          <p:cNvPr id="6" name="灯片编号占位符 5">
            <a:extLst>
              <a:ext uri="{FF2B5EF4-FFF2-40B4-BE49-F238E27FC236}">
                <a16:creationId xmlns:a16="http://schemas.microsoft.com/office/drawing/2014/main" id="{BB2EE374-6A42-47A5-B110-E55A73AF0CE0}"/>
              </a:ext>
            </a:extLst>
          </p:cNvPr>
          <p:cNvSpPr>
            <a:spLocks noGrp="1"/>
          </p:cNvSpPr>
          <p:nvPr>
            <p:ph type="sldNum" sz="quarter" idx="12"/>
          </p:nvPr>
        </p:nvSpPr>
        <p:spPr/>
        <p:txBody>
          <a:bodyPr/>
          <a:lstStyle/>
          <a:p>
            <a:fld id="{2A2D11B8-D448-4D18-B031-C969C5D9DFF3}" type="slidenum">
              <a:rPr lang="en-US" altLang="zh-CN"/>
              <a:pPr/>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8CC1B1F-5B50-4086-8873-08CD7B62870E}"/>
              </a:ext>
            </a:extLst>
          </p:cNvPr>
          <p:cNvSpPr>
            <a:spLocks noGrp="1" noChangeArrowheads="1"/>
          </p:cNvSpPr>
          <p:nvPr>
            <p:ph type="title"/>
          </p:nvPr>
        </p:nvSpPr>
        <p:spPr>
          <a:xfrm>
            <a:off x="1487488" y="188640"/>
            <a:ext cx="7848600" cy="1143000"/>
          </a:xfrm>
        </p:spPr>
        <p:txBody>
          <a:bodyPr/>
          <a:lstStyle/>
          <a:p>
            <a:pPr>
              <a:lnSpc>
                <a:spcPct val="80000"/>
              </a:lnSpc>
            </a:pPr>
            <a:r>
              <a:rPr lang="zh-CN" altLang="en-US" dirty="0"/>
              <a:t>程序设计方法的发展历程</a:t>
            </a:r>
            <a:br>
              <a:rPr lang="zh-CN" altLang="en-US" sz="3200" dirty="0"/>
            </a:br>
            <a:r>
              <a:rPr lang="zh-CN" altLang="en-US" sz="3200" dirty="0"/>
              <a:t> </a:t>
            </a:r>
            <a:r>
              <a:rPr lang="en-US" altLang="zh-CN" sz="3200" dirty="0"/>
              <a:t>——</a:t>
            </a:r>
            <a:r>
              <a:rPr lang="zh-CN" altLang="en-US" sz="3600" dirty="0"/>
              <a:t>面向</a:t>
            </a:r>
            <a:r>
              <a:rPr lang="zh-CN" altLang="en-US" sz="3600" dirty="0">
                <a:solidFill>
                  <a:srgbClr val="CC99FF"/>
                </a:solidFill>
              </a:rPr>
              <a:t>过程</a:t>
            </a:r>
            <a:r>
              <a:rPr lang="zh-CN" altLang="en-US" sz="3600" dirty="0"/>
              <a:t>的</a:t>
            </a:r>
            <a:r>
              <a:rPr lang="zh-CN" altLang="en-US" sz="3600" dirty="0">
                <a:solidFill>
                  <a:srgbClr val="CC99FF"/>
                </a:solidFill>
              </a:rPr>
              <a:t>结构化</a:t>
            </a:r>
            <a:r>
              <a:rPr lang="zh-CN" altLang="en-US" sz="3600" dirty="0"/>
              <a:t>程序设计方法</a:t>
            </a:r>
            <a:endParaRPr lang="zh-CN" altLang="en-US" sz="3200" dirty="0"/>
          </a:p>
        </p:txBody>
      </p:sp>
      <p:sp>
        <p:nvSpPr>
          <p:cNvPr id="40963" name="Rectangle 3">
            <a:extLst>
              <a:ext uri="{FF2B5EF4-FFF2-40B4-BE49-F238E27FC236}">
                <a16:creationId xmlns:a16="http://schemas.microsoft.com/office/drawing/2014/main" id="{51076F55-AD37-47CD-A141-092CADA9C7CF}"/>
              </a:ext>
            </a:extLst>
          </p:cNvPr>
          <p:cNvSpPr>
            <a:spLocks noGrp="1" noChangeArrowheads="1"/>
          </p:cNvSpPr>
          <p:nvPr>
            <p:ph idx="1"/>
          </p:nvPr>
        </p:nvSpPr>
        <p:spPr>
          <a:xfrm>
            <a:off x="1559496" y="1905000"/>
            <a:ext cx="9865096" cy="4419600"/>
          </a:xfrm>
        </p:spPr>
        <p:txBody>
          <a:bodyPr/>
          <a:lstStyle/>
          <a:p>
            <a:r>
              <a:rPr lang="zh-CN" altLang="en-US" dirty="0"/>
              <a:t>缺点：可重用性差、数据安全性差、难以开发大型软件和图形界面的应用软件</a:t>
            </a:r>
          </a:p>
          <a:p>
            <a:pPr lvl="1"/>
            <a:r>
              <a:rPr lang="zh-CN" altLang="en-US" dirty="0"/>
              <a:t>把数据和处理数据的过程分离为相互独立的实体。</a:t>
            </a:r>
          </a:p>
          <a:p>
            <a:pPr lvl="1"/>
            <a:r>
              <a:rPr lang="zh-CN" altLang="en-US" dirty="0"/>
              <a:t>当数据结构改变时，所有相关的处理过程都要进行相应的修改。</a:t>
            </a:r>
          </a:p>
          <a:p>
            <a:pPr lvl="1"/>
            <a:r>
              <a:rPr lang="zh-CN" altLang="en-US" dirty="0"/>
              <a:t>每一种相对于老问题的新方法都要带来额外的开销。</a:t>
            </a:r>
          </a:p>
          <a:p>
            <a:pPr lvl="1"/>
            <a:r>
              <a:rPr lang="zh-CN" altLang="en-US" dirty="0"/>
              <a:t>图形用户界面的应用程序，很难用过程来描述和实现，开发和维护也都很困难。</a:t>
            </a:r>
          </a:p>
        </p:txBody>
      </p:sp>
      <p:sp>
        <p:nvSpPr>
          <p:cNvPr id="6" name="灯片编号占位符 5">
            <a:extLst>
              <a:ext uri="{FF2B5EF4-FFF2-40B4-BE49-F238E27FC236}">
                <a16:creationId xmlns:a16="http://schemas.microsoft.com/office/drawing/2014/main" id="{4B43BE12-A544-47CB-B6C8-8586AC814747}"/>
              </a:ext>
            </a:extLst>
          </p:cNvPr>
          <p:cNvSpPr>
            <a:spLocks noGrp="1"/>
          </p:cNvSpPr>
          <p:nvPr>
            <p:ph type="sldNum" sz="quarter" idx="12"/>
          </p:nvPr>
        </p:nvSpPr>
        <p:spPr/>
        <p:txBody>
          <a:bodyPr/>
          <a:lstStyle/>
          <a:p>
            <a:fld id="{A15176D9-5366-4F67-9E84-695CAAAC7B08}" type="slidenum">
              <a:rPr lang="en-US" altLang="zh-CN"/>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79D9256-6095-4251-BFDC-DE0382C1D9FA}"/>
              </a:ext>
            </a:extLst>
          </p:cNvPr>
          <p:cNvSpPr>
            <a:spLocks noGrp="1" noChangeArrowheads="1"/>
          </p:cNvSpPr>
          <p:nvPr>
            <p:ph type="title"/>
          </p:nvPr>
        </p:nvSpPr>
        <p:spPr>
          <a:xfrm>
            <a:off x="1487488" y="266700"/>
            <a:ext cx="9550400" cy="1143000"/>
          </a:xfrm>
        </p:spPr>
        <p:txBody>
          <a:bodyPr/>
          <a:lstStyle/>
          <a:p>
            <a:pPr>
              <a:lnSpc>
                <a:spcPct val="70000"/>
              </a:lnSpc>
            </a:pPr>
            <a:r>
              <a:rPr lang="zh-CN" altLang="en-US" dirty="0"/>
              <a:t>程序设计方法的发展历程</a:t>
            </a:r>
            <a:br>
              <a:rPr lang="zh-CN" altLang="en-US" sz="3200" dirty="0"/>
            </a:br>
            <a:r>
              <a:rPr lang="zh-CN" altLang="en-US" sz="3200" dirty="0"/>
              <a:t>                        </a:t>
            </a:r>
            <a:r>
              <a:rPr lang="en-US" altLang="zh-CN" sz="3600" dirty="0"/>
              <a:t>——</a:t>
            </a:r>
            <a:r>
              <a:rPr lang="zh-CN" altLang="en-US" sz="3600" dirty="0"/>
              <a:t>面向</a:t>
            </a:r>
            <a:r>
              <a:rPr lang="zh-CN" altLang="en-US" sz="3600" dirty="0">
                <a:solidFill>
                  <a:srgbClr val="66FFCC"/>
                </a:solidFill>
              </a:rPr>
              <a:t>对象</a:t>
            </a:r>
            <a:r>
              <a:rPr lang="zh-CN" altLang="en-US" sz="3600" dirty="0"/>
              <a:t>的方法</a:t>
            </a:r>
            <a:endParaRPr lang="zh-CN" altLang="en-US" sz="3200" dirty="0"/>
          </a:p>
        </p:txBody>
      </p:sp>
      <p:sp>
        <p:nvSpPr>
          <p:cNvPr id="39939" name="Rectangle 3">
            <a:extLst>
              <a:ext uri="{FF2B5EF4-FFF2-40B4-BE49-F238E27FC236}">
                <a16:creationId xmlns:a16="http://schemas.microsoft.com/office/drawing/2014/main" id="{98A152D7-1FC7-45B3-BC15-96F133475CE1}"/>
              </a:ext>
            </a:extLst>
          </p:cNvPr>
          <p:cNvSpPr>
            <a:spLocks noGrp="1" noChangeArrowheads="1"/>
          </p:cNvSpPr>
          <p:nvPr>
            <p:ph idx="1"/>
          </p:nvPr>
        </p:nvSpPr>
        <p:spPr>
          <a:xfrm>
            <a:off x="1559496" y="1847850"/>
            <a:ext cx="9937104" cy="4114800"/>
          </a:xfrm>
        </p:spPr>
        <p:txBody>
          <a:bodyPr/>
          <a:lstStyle/>
          <a:p>
            <a:r>
              <a:rPr lang="zh-CN" altLang="en-US" dirty="0">
                <a:ea typeface="华文中宋" panose="02010600040101010101" pitchFamily="2" charset="-122"/>
              </a:rPr>
              <a:t>将数据及对数据的操作方法封装在一起，作为一个相互依存、不可分离的整体</a:t>
            </a:r>
            <a:r>
              <a:rPr lang="en-US" altLang="zh-CN" dirty="0">
                <a:latin typeface="华文中宋" panose="02010600040101010101" pitchFamily="2" charset="-122"/>
                <a:ea typeface="华文中宋" panose="02010600040101010101" pitchFamily="2" charset="-122"/>
              </a:rPr>
              <a:t>——</a:t>
            </a:r>
            <a:r>
              <a:rPr lang="zh-CN" altLang="en-US" dirty="0">
                <a:solidFill>
                  <a:schemeClr val="tx2"/>
                </a:solidFill>
                <a:ea typeface="华文中宋" panose="02010600040101010101" pitchFamily="2" charset="-122"/>
              </a:rPr>
              <a:t>对象</a:t>
            </a:r>
            <a:r>
              <a:rPr lang="zh-CN" altLang="en-US" dirty="0">
                <a:ea typeface="华文中宋" panose="02010600040101010101" pitchFamily="2" charset="-122"/>
              </a:rPr>
              <a:t>。</a:t>
            </a:r>
          </a:p>
          <a:p>
            <a:r>
              <a:rPr lang="zh-CN" altLang="en-US" dirty="0">
                <a:ea typeface="华文中宋" panose="02010600040101010101" pitchFamily="2" charset="-122"/>
              </a:rPr>
              <a:t>对同类型对象抽象出其共性，形成</a:t>
            </a:r>
            <a:r>
              <a:rPr lang="zh-CN" altLang="en-US" dirty="0">
                <a:solidFill>
                  <a:schemeClr val="tx2"/>
                </a:solidFill>
                <a:ea typeface="华文中宋" panose="02010600040101010101" pitchFamily="2" charset="-122"/>
              </a:rPr>
              <a:t>类</a:t>
            </a:r>
            <a:r>
              <a:rPr lang="zh-CN" altLang="en-US" dirty="0">
                <a:ea typeface="华文中宋" panose="02010600040101010101" pitchFamily="2" charset="-122"/>
              </a:rPr>
              <a:t>。</a:t>
            </a:r>
          </a:p>
          <a:p>
            <a:r>
              <a:rPr lang="zh-CN" altLang="en-US" dirty="0">
                <a:ea typeface="华文中宋" panose="02010600040101010101" pitchFamily="2" charset="-122"/>
              </a:rPr>
              <a:t>类通过一个简单的</a:t>
            </a:r>
            <a:r>
              <a:rPr lang="zh-CN" altLang="en-US" dirty="0">
                <a:solidFill>
                  <a:schemeClr val="tx2"/>
                </a:solidFill>
                <a:ea typeface="华文中宋" panose="02010600040101010101" pitchFamily="2" charset="-122"/>
              </a:rPr>
              <a:t>外部接口</a:t>
            </a:r>
            <a:r>
              <a:rPr lang="zh-CN" altLang="en-US" dirty="0">
                <a:ea typeface="华文中宋" panose="02010600040101010101" pitchFamily="2" charset="-122"/>
              </a:rPr>
              <a:t>，与外界发生关系。</a:t>
            </a:r>
          </a:p>
          <a:p>
            <a:r>
              <a:rPr lang="zh-CN" altLang="en-US" dirty="0">
                <a:ea typeface="华文中宋" panose="02010600040101010101" pitchFamily="2" charset="-122"/>
              </a:rPr>
              <a:t>对象与对象之间通过</a:t>
            </a:r>
            <a:r>
              <a:rPr lang="zh-CN" altLang="en-US" dirty="0">
                <a:solidFill>
                  <a:schemeClr val="tx2"/>
                </a:solidFill>
                <a:ea typeface="华文中宋" panose="02010600040101010101" pitchFamily="2" charset="-122"/>
              </a:rPr>
              <a:t>消息</a:t>
            </a:r>
            <a:r>
              <a:rPr lang="zh-CN" altLang="en-US" dirty="0">
                <a:ea typeface="华文中宋" panose="02010600040101010101" pitchFamily="2" charset="-122"/>
              </a:rPr>
              <a:t>进行通讯。</a:t>
            </a:r>
          </a:p>
        </p:txBody>
      </p:sp>
      <p:sp>
        <p:nvSpPr>
          <p:cNvPr id="6" name="灯片编号占位符 5">
            <a:extLst>
              <a:ext uri="{FF2B5EF4-FFF2-40B4-BE49-F238E27FC236}">
                <a16:creationId xmlns:a16="http://schemas.microsoft.com/office/drawing/2014/main" id="{0D392FEA-CC42-44F7-B6E5-EE411422835A}"/>
              </a:ext>
            </a:extLst>
          </p:cNvPr>
          <p:cNvSpPr>
            <a:spLocks noGrp="1"/>
          </p:cNvSpPr>
          <p:nvPr>
            <p:ph type="sldNum" sz="quarter" idx="12"/>
          </p:nvPr>
        </p:nvSpPr>
        <p:spPr/>
        <p:txBody>
          <a:bodyPr/>
          <a:lstStyle/>
          <a:p>
            <a:fld id="{26D4BDC2-DCED-4419-B62E-D67C1C3E4F40}" type="slidenum">
              <a:rPr lang="en-US" altLang="zh-CN"/>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4872E6F-17D4-4612-8E0B-20148DB3195C}"/>
              </a:ext>
            </a:extLst>
          </p:cNvPr>
          <p:cNvSpPr>
            <a:spLocks noGrp="1" noChangeArrowheads="1"/>
          </p:cNvSpPr>
          <p:nvPr>
            <p:ph type="title"/>
          </p:nvPr>
        </p:nvSpPr>
        <p:spPr>
          <a:xfrm>
            <a:off x="1487488" y="266700"/>
            <a:ext cx="9550400" cy="1143000"/>
          </a:xfrm>
        </p:spPr>
        <p:txBody>
          <a:bodyPr/>
          <a:lstStyle/>
          <a:p>
            <a:pPr>
              <a:lnSpc>
                <a:spcPct val="80000"/>
              </a:lnSpc>
            </a:pPr>
            <a:r>
              <a:rPr lang="zh-CN" altLang="en-US" dirty="0"/>
              <a:t>程序设计方法的发展历程</a:t>
            </a:r>
            <a:br>
              <a:rPr lang="zh-CN" altLang="en-US" sz="3200" dirty="0"/>
            </a:br>
            <a:r>
              <a:rPr lang="zh-CN" altLang="en-US" sz="3200" dirty="0"/>
              <a:t>                        </a:t>
            </a:r>
            <a:r>
              <a:rPr lang="en-US" altLang="zh-CN" sz="3600" dirty="0"/>
              <a:t>——</a:t>
            </a:r>
            <a:r>
              <a:rPr lang="zh-CN" altLang="en-US" sz="3600" dirty="0"/>
              <a:t>面向</a:t>
            </a:r>
            <a:r>
              <a:rPr lang="zh-CN" altLang="en-US" sz="3600" dirty="0">
                <a:solidFill>
                  <a:srgbClr val="66FFCC"/>
                </a:solidFill>
              </a:rPr>
              <a:t>对象</a:t>
            </a:r>
            <a:r>
              <a:rPr lang="zh-CN" altLang="en-US" sz="3600" dirty="0"/>
              <a:t>的方法</a:t>
            </a:r>
          </a:p>
        </p:txBody>
      </p:sp>
      <p:sp>
        <p:nvSpPr>
          <p:cNvPr id="41987" name="Rectangle 3">
            <a:extLst>
              <a:ext uri="{FF2B5EF4-FFF2-40B4-BE49-F238E27FC236}">
                <a16:creationId xmlns:a16="http://schemas.microsoft.com/office/drawing/2014/main" id="{214983AC-1B37-4D4A-89DD-B7A3D57D585F}"/>
              </a:ext>
            </a:extLst>
          </p:cNvPr>
          <p:cNvSpPr>
            <a:spLocks noGrp="1" noChangeArrowheads="1"/>
          </p:cNvSpPr>
          <p:nvPr>
            <p:ph idx="1"/>
          </p:nvPr>
        </p:nvSpPr>
        <p:spPr>
          <a:xfrm>
            <a:off x="1559496" y="1847850"/>
            <a:ext cx="9652000" cy="4114800"/>
          </a:xfrm>
        </p:spPr>
        <p:txBody>
          <a:bodyPr/>
          <a:lstStyle/>
          <a:p>
            <a:pPr>
              <a:lnSpc>
                <a:spcPct val="110000"/>
              </a:lnSpc>
            </a:pPr>
            <a:r>
              <a:rPr lang="zh-CN" altLang="en-US" dirty="0"/>
              <a:t>优点：</a:t>
            </a:r>
          </a:p>
          <a:p>
            <a:pPr lvl="1">
              <a:lnSpc>
                <a:spcPct val="110000"/>
              </a:lnSpc>
            </a:pPr>
            <a:r>
              <a:rPr lang="zh-CN" altLang="en-US" b="1" dirty="0"/>
              <a:t>程序模块间的关系更为简单，程序模块的独立性、数据的安全性就有了良好的保障。</a:t>
            </a:r>
          </a:p>
          <a:p>
            <a:pPr lvl="1">
              <a:lnSpc>
                <a:spcPct val="110000"/>
              </a:lnSpc>
            </a:pPr>
            <a:r>
              <a:rPr lang="zh-CN" altLang="en-US" b="1" dirty="0"/>
              <a:t>通过继承与多态性，可以大大提高程序的可重用性，使得软件的开发和维护都更为方便。</a:t>
            </a:r>
          </a:p>
        </p:txBody>
      </p:sp>
      <p:sp>
        <p:nvSpPr>
          <p:cNvPr id="6" name="灯片编号占位符 5">
            <a:extLst>
              <a:ext uri="{FF2B5EF4-FFF2-40B4-BE49-F238E27FC236}">
                <a16:creationId xmlns:a16="http://schemas.microsoft.com/office/drawing/2014/main" id="{6DC19E7E-35A5-41B2-A073-A5277F68175B}"/>
              </a:ext>
            </a:extLst>
          </p:cNvPr>
          <p:cNvSpPr>
            <a:spLocks noGrp="1"/>
          </p:cNvSpPr>
          <p:nvPr>
            <p:ph type="sldNum" sz="quarter" idx="12"/>
          </p:nvPr>
        </p:nvSpPr>
        <p:spPr/>
        <p:txBody>
          <a:bodyPr/>
          <a:lstStyle/>
          <a:p>
            <a:fld id="{D82451B3-F33C-4216-9BFD-400257A8D2F7}" type="slidenum">
              <a:rPr lang="en-US" altLang="zh-CN"/>
              <a:pPr/>
              <a:t>7</a:t>
            </a:fld>
            <a:endParaRPr lang="en-US" altLang="zh-CN"/>
          </a:p>
        </p:txBody>
      </p:sp>
    </p:spTree>
  </p:cSld>
  <p:clrMapOvr>
    <a:masterClrMapping/>
  </p:clrMapOvr>
</p:sld>
</file>

<file path=ppt/theme/theme1.xml><?xml version="1.0" encoding="utf-8"?>
<a:theme xmlns:a="http://schemas.openxmlformats.org/drawingml/2006/main" name="主题1">
  <a:themeElements>
    <a:clrScheme name="个人主页 (联机)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联机)">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个人主页 (联机)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联机)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联机)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C97E39A2-D693-492D-AB75-04D417A6F916}" vid="{2B699B3A-369D-4767-BA7A-4FA452F4B16D}"/>
    </a:ext>
  </a:extLst>
</a:theme>
</file>

<file path=ppt/theme/theme2.xml><?xml version="1.0" encoding="utf-8"?>
<a:theme xmlns:a="http://schemas.openxmlformats.org/drawingml/2006/main" name="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tabLst/>
          <a:defRPr kumimoji="1" lang="zh-CN" altLang="en-US" sz="32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tabLst/>
          <a:defRPr kumimoji="1" lang="zh-CN" altLang="en-US" sz="32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1222</TotalTime>
  <Words>432</Words>
  <Application>Microsoft Office PowerPoint</Application>
  <PresentationFormat>宽屏</PresentationFormat>
  <Paragraphs>48</Paragraphs>
  <Slides>7</Slides>
  <Notes>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Monotype Sorts</vt:lpstr>
      <vt:lpstr>华文中宋</vt:lpstr>
      <vt:lpstr>楷体_GB2312</vt:lpstr>
      <vt:lpstr>Arial</vt:lpstr>
      <vt:lpstr>Times New Roman</vt:lpstr>
      <vt:lpstr>Wingdings</vt:lpstr>
      <vt:lpstr>主题1</vt:lpstr>
      <vt:lpstr>场景型模板</vt:lpstr>
      <vt:lpstr> 　 C++语言基础教程　 </vt:lpstr>
      <vt:lpstr>程序设计方法的发展历程        ——面向过程的程序设计方法</vt:lpstr>
      <vt:lpstr>程序设计方法的发展历程 ——面向过程的结构化程序设计方法</vt:lpstr>
      <vt:lpstr>程序设计方法的发展历程 ——面向过程的结构化程序设计方法</vt:lpstr>
      <vt:lpstr>程序设计方法的发展历程  ——面向过程的结构化程序设计方法</vt:lpstr>
      <vt:lpstr>程序设计方法的发展历程                         ——面向对象的方法</vt:lpstr>
      <vt:lpstr>程序设计方法的发展历程                         ——面向对象的方法</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zhengli</dc:creator>
  <cp:lastModifiedBy>延安 田</cp:lastModifiedBy>
  <cp:revision>67</cp:revision>
  <dcterms:created xsi:type="dcterms:W3CDTF">1999-09-10T13:37:22Z</dcterms:created>
  <dcterms:modified xsi:type="dcterms:W3CDTF">2020-11-28T13:30:08Z</dcterms:modified>
</cp:coreProperties>
</file>