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5C6D-4B4F-40C9-A2D9-11BA462DE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7B634-FD6D-48DF-A410-705D788A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20A9A-CF2A-4233-9644-21F02EA0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940A5-8C1B-4062-9EC0-22858ADC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6C0C-8876-450D-9F8A-F0041EBB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CCB2-685F-458A-B2F2-CE12CD05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04FBD-14C6-4E10-928E-957CFAEB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D8016-F378-4399-86A7-793B2C8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DFD41-3DE9-48C2-BDD7-7C9C7EC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AD771-349D-4E2E-8420-CC5DB014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D645F-3352-44C1-B1E5-F2CB1C26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E2CC5-61F5-4D8B-A8F4-F736DDCFE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1BF6D-5061-4109-B6FA-6ABBD1E5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80599-C92C-45AB-B59C-08BBE0A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E8A1D-69CE-4FEA-AF7A-9B3CA3B3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532B-BE86-46D2-875B-1317616D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C7E38-155B-42C1-9133-40873519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828ED-76A6-44CA-8155-8ED50BA0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A9E60-3FB8-43CA-8426-21AA3B01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1F284-8D20-4B76-A13B-53EA5876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4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57FE-B29D-485F-9FA5-F9930AD3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8FDA8-8541-49AE-9121-E66AA8B2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97BC6-AA4F-42AE-997B-6AD2B43A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DD93E-CE84-4508-9000-3C46373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EEC67-E9CC-495F-9E64-55681CF2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C18E3-BB88-4EC1-8635-CD233135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C5F3F-9EF8-4AAD-8057-E4090D9B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39CC2-27F2-473A-A020-C4371ACE3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4C89C-A59A-401D-AACA-49DC6940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F1EF2-1C43-4BB1-A504-89F2ED62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8F28B-2806-4D06-8E09-D42C6250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AD674-7EA5-40CC-A30C-C4FE187E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3E9FF-7665-4ACC-B173-8914BF08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9826E-9931-4A2E-BE04-76DCA9D5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9C5F2C-5D96-4083-A23F-9DC9140D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C32CA-760E-417B-976C-A7FF8103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1CB2A-84F0-4762-BF16-0F13913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89A08F-2D1D-4DE5-A631-B798162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5A670-1E4F-4890-9232-5ED4ED4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AB3D-C29C-4741-92EC-84658097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517EA-E55F-4705-9279-E88F56D8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36938-3142-479C-B46F-965272CF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020EA-D9A8-4B2D-AC1E-D292765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CEDF9-528E-4949-AE1B-FE4E0886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055E2-A3DF-432B-B247-D0C13E80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FA7D6-4F93-4573-BCB7-F792BFC1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1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A00B-31D8-4514-B589-948E355C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6D2BD-409D-4ED6-9871-F49EDAC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FFB12-DA6A-4ED3-A36C-11D0A842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A3AAB-C969-4B52-8BB7-889CF9EC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E23C4-CEB3-4A9F-BB23-0EE420D7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46F10-ED20-4A4C-ADB0-1F0F00E0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FE30C-B8E1-4292-A14B-CD9C3518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6032D-E829-4550-A565-9CF9F3833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2A778-EEA4-4A8A-BAC6-F4126F93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69111-EA5F-40A3-9E74-676DADF9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9521C-46E9-499E-AE5D-D6E297E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6FFDB-59C3-4AF3-9001-C5AE5BF2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8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23283-11E1-4CE6-A5AA-36D326FC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2A21E-07DD-41CF-8811-1233DDA2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E3ED0-8C67-45E4-9ACE-7748D224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C17D-271A-4896-B77B-55092E7C0024}" type="datetimeFigureOut">
              <a:rPr lang="zh-CN" altLang="en-US" smtClean="0"/>
              <a:t>2021-08-30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C7000-439B-464E-B8C8-4416B44B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CCEFA-5CD5-4608-A8C8-C5649822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051-10EC-4FC9-9329-34297A304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056D-0188-4D9F-BD63-A390C5D8C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C++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语言科普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E8215-8A05-4271-90DE-49620061F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只比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C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语言多了两个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，为什么难度超级加倍？</a:t>
            </a:r>
            <a:b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2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98AAE6-B1C7-4AE0-AAA0-0475911C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F875DC-7838-421D-AE5D-A760AE5E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6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64E1D8-7253-43A3-8DCC-06EEA451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848CB3-0C51-4B53-8E73-185C083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8E7E74-3FCC-467F-80C8-3B527491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492825-E281-4467-BD52-E7D81E79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D36D6-33D7-4A69-9C91-A0085F26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F1E447-1C05-45C5-93C1-8C014C5A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8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C++语言科普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C++语言科普</dc:title>
  <dc:creator>延安 田</dc:creator>
  <cp:lastModifiedBy>延安 田</cp:lastModifiedBy>
  <cp:revision>1</cp:revision>
  <dcterms:created xsi:type="dcterms:W3CDTF">2021-08-30T09:22:50Z</dcterms:created>
  <dcterms:modified xsi:type="dcterms:W3CDTF">2021-08-30T09:26:47Z</dcterms:modified>
</cp:coreProperties>
</file>