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
  </p:notesMasterIdLst>
  <p:handoutMasterIdLst>
    <p:handoutMasterId r:id="rId6"/>
  </p:handoutMasterIdLst>
  <p:sldSz cx="12192000" cy="6858000"/>
  <p:notesSz cx="6858000" cy="9144000"/>
  <p:custDataLst>
    <p:tags r:id="rId7"/>
  </p:custData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4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AELLA CAROLLINE DE OLIVEIRA TRINDADE" initials="RCDOT" lastIdx="2" clrIdx="0">
    <p:extLst>
      <p:ext uri="{19B8F6BF-5375-455C-9EA6-DF929625EA0E}">
        <p15:presenceInfo xmlns:p15="http://schemas.microsoft.com/office/powerpoint/2012/main" userId="S-1-5-21-448539723-412668190-1644491937-1653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C3D"/>
    <a:srgbClr val="000000"/>
    <a:srgbClr val="E7A75F"/>
    <a:srgbClr val="48728A"/>
    <a:srgbClr val="2C4257"/>
    <a:srgbClr val="A25B1E"/>
    <a:srgbClr val="E6E6E6"/>
    <a:srgbClr val="605869"/>
    <a:srgbClr val="FBFB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273C3-D712-4F03-8FBA-5762F6528D56}" v="254" dt="2022-10-15T21:15:43.25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Estilo Claro 1 - Ênfas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545" autoAdjust="0"/>
  </p:normalViewPr>
  <p:slideViewPr>
    <p:cSldViewPr snapToGrid="0" showGuides="1">
      <p:cViewPr varScale="1">
        <p:scale>
          <a:sx n="78" d="100"/>
          <a:sy n="78" d="100"/>
        </p:scale>
        <p:origin x="854" y="62"/>
      </p:cViewPr>
      <p:guideLst>
        <p:guide orient="horz" pos="528"/>
        <p:guide pos="408"/>
      </p:guideLst>
    </p:cSldViewPr>
  </p:slideViewPr>
  <p:outlineViewPr>
    <p:cViewPr>
      <p:scale>
        <a:sx n="33" d="100"/>
        <a:sy n="33" d="100"/>
      </p:scale>
      <p:origin x="0" y="-21696"/>
    </p:cViewPr>
  </p:outlineViewPr>
  <p:notesTextViewPr>
    <p:cViewPr>
      <p:scale>
        <a:sx n="3" d="2"/>
        <a:sy n="3" d="2"/>
      </p:scale>
      <p:origin x="0" y="0"/>
    </p:cViewPr>
  </p:notesTextViewPr>
  <p:sorterViewPr>
    <p:cViewPr varScale="1">
      <p:scale>
        <a:sx n="100" d="100"/>
        <a:sy n="100" d="100"/>
      </p:scale>
      <p:origin x="0" y="-11047"/>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Brisac | ETRNTY" userId="f365320e-cdbc-4036-bdd7-da0eebba5f98" providerId="ADAL" clId="{B6D273C3-D712-4F03-8FBA-5762F6528D56}"/>
    <pc:docChg chg="undo custSel addSld delSld addMainMaster modMainMaster">
      <pc:chgData name="Marcelo Brisac | ETRNTY" userId="f365320e-cdbc-4036-bdd7-da0eebba5f98" providerId="ADAL" clId="{B6D273C3-D712-4F03-8FBA-5762F6528D56}" dt="2022-10-15T21:15:43.251" v="681" actId="120"/>
      <pc:docMkLst>
        <pc:docMk/>
      </pc:docMkLst>
      <pc:sldChg chg="del">
        <pc:chgData name="Marcelo Brisac | ETRNTY" userId="f365320e-cdbc-4036-bdd7-da0eebba5f98" providerId="ADAL" clId="{B6D273C3-D712-4F03-8FBA-5762F6528D56}" dt="2022-10-06T22:35:02.893" v="65" actId="47"/>
        <pc:sldMkLst>
          <pc:docMk/>
          <pc:sldMk cId="3825266658" sldId="564"/>
        </pc:sldMkLst>
      </pc:sldChg>
      <pc:sldChg chg="del">
        <pc:chgData name="Marcelo Brisac | ETRNTY" userId="f365320e-cdbc-4036-bdd7-da0eebba5f98" providerId="ADAL" clId="{B6D273C3-D712-4F03-8FBA-5762F6528D56}" dt="2022-10-06T22:35:03.440" v="66" actId="47"/>
        <pc:sldMkLst>
          <pc:docMk/>
          <pc:sldMk cId="856543965" sldId="580"/>
        </pc:sldMkLst>
      </pc:sldChg>
      <pc:sldChg chg="new del">
        <pc:chgData name="Marcelo Brisac | ETRNTY" userId="f365320e-cdbc-4036-bdd7-da0eebba5f98" providerId="ADAL" clId="{B6D273C3-D712-4F03-8FBA-5762F6528D56}" dt="2022-10-06T22:34:11.219" v="63" actId="2696"/>
        <pc:sldMkLst>
          <pc:docMk/>
          <pc:sldMk cId="1204986115" sldId="581"/>
        </pc:sldMkLst>
      </pc:sldChg>
      <pc:sldMasterChg chg="addSp delSp modSp mod modSldLayout sldLayoutOrd">
        <pc:chgData name="Marcelo Brisac | ETRNTY" userId="f365320e-cdbc-4036-bdd7-da0eebba5f98" providerId="ADAL" clId="{B6D273C3-D712-4F03-8FBA-5762F6528D56}" dt="2022-10-15T21:15:43.251" v="681" actId="120"/>
        <pc:sldMasterMkLst>
          <pc:docMk/>
          <pc:sldMasterMk cId="842852207" sldId="2147483648"/>
        </pc:sldMasterMkLst>
        <pc:spChg chg="add del mod">
          <ac:chgData name="Marcelo Brisac | ETRNTY" userId="f365320e-cdbc-4036-bdd7-da0eebba5f98" providerId="ADAL" clId="{B6D273C3-D712-4F03-8FBA-5762F6528D56}" dt="2022-10-15T19:12:23.535" v="600" actId="478"/>
          <ac:spMkLst>
            <pc:docMk/>
            <pc:sldMasterMk cId="842852207" sldId="2147483648"/>
            <ac:spMk id="3" creationId="{7A53BF42-D8CE-9649-D79E-CA64039A33FF}"/>
          </ac:spMkLst>
        </pc:spChg>
        <pc:spChg chg="add del mod">
          <ac:chgData name="Marcelo Brisac | ETRNTY" userId="f365320e-cdbc-4036-bdd7-da0eebba5f98" providerId="ADAL" clId="{B6D273C3-D712-4F03-8FBA-5762F6528D56}" dt="2022-10-15T19:12:29.113" v="601" actId="478"/>
          <ac:spMkLst>
            <pc:docMk/>
            <pc:sldMasterMk cId="842852207" sldId="2147483648"/>
            <ac:spMk id="4" creationId="{FFB45591-732B-585E-316D-54B51F64BB6A}"/>
          </ac:spMkLst>
        </pc:spChg>
        <pc:spChg chg="add del mod">
          <ac:chgData name="Marcelo Brisac | ETRNTY" userId="f365320e-cdbc-4036-bdd7-da0eebba5f98" providerId="ADAL" clId="{B6D273C3-D712-4F03-8FBA-5762F6528D56}" dt="2022-10-15T18:46:53.449" v="522" actId="478"/>
          <ac:spMkLst>
            <pc:docMk/>
            <pc:sldMasterMk cId="842852207" sldId="2147483648"/>
            <ac:spMk id="5" creationId="{90C5490D-BB63-F3CA-F411-6E4AEBBC8D6A}"/>
          </ac:spMkLst>
        </pc:spChg>
        <pc:spChg chg="add del mod">
          <ac:chgData name="Marcelo Brisac | ETRNTY" userId="f365320e-cdbc-4036-bdd7-da0eebba5f98" providerId="ADAL" clId="{B6D273C3-D712-4F03-8FBA-5762F6528D56}" dt="2022-10-15T18:46:56.952" v="523" actId="478"/>
          <ac:spMkLst>
            <pc:docMk/>
            <pc:sldMasterMk cId="842852207" sldId="2147483648"/>
            <ac:spMk id="6" creationId="{C4F8C6F3-FA99-39CA-A6A1-828CEEB7F0A4}"/>
          </ac:spMkLst>
        </pc:spChg>
        <pc:spChg chg="add del mod">
          <ac:chgData name="Marcelo Brisac | ETRNTY" userId="f365320e-cdbc-4036-bdd7-da0eebba5f98" providerId="ADAL" clId="{B6D273C3-D712-4F03-8FBA-5762F6528D56}" dt="2022-10-15T18:47:00.461" v="524" actId="478"/>
          <ac:spMkLst>
            <pc:docMk/>
            <pc:sldMasterMk cId="842852207" sldId="2147483648"/>
            <ac:spMk id="7" creationId="{7BA4E812-5D8B-C0EF-964D-AECE6CA1B957}"/>
          </ac:spMkLst>
        </pc:spChg>
        <pc:sldLayoutChg chg="addSp delSp modSp mod ord">
          <pc:chgData name="Marcelo Brisac | ETRNTY" userId="f365320e-cdbc-4036-bdd7-da0eebba5f98" providerId="ADAL" clId="{B6D273C3-D712-4F03-8FBA-5762F6528D56}" dt="2022-10-15T21:15:38.581" v="677" actId="120"/>
          <pc:sldLayoutMkLst>
            <pc:docMk/>
            <pc:sldMasterMk cId="842852207" sldId="2147483648"/>
            <pc:sldLayoutMk cId="2210977045" sldId="2147483663"/>
          </pc:sldLayoutMkLst>
          <pc:spChg chg="add del mod">
            <ac:chgData name="Marcelo Brisac | ETRNTY" userId="f365320e-cdbc-4036-bdd7-da0eebba5f98" providerId="ADAL" clId="{B6D273C3-D712-4F03-8FBA-5762F6528D56}" dt="2022-10-15T03:34:44.079" v="412" actId="478"/>
            <ac:spMkLst>
              <pc:docMk/>
              <pc:sldMasterMk cId="842852207" sldId="2147483648"/>
              <pc:sldLayoutMk cId="2210977045" sldId="2147483663"/>
              <ac:spMk id="2" creationId="{9830911B-70A6-FBDE-E317-BE0ACF12C45B}"/>
            </ac:spMkLst>
          </pc:spChg>
          <pc:spChg chg="add del mod">
            <ac:chgData name="Marcelo Brisac | ETRNTY" userId="f365320e-cdbc-4036-bdd7-da0eebba5f98" providerId="ADAL" clId="{B6D273C3-D712-4F03-8FBA-5762F6528D56}" dt="2022-10-15T19:13:16.114" v="604"/>
            <ac:spMkLst>
              <pc:docMk/>
              <pc:sldMasterMk cId="842852207" sldId="2147483648"/>
              <pc:sldLayoutMk cId="2210977045" sldId="2147483663"/>
              <ac:spMk id="2" creationId="{D4C2956F-31E3-7455-9A69-8EAD6232DE81}"/>
            </ac:spMkLst>
          </pc:spChg>
          <pc:spChg chg="add mod ord">
            <ac:chgData name="Marcelo Brisac | ETRNTY" userId="f365320e-cdbc-4036-bdd7-da0eebba5f98" providerId="ADAL" clId="{B6D273C3-D712-4F03-8FBA-5762F6528D56}" dt="2022-10-15T21:15:38.581" v="677" actId="120"/>
            <ac:spMkLst>
              <pc:docMk/>
              <pc:sldMasterMk cId="842852207" sldId="2147483648"/>
              <pc:sldLayoutMk cId="2210977045" sldId="2147483663"/>
              <ac:spMk id="3" creationId="{28E90BDB-D8AD-791E-EEF4-D38B866F43E0}"/>
            </ac:spMkLst>
          </pc:spChg>
          <pc:spChg chg="add del mod">
            <ac:chgData name="Marcelo Brisac | ETRNTY" userId="f365320e-cdbc-4036-bdd7-da0eebba5f98" providerId="ADAL" clId="{B6D273C3-D712-4F03-8FBA-5762F6528D56}" dt="2022-10-15T03:49:12.491" v="484" actId="478"/>
            <ac:spMkLst>
              <pc:docMk/>
              <pc:sldMasterMk cId="842852207" sldId="2147483648"/>
              <pc:sldLayoutMk cId="2210977045" sldId="2147483663"/>
              <ac:spMk id="3" creationId="{892CF422-6324-8F49-5B71-6E29DAD9D073}"/>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4" creationId="{FF7A799B-93CA-6EFF-519A-0C489163AC3F}"/>
            </ac:spMkLst>
          </pc:spChg>
          <pc:spChg chg="add del mod">
            <ac:chgData name="Marcelo Brisac | ETRNTY" userId="f365320e-cdbc-4036-bdd7-da0eebba5f98" providerId="ADAL" clId="{B6D273C3-D712-4F03-8FBA-5762F6528D56}" dt="2022-10-15T03:38:18.681" v="431" actId="478"/>
            <ac:spMkLst>
              <pc:docMk/>
              <pc:sldMasterMk cId="842852207" sldId="2147483648"/>
              <pc:sldLayoutMk cId="2210977045" sldId="2147483663"/>
              <ac:spMk id="5" creationId="{54BCF1FE-89F0-7D8D-8FF9-95F0ED325E86}"/>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6" creationId="{CE583659-639A-CD54-EEA4-DB6BB578B316}"/>
            </ac:spMkLst>
          </pc:spChg>
          <pc:spChg chg="add mod">
            <ac:chgData name="Marcelo Brisac | ETRNTY" userId="f365320e-cdbc-4036-bdd7-da0eebba5f98" providerId="ADAL" clId="{B6D273C3-D712-4F03-8FBA-5762F6528D56}" dt="2022-10-15T03:47:01.895" v="476" actId="1076"/>
            <ac:spMkLst>
              <pc:docMk/>
              <pc:sldMasterMk cId="842852207" sldId="2147483648"/>
              <pc:sldLayoutMk cId="2210977045" sldId="2147483663"/>
              <ac:spMk id="7" creationId="{7EFC1697-42AA-3401-07B0-599FBFA48DBB}"/>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8" creationId="{07FBBD72-4D71-C4D1-7E43-43A7985C00F5}"/>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10" creationId="{9AD9F498-CF6E-B024-CE3D-02BCA3A572BC}"/>
            </ac:spMkLst>
          </pc:spChg>
          <pc:spChg chg="add del mod ord">
            <ac:chgData name="Marcelo Brisac | ETRNTY" userId="f365320e-cdbc-4036-bdd7-da0eebba5f98" providerId="ADAL" clId="{B6D273C3-D712-4F03-8FBA-5762F6528D56}" dt="2022-10-15T03:46:00.882" v="469" actId="478"/>
            <ac:spMkLst>
              <pc:docMk/>
              <pc:sldMasterMk cId="842852207" sldId="2147483648"/>
              <pc:sldLayoutMk cId="2210977045" sldId="2147483663"/>
              <ac:spMk id="11" creationId="{697B617A-1B12-8D56-AFA7-C5B47ADC4CAC}"/>
            </ac:spMkLst>
          </pc:spChg>
          <pc:spChg chg="add del mod">
            <ac:chgData name="Marcelo Brisac | ETRNTY" userId="f365320e-cdbc-4036-bdd7-da0eebba5f98" providerId="ADAL" clId="{B6D273C3-D712-4F03-8FBA-5762F6528D56}" dt="2022-10-15T03:46:24.842" v="472" actId="478"/>
            <ac:spMkLst>
              <pc:docMk/>
              <pc:sldMasterMk cId="842852207" sldId="2147483648"/>
              <pc:sldLayoutMk cId="2210977045" sldId="2147483663"/>
              <ac:spMk id="12" creationId="{BB2C9A17-E9C7-98FC-A066-6D9965EB9F6F}"/>
            </ac:spMkLst>
          </pc:spChg>
          <pc:spChg chg="add del mod">
            <ac:chgData name="Marcelo Brisac | ETRNTY" userId="f365320e-cdbc-4036-bdd7-da0eebba5f98" providerId="ADAL" clId="{B6D273C3-D712-4F03-8FBA-5762F6528D56}" dt="2022-10-15T03:43:01.720" v="450" actId="478"/>
            <ac:spMkLst>
              <pc:docMk/>
              <pc:sldMasterMk cId="842852207" sldId="2147483648"/>
              <pc:sldLayoutMk cId="2210977045" sldId="2147483663"/>
              <ac:spMk id="15" creationId="{B9D1394E-D192-C5D6-332B-07AE43E60305}"/>
            </ac:spMkLst>
          </pc:spChg>
          <pc:spChg chg="add del">
            <ac:chgData name="Marcelo Brisac | ETRNTY" userId="f365320e-cdbc-4036-bdd7-da0eebba5f98" providerId="ADAL" clId="{B6D273C3-D712-4F03-8FBA-5762F6528D56}" dt="2022-10-15T03:30:43.774" v="391" actId="11529"/>
            <ac:spMkLst>
              <pc:docMk/>
              <pc:sldMasterMk cId="842852207" sldId="2147483648"/>
              <pc:sldLayoutMk cId="2210977045" sldId="2147483663"/>
              <ac:spMk id="16" creationId="{455ACD29-B68F-BD73-89D3-4510AEDE2252}"/>
            </ac:spMkLst>
          </pc:spChg>
          <pc:spChg chg="add del mod">
            <ac:chgData name="Marcelo Brisac | ETRNTY" userId="f365320e-cdbc-4036-bdd7-da0eebba5f98" providerId="ADAL" clId="{B6D273C3-D712-4F03-8FBA-5762F6528D56}" dt="2022-10-15T03:30:58.826" v="393" actId="478"/>
            <ac:spMkLst>
              <pc:docMk/>
              <pc:sldMasterMk cId="842852207" sldId="2147483648"/>
              <pc:sldLayoutMk cId="2210977045" sldId="2147483663"/>
              <ac:spMk id="17" creationId="{3EDD8152-0332-0FC1-B6FC-2742D07845AD}"/>
            </ac:spMkLst>
          </pc:spChg>
          <pc:spChg chg="add del mod ord">
            <ac:chgData name="Marcelo Brisac | ETRNTY" userId="f365320e-cdbc-4036-bdd7-da0eebba5f98" providerId="ADAL" clId="{B6D273C3-D712-4F03-8FBA-5762F6528D56}" dt="2022-10-15T19:13:16.531" v="605"/>
            <ac:spMkLst>
              <pc:docMk/>
              <pc:sldMasterMk cId="842852207" sldId="2147483648"/>
              <pc:sldLayoutMk cId="2210977045" sldId="2147483663"/>
              <ac:spMk id="18" creationId="{62E3406C-D65D-E597-138E-B4FDC2D9DEB4}"/>
            </ac:spMkLst>
          </pc:spChg>
          <pc:spChg chg="add mod ord">
            <ac:chgData name="Marcelo Brisac | ETRNTY" userId="f365320e-cdbc-4036-bdd7-da0eebba5f98" providerId="ADAL" clId="{B6D273C3-D712-4F03-8FBA-5762F6528D56}" dt="2022-10-15T03:38:34.147" v="434" actId="20577"/>
            <ac:spMkLst>
              <pc:docMk/>
              <pc:sldMasterMk cId="842852207" sldId="2147483648"/>
              <pc:sldLayoutMk cId="2210977045" sldId="2147483663"/>
              <ac:spMk id="19" creationId="{8BDE1F9D-1F65-0DA8-B671-75DBB76BE4A3}"/>
            </ac:spMkLst>
          </pc:spChg>
          <pc:spChg chg="add del">
            <ac:chgData name="Marcelo Brisac | ETRNTY" userId="f365320e-cdbc-4036-bdd7-da0eebba5f98" providerId="ADAL" clId="{B6D273C3-D712-4F03-8FBA-5762F6528D56}" dt="2022-10-15T03:40:26.198" v="436" actId="11529"/>
            <ac:spMkLst>
              <pc:docMk/>
              <pc:sldMasterMk cId="842852207" sldId="2147483648"/>
              <pc:sldLayoutMk cId="2210977045" sldId="2147483663"/>
              <ac:spMk id="20" creationId="{E3907B15-22BC-A183-747D-DDBD9566F9A1}"/>
            </ac:spMkLst>
          </pc:spChg>
          <pc:spChg chg="add del mod ord">
            <ac:chgData name="Marcelo Brisac | ETRNTY" userId="f365320e-cdbc-4036-bdd7-da0eebba5f98" providerId="ADAL" clId="{B6D273C3-D712-4F03-8FBA-5762F6528D56}" dt="2022-10-15T03:42:52.726" v="448" actId="167"/>
            <ac:spMkLst>
              <pc:docMk/>
              <pc:sldMasterMk cId="842852207" sldId="2147483648"/>
              <pc:sldLayoutMk cId="2210977045" sldId="2147483663"/>
              <ac:spMk id="21" creationId="{E6F8B3D8-8F6F-7973-07F0-B92C87A92818}"/>
            </ac:spMkLst>
          </pc:spChg>
          <pc:spChg chg="add del mod ord">
            <ac:chgData name="Marcelo Brisac | ETRNTY" userId="f365320e-cdbc-4036-bdd7-da0eebba5f98" providerId="ADAL" clId="{B6D273C3-D712-4F03-8FBA-5762F6528D56}" dt="2022-10-15T03:46:17.571" v="471" actId="1076"/>
            <ac:spMkLst>
              <pc:docMk/>
              <pc:sldMasterMk cId="842852207" sldId="2147483648"/>
              <pc:sldLayoutMk cId="2210977045" sldId="2147483663"/>
              <ac:spMk id="22" creationId="{D2746A9F-C52C-A54F-0AB1-3A2B6B1EC21F}"/>
            </ac:spMkLst>
          </pc:spChg>
          <pc:spChg chg="add mod">
            <ac:chgData name="Marcelo Brisac | ETRNTY" userId="f365320e-cdbc-4036-bdd7-da0eebba5f98" providerId="ADAL" clId="{B6D273C3-D712-4F03-8FBA-5762F6528D56}" dt="2022-10-15T03:46:36.431" v="474" actId="1076"/>
            <ac:spMkLst>
              <pc:docMk/>
              <pc:sldMasterMk cId="842852207" sldId="2147483648"/>
              <pc:sldLayoutMk cId="2210977045" sldId="2147483663"/>
              <ac:spMk id="23" creationId="{14E8D66C-7E64-008C-8A03-5B4022CCCAA4}"/>
            </ac:spMkLst>
          </pc:spChg>
          <pc:spChg chg="add del mod ord">
            <ac:chgData name="Marcelo Brisac | ETRNTY" userId="f365320e-cdbc-4036-bdd7-da0eebba5f98" providerId="ADAL" clId="{B6D273C3-D712-4F03-8FBA-5762F6528D56}" dt="2022-10-15T19:27:40.701" v="644" actId="478"/>
            <ac:spMkLst>
              <pc:docMk/>
              <pc:sldMasterMk cId="842852207" sldId="2147483648"/>
              <pc:sldLayoutMk cId="2210977045" sldId="2147483663"/>
              <ac:spMk id="24" creationId="{1D79335E-1583-0F33-5EE3-C5C22000E5AE}"/>
            </ac:spMkLst>
          </pc:spChg>
          <pc:graphicFrameChg chg="add mod">
            <ac:chgData name="Marcelo Brisac | ETRNTY" userId="f365320e-cdbc-4036-bdd7-da0eebba5f98" providerId="ADAL" clId="{B6D273C3-D712-4F03-8FBA-5762F6528D56}" dt="2022-10-15T03:29:41.388" v="389" actId="478"/>
            <ac:graphicFrameMkLst>
              <pc:docMk/>
              <pc:sldMasterMk cId="842852207" sldId="2147483648"/>
              <pc:sldLayoutMk cId="2210977045" sldId="2147483663"/>
              <ac:graphicFrameMk id="13" creationId="{C73C2154-B9D5-43A7-8435-0CEF086D753F}"/>
            </ac:graphicFrameMkLst>
          </pc:graphicFrameChg>
          <pc:picChg chg="add del mod ord">
            <ac:chgData name="Marcelo Brisac | ETRNTY" userId="f365320e-cdbc-4036-bdd7-da0eebba5f98" providerId="ADAL" clId="{B6D273C3-D712-4F03-8FBA-5762F6528D56}" dt="2022-10-15T03:42:55.305" v="449" actId="478"/>
            <ac:picMkLst>
              <pc:docMk/>
              <pc:sldMasterMk cId="842852207" sldId="2147483648"/>
              <pc:sldLayoutMk cId="2210977045" sldId="2147483663"/>
              <ac:picMk id="14" creationId="{38C3C2AE-9019-33C3-FB0C-135D665B9F0B}"/>
            </ac:picMkLst>
          </pc:picChg>
          <pc:cxnChg chg="add mod">
            <ac:chgData name="Marcelo Brisac | ETRNTY" userId="f365320e-cdbc-4036-bdd7-da0eebba5f98" providerId="ADAL" clId="{B6D273C3-D712-4F03-8FBA-5762F6528D56}" dt="2022-10-15T03:29:21.845" v="388"/>
            <ac:cxnSpMkLst>
              <pc:docMk/>
              <pc:sldMasterMk cId="842852207" sldId="2147483648"/>
              <pc:sldLayoutMk cId="2210977045" sldId="2147483663"/>
              <ac:cxnSpMk id="9" creationId="{896CB4A1-230F-475A-FB3D-A9CE2D4C1C9A}"/>
            </ac:cxnSpMkLst>
          </pc:cxnChg>
        </pc:sldLayoutChg>
        <pc:sldLayoutChg chg="addSp delSp modSp mod ord">
          <pc:chgData name="Marcelo Brisac | ETRNTY" userId="f365320e-cdbc-4036-bdd7-da0eebba5f98" providerId="ADAL" clId="{B6D273C3-D712-4F03-8FBA-5762F6528D56}" dt="2022-10-15T21:14:24.772" v="669" actId="20578"/>
          <pc:sldLayoutMkLst>
            <pc:docMk/>
            <pc:sldMasterMk cId="842852207" sldId="2147483648"/>
            <pc:sldLayoutMk cId="732386883" sldId="2147483712"/>
          </pc:sldLayoutMkLst>
          <pc:spChg chg="add del">
            <ac:chgData name="Marcelo Brisac | ETRNTY" userId="f365320e-cdbc-4036-bdd7-da0eebba5f98" providerId="ADAL" clId="{B6D273C3-D712-4F03-8FBA-5762F6528D56}" dt="2022-10-15T18:44:45.548" v="515" actId="11529"/>
            <ac:spMkLst>
              <pc:docMk/>
              <pc:sldMasterMk cId="842852207" sldId="2147483648"/>
              <pc:sldLayoutMk cId="732386883" sldId="2147483712"/>
              <ac:spMk id="2" creationId="{BA3F3928-DAA6-3FA1-A0CD-14B5070E7E72}"/>
            </ac:spMkLst>
          </pc:spChg>
          <pc:spChg chg="add del mod">
            <ac:chgData name="Marcelo Brisac | ETRNTY" userId="f365320e-cdbc-4036-bdd7-da0eebba5f98" providerId="ADAL" clId="{B6D273C3-D712-4F03-8FBA-5762F6528D56}" dt="2022-10-15T18:44:45.548" v="515" actId="11529"/>
            <ac:spMkLst>
              <pc:docMk/>
              <pc:sldMasterMk cId="842852207" sldId="2147483648"/>
              <pc:sldLayoutMk cId="732386883" sldId="2147483712"/>
              <ac:spMk id="5" creationId="{42C106AC-7086-26E9-88F3-88B90331D706}"/>
            </ac:spMkLst>
          </pc:spChg>
          <pc:spChg chg="add del">
            <ac:chgData name="Marcelo Brisac | ETRNTY" userId="f365320e-cdbc-4036-bdd7-da0eebba5f98" providerId="ADAL" clId="{B6D273C3-D712-4F03-8FBA-5762F6528D56}" dt="2022-10-15T18:44:58.292" v="518" actId="11529"/>
            <ac:spMkLst>
              <pc:docMk/>
              <pc:sldMasterMk cId="842852207" sldId="2147483648"/>
              <pc:sldLayoutMk cId="732386883" sldId="2147483712"/>
              <ac:spMk id="6" creationId="{45F7516E-8EC0-C3C7-225C-D5FF6DC999BB}"/>
            </ac:spMkLst>
          </pc:spChg>
          <pc:spChg chg="add del mod">
            <ac:chgData name="Marcelo Brisac | ETRNTY" userId="f365320e-cdbc-4036-bdd7-da0eebba5f98" providerId="ADAL" clId="{B6D273C3-D712-4F03-8FBA-5762F6528D56}" dt="2022-10-15T18:45:05.904" v="519" actId="478"/>
            <ac:spMkLst>
              <pc:docMk/>
              <pc:sldMasterMk cId="842852207" sldId="2147483648"/>
              <pc:sldLayoutMk cId="732386883" sldId="2147483712"/>
              <ac:spMk id="7" creationId="{17F54138-B295-3CCA-66D5-F63AF6F09BD3}"/>
            </ac:spMkLst>
          </pc:spChg>
          <pc:picChg chg="del">
            <ac:chgData name="Marcelo Brisac | ETRNTY" userId="f365320e-cdbc-4036-bdd7-da0eebba5f98" providerId="ADAL" clId="{B6D273C3-D712-4F03-8FBA-5762F6528D56}" dt="2022-10-15T18:42:12.558" v="504" actId="478"/>
            <ac:picMkLst>
              <pc:docMk/>
              <pc:sldMasterMk cId="842852207" sldId="2147483648"/>
              <pc:sldLayoutMk cId="732386883" sldId="2147483712"/>
              <ac:picMk id="3" creationId="{55B640FD-E0F1-41CA-9E83-CFEE4AAD8A86}"/>
            </ac:picMkLst>
          </pc:picChg>
        </pc:sldLayoutChg>
        <pc:sldLayoutChg chg="addSp delSp modSp mod ord">
          <pc:chgData name="Marcelo Brisac | ETRNTY" userId="f365320e-cdbc-4036-bdd7-da0eebba5f98" providerId="ADAL" clId="{B6D273C3-D712-4F03-8FBA-5762F6528D56}" dt="2022-10-15T03:23:40.808" v="385" actId="14100"/>
          <pc:sldLayoutMkLst>
            <pc:docMk/>
            <pc:sldMasterMk cId="842852207" sldId="2147483648"/>
            <pc:sldLayoutMk cId="2014931250" sldId="2147483718"/>
          </pc:sldLayoutMkLst>
          <pc:spChg chg="add del">
            <ac:chgData name="Marcelo Brisac | ETRNTY" userId="f365320e-cdbc-4036-bdd7-da0eebba5f98" providerId="ADAL" clId="{B6D273C3-D712-4F03-8FBA-5762F6528D56}" dt="2022-10-06T23:17:25.972" v="320" actId="11529"/>
            <ac:spMkLst>
              <pc:docMk/>
              <pc:sldMasterMk cId="842852207" sldId="2147483648"/>
              <pc:sldLayoutMk cId="2014931250" sldId="2147483718"/>
              <ac:spMk id="2" creationId="{10A549C5-8CD6-D891-51E5-39BD8279DA57}"/>
            </ac:spMkLst>
          </pc:spChg>
          <pc:spChg chg="add del">
            <ac:chgData name="Marcelo Brisac | ETRNTY" userId="f365320e-cdbc-4036-bdd7-da0eebba5f98" providerId="ADAL" clId="{B6D273C3-D712-4F03-8FBA-5762F6528D56}" dt="2022-10-06T23:31:58.506" v="370" actId="11529"/>
            <ac:spMkLst>
              <pc:docMk/>
              <pc:sldMasterMk cId="842852207" sldId="2147483648"/>
              <pc:sldLayoutMk cId="2014931250" sldId="2147483718"/>
              <ac:spMk id="2" creationId="{33ADDCFE-4D7E-815D-0976-D914B726A8A7}"/>
            </ac:spMkLst>
          </pc:spChg>
          <pc:spChg chg="add del">
            <ac:chgData name="Marcelo Brisac | ETRNTY" userId="f365320e-cdbc-4036-bdd7-da0eebba5f98" providerId="ADAL" clId="{B6D273C3-D712-4F03-8FBA-5762F6528D56}" dt="2022-10-06T23:37:23.329" v="377" actId="11529"/>
            <ac:spMkLst>
              <pc:docMk/>
              <pc:sldMasterMk cId="842852207" sldId="2147483648"/>
              <pc:sldLayoutMk cId="2014931250" sldId="2147483718"/>
              <ac:spMk id="2" creationId="{7254A5DF-580D-0801-2167-A2EDA2F8E2AB}"/>
            </ac:spMkLst>
          </pc:spChg>
          <pc:spChg chg="add del mod">
            <ac:chgData name="Marcelo Brisac | ETRNTY" userId="f365320e-cdbc-4036-bdd7-da0eebba5f98" providerId="ADAL" clId="{B6D273C3-D712-4F03-8FBA-5762F6528D56}" dt="2022-10-06T22:42:46.841" v="70" actId="478"/>
            <ac:spMkLst>
              <pc:docMk/>
              <pc:sldMasterMk cId="842852207" sldId="2147483648"/>
              <pc:sldLayoutMk cId="2014931250" sldId="2147483718"/>
              <ac:spMk id="2" creationId="{A9DAEDDD-D8E6-D700-19E3-B329C8D16704}"/>
            </ac:spMkLst>
          </pc:spChg>
          <pc:spChg chg="add del">
            <ac:chgData name="Marcelo Brisac | ETRNTY" userId="f365320e-cdbc-4036-bdd7-da0eebba5f98" providerId="ADAL" clId="{B6D273C3-D712-4F03-8FBA-5762F6528D56}" dt="2022-10-06T23:12:12.305" v="248" actId="11529"/>
            <ac:spMkLst>
              <pc:docMk/>
              <pc:sldMasterMk cId="842852207" sldId="2147483648"/>
              <pc:sldLayoutMk cId="2014931250" sldId="2147483718"/>
              <ac:spMk id="2" creationId="{DA7157C2-C98A-1061-5D74-B796C03F6957}"/>
            </ac:spMkLst>
          </pc:spChg>
          <pc:spChg chg="add del">
            <ac:chgData name="Marcelo Brisac | ETRNTY" userId="f365320e-cdbc-4036-bdd7-da0eebba5f98" providerId="ADAL" clId="{B6D273C3-D712-4F03-8FBA-5762F6528D56}" dt="2022-10-06T22:28:36.845" v="2" actId="478"/>
            <ac:spMkLst>
              <pc:docMk/>
              <pc:sldMasterMk cId="842852207" sldId="2147483648"/>
              <pc:sldLayoutMk cId="2014931250" sldId="2147483718"/>
              <ac:spMk id="2" creationId="{FCC00F8D-9ABE-2DF4-38A2-3ADBFA2880AA}"/>
            </ac:spMkLst>
          </pc:spChg>
          <pc:spChg chg="add mod">
            <ac:chgData name="Marcelo Brisac | ETRNTY" userId="f365320e-cdbc-4036-bdd7-da0eebba5f98" providerId="ADAL" clId="{B6D273C3-D712-4F03-8FBA-5762F6528D56}" dt="2022-10-06T22:51:21.797" v="109" actId="1076"/>
            <ac:spMkLst>
              <pc:docMk/>
              <pc:sldMasterMk cId="842852207" sldId="2147483648"/>
              <pc:sldLayoutMk cId="2014931250" sldId="2147483718"/>
              <ac:spMk id="3" creationId="{024C4020-F4FB-1E64-7ED2-EA6AB5159DF9}"/>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3" creationId="{16ABF299-3B8B-78F8-3742-3C90298AFFA2}"/>
            </ac:spMkLst>
          </pc:spChg>
          <pc:spChg chg="add del mod">
            <ac:chgData name="Marcelo Brisac | ETRNTY" userId="f365320e-cdbc-4036-bdd7-da0eebba5f98" providerId="ADAL" clId="{B6D273C3-D712-4F03-8FBA-5762F6528D56}" dt="2022-10-06T23:13:06.493" v="277" actId="478"/>
            <ac:spMkLst>
              <pc:docMk/>
              <pc:sldMasterMk cId="842852207" sldId="2147483648"/>
              <pc:sldLayoutMk cId="2014931250" sldId="2147483718"/>
              <ac:spMk id="4" creationId="{429C7F8D-A0CF-D33E-65C5-DEADEE8EF456}"/>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4" creationId="{4D717A66-4872-4398-7FC4-60CEEB3CEBAE}"/>
            </ac:spMkLst>
          </pc:spChg>
          <pc:spChg chg="add del">
            <ac:chgData name="Marcelo Brisac | ETRNTY" userId="f365320e-cdbc-4036-bdd7-da0eebba5f98" providerId="ADAL" clId="{B6D273C3-D712-4F03-8FBA-5762F6528D56}" dt="2022-10-06T22:51:53.081" v="110" actId="11529"/>
            <ac:spMkLst>
              <pc:docMk/>
              <pc:sldMasterMk cId="842852207" sldId="2147483648"/>
              <pc:sldLayoutMk cId="2014931250" sldId="2147483718"/>
              <ac:spMk id="4" creationId="{9B01F1CD-EA0F-7B9A-85B5-A670E743357F}"/>
            </ac:spMkLst>
          </pc:spChg>
          <pc:spChg chg="add mod">
            <ac:chgData name="Marcelo Brisac | ETRNTY" userId="f365320e-cdbc-4036-bdd7-da0eebba5f98" providerId="ADAL" clId="{B6D273C3-D712-4F03-8FBA-5762F6528D56}" dt="2022-10-06T23:27:31.386" v="359" actId="1076"/>
            <ac:spMkLst>
              <pc:docMk/>
              <pc:sldMasterMk cId="842852207" sldId="2147483648"/>
              <pc:sldLayoutMk cId="2014931250" sldId="2147483718"/>
              <ac:spMk id="4" creationId="{FCA7802F-0D7A-A3B1-5ACE-936D9A30293B}"/>
            </ac:spMkLst>
          </pc:spChg>
          <pc:spChg chg="add mod">
            <ac:chgData name="Marcelo Brisac | ETRNTY" userId="f365320e-cdbc-4036-bdd7-da0eebba5f98" providerId="ADAL" clId="{B6D273C3-D712-4F03-8FBA-5762F6528D56}" dt="2022-10-06T23:40:04.619" v="384" actId="3064"/>
            <ac:spMkLst>
              <pc:docMk/>
              <pc:sldMasterMk cId="842852207" sldId="2147483648"/>
              <pc:sldLayoutMk cId="2014931250" sldId="2147483718"/>
              <ac:spMk id="5" creationId="{57EC10C1-436D-C6DF-658B-F73B7BCEA189}"/>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5" creationId="{6A49147A-925B-707B-5C19-FC50D5A3E042}"/>
            </ac:spMkLst>
          </pc:spChg>
          <pc:spChg chg="add del mod">
            <ac:chgData name="Marcelo Brisac | ETRNTY" userId="f365320e-cdbc-4036-bdd7-da0eebba5f98" providerId="ADAL" clId="{B6D273C3-D712-4F03-8FBA-5762F6528D56}" dt="2022-10-06T22:52:03.057" v="111" actId="478"/>
            <ac:spMkLst>
              <pc:docMk/>
              <pc:sldMasterMk cId="842852207" sldId="2147483648"/>
              <pc:sldLayoutMk cId="2014931250" sldId="2147483718"/>
              <ac:spMk id="5" creationId="{A488E3B5-6199-E1E7-6D12-F3DDF6001FD6}"/>
            </ac:spMkLst>
          </pc:spChg>
          <pc:spChg chg="add del">
            <ac:chgData name="Marcelo Brisac | ETRNTY" userId="f365320e-cdbc-4036-bdd7-da0eebba5f98" providerId="ADAL" clId="{B6D273C3-D712-4F03-8FBA-5762F6528D56}" dt="2022-10-06T23:13:36.173" v="278" actId="11529"/>
            <ac:spMkLst>
              <pc:docMk/>
              <pc:sldMasterMk cId="842852207" sldId="2147483648"/>
              <pc:sldLayoutMk cId="2014931250" sldId="2147483718"/>
              <ac:spMk id="5" creationId="{B423412B-BC34-4389-BD80-93079608E99C}"/>
            </ac:spMkLst>
          </pc:spChg>
          <pc:spChg chg="add del">
            <ac:chgData name="Marcelo Brisac | ETRNTY" userId="f365320e-cdbc-4036-bdd7-da0eebba5f98" providerId="ADAL" clId="{B6D273C3-D712-4F03-8FBA-5762F6528D56}" dt="2022-10-06T23:17:52.491" v="328" actId="11529"/>
            <ac:spMkLst>
              <pc:docMk/>
              <pc:sldMasterMk cId="842852207" sldId="2147483648"/>
              <pc:sldLayoutMk cId="2014931250" sldId="2147483718"/>
              <ac:spMk id="5" creationId="{B4B78023-FA9F-BE79-2D9F-71F9DD2B89DC}"/>
            </ac:spMkLst>
          </pc:spChg>
          <pc:spChg chg="add del mod">
            <ac:chgData name="Marcelo Brisac | ETRNTY" userId="f365320e-cdbc-4036-bdd7-da0eebba5f98" providerId="ADAL" clId="{B6D273C3-D712-4F03-8FBA-5762F6528D56}" dt="2022-10-06T23:32:01.535" v="371" actId="478"/>
            <ac:spMkLst>
              <pc:docMk/>
              <pc:sldMasterMk cId="842852207" sldId="2147483648"/>
              <pc:sldLayoutMk cId="2014931250" sldId="2147483718"/>
              <ac:spMk id="5" creationId="{C795FD40-C847-D35F-EB78-DD0B3D85740F}"/>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6" creationId="{3520E518-0061-6D03-1BA6-9DA0D4E7796E}"/>
            </ac:spMkLst>
          </pc:spChg>
          <pc:spChg chg="add del mod">
            <ac:chgData name="Marcelo Brisac | ETRNTY" userId="f365320e-cdbc-4036-bdd7-da0eebba5f98" providerId="ADAL" clId="{B6D273C3-D712-4F03-8FBA-5762F6528D56}" dt="2022-10-06T23:16:11.674" v="319" actId="478"/>
            <ac:spMkLst>
              <pc:docMk/>
              <pc:sldMasterMk cId="842852207" sldId="2147483648"/>
              <pc:sldLayoutMk cId="2014931250" sldId="2147483718"/>
              <ac:spMk id="6" creationId="{B73C0B25-363E-1DF9-E403-742CC64B7C52}"/>
            </ac:spMkLst>
          </pc:spChg>
          <pc:spChg chg="add del mod">
            <ac:chgData name="Marcelo Brisac | ETRNTY" userId="f365320e-cdbc-4036-bdd7-da0eebba5f98" providerId="ADAL" clId="{B6D273C3-D712-4F03-8FBA-5762F6528D56}" dt="2022-10-06T23:37:30.868" v="378" actId="478"/>
            <ac:spMkLst>
              <pc:docMk/>
              <pc:sldMasterMk cId="842852207" sldId="2147483648"/>
              <pc:sldLayoutMk cId="2014931250" sldId="2147483718"/>
              <ac:spMk id="6" creationId="{D2DC571A-2C63-7507-0CD6-9FFAD7CE5300}"/>
            </ac:spMkLst>
          </pc:spChg>
          <pc:spChg chg="add del">
            <ac:chgData name="Marcelo Brisac | ETRNTY" userId="f365320e-cdbc-4036-bdd7-da0eebba5f98" providerId="ADAL" clId="{B6D273C3-D712-4F03-8FBA-5762F6528D56}" dt="2022-10-06T22:52:18.510" v="112" actId="11529"/>
            <ac:spMkLst>
              <pc:docMk/>
              <pc:sldMasterMk cId="842852207" sldId="2147483648"/>
              <pc:sldLayoutMk cId="2014931250" sldId="2147483718"/>
              <ac:spMk id="6" creationId="{F5498B54-2E97-4517-66C2-B00968375BC5}"/>
            </ac:spMkLst>
          </pc:spChg>
          <pc:spChg chg="add del mod">
            <ac:chgData name="Marcelo Brisac | ETRNTY" userId="f365320e-cdbc-4036-bdd7-da0eebba5f98" providerId="ADAL" clId="{B6D273C3-D712-4F03-8FBA-5762F6528D56}" dt="2022-10-06T23:32:11.486" v="373" actId="478"/>
            <ac:spMkLst>
              <pc:docMk/>
              <pc:sldMasterMk cId="842852207" sldId="2147483648"/>
              <pc:sldLayoutMk cId="2014931250" sldId="2147483718"/>
              <ac:spMk id="7" creationId="{40E68AB6-1AD2-349A-7C39-396029222BAC}"/>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7" creationId="{DB3D2012-B26A-BFD8-0DFD-2E892AFC9A16}"/>
            </ac:spMkLst>
          </pc:spChg>
          <pc:spChg chg="add del mod">
            <ac:chgData name="Marcelo Brisac | ETRNTY" userId="f365320e-cdbc-4036-bdd7-da0eebba5f98" providerId="ADAL" clId="{B6D273C3-D712-4F03-8FBA-5762F6528D56}" dt="2022-10-06T22:52:20.374" v="113" actId="478"/>
            <ac:spMkLst>
              <pc:docMk/>
              <pc:sldMasterMk cId="842852207" sldId="2147483648"/>
              <pc:sldLayoutMk cId="2014931250" sldId="2147483718"/>
              <ac:spMk id="7" creationId="{E661EB01-8AA1-967A-7F35-69082EF7BF01}"/>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8" creationId="{395BE944-89D4-21CF-E0D0-1CEE2FABD467}"/>
            </ac:spMkLst>
          </pc:spChg>
          <pc:spChg chg="add del">
            <ac:chgData name="Marcelo Brisac | ETRNTY" userId="f365320e-cdbc-4036-bdd7-da0eebba5f98" providerId="ADAL" clId="{B6D273C3-D712-4F03-8FBA-5762F6528D56}" dt="2022-10-06T22:52:27.559" v="114" actId="11529"/>
            <ac:spMkLst>
              <pc:docMk/>
              <pc:sldMasterMk cId="842852207" sldId="2147483648"/>
              <pc:sldLayoutMk cId="2014931250" sldId="2147483718"/>
              <ac:spMk id="8" creationId="{B7EC1AFB-BA86-4F68-958E-8B8D1033717A}"/>
            </ac:spMkLst>
          </pc:spChg>
          <pc:spChg chg="add mod">
            <ac:chgData name="Marcelo Brisac | ETRNTY" userId="f365320e-cdbc-4036-bdd7-da0eebba5f98" providerId="ADAL" clId="{B6D273C3-D712-4F03-8FBA-5762F6528D56}" dt="2022-10-15T03:23:40.808" v="385" actId="14100"/>
            <ac:spMkLst>
              <pc:docMk/>
              <pc:sldMasterMk cId="842852207" sldId="2147483648"/>
              <pc:sldLayoutMk cId="2014931250" sldId="2147483718"/>
              <ac:spMk id="9" creationId="{B3CEB4D8-BADC-0D01-AE7F-46DE4F6EDB79}"/>
            </ac:spMkLst>
          </pc:spChg>
          <pc:spChg chg="add mod ord">
            <ac:chgData name="Marcelo Brisac | ETRNTY" userId="f365320e-cdbc-4036-bdd7-da0eebba5f98" providerId="ADAL" clId="{B6D273C3-D712-4F03-8FBA-5762F6528D56}" dt="2022-10-06T23:16:01.856" v="318" actId="167"/>
            <ac:spMkLst>
              <pc:docMk/>
              <pc:sldMasterMk cId="842852207" sldId="2147483648"/>
              <pc:sldLayoutMk cId="2014931250" sldId="2147483718"/>
              <ac:spMk id="12" creationId="{CEE440B2-F2B1-7C4D-11E8-8BB75EDFB806}"/>
            </ac:spMkLst>
          </pc:spChg>
          <pc:spChg chg="add del mod">
            <ac:chgData name="Marcelo Brisac | ETRNTY" userId="f365320e-cdbc-4036-bdd7-da0eebba5f98" providerId="ADAL" clId="{B6D273C3-D712-4F03-8FBA-5762F6528D56}" dt="2022-10-06T22:51:14.577" v="108" actId="478"/>
            <ac:spMkLst>
              <pc:docMk/>
              <pc:sldMasterMk cId="842852207" sldId="2147483648"/>
              <pc:sldLayoutMk cId="2014931250" sldId="2147483718"/>
              <ac:spMk id="14" creationId="{526CDBA9-9497-B5FE-015C-89A2361C9572}"/>
            </ac:spMkLst>
          </pc:spChg>
          <pc:spChg chg="add mod">
            <ac:chgData name="Marcelo Brisac | ETRNTY" userId="f365320e-cdbc-4036-bdd7-da0eebba5f98" providerId="ADAL" clId="{B6D273C3-D712-4F03-8FBA-5762F6528D56}" dt="2022-10-06T22:33:40.939" v="61"/>
            <ac:spMkLst>
              <pc:docMk/>
              <pc:sldMasterMk cId="842852207" sldId="2147483648"/>
              <pc:sldLayoutMk cId="2014931250" sldId="2147483718"/>
              <ac:spMk id="15" creationId="{357B4008-CFAE-6949-C295-83F6FEECFFCD}"/>
            </ac:spMkLst>
          </pc:spChg>
          <pc:spChg chg="add del mod">
            <ac:chgData name="Marcelo Brisac | ETRNTY" userId="f365320e-cdbc-4036-bdd7-da0eebba5f98" providerId="ADAL" clId="{B6D273C3-D712-4F03-8FBA-5762F6528D56}" dt="2022-10-06T22:57:57.623" v="244" actId="478"/>
            <ac:spMkLst>
              <pc:docMk/>
              <pc:sldMasterMk cId="842852207" sldId="2147483648"/>
              <pc:sldLayoutMk cId="2014931250" sldId="2147483718"/>
              <ac:spMk id="16" creationId="{9A37AE2B-075D-79F4-6FAF-CF0D09712B87}"/>
            </ac:spMkLst>
          </pc:spChg>
          <pc:spChg chg="add del mod">
            <ac:chgData name="Marcelo Brisac | ETRNTY" userId="f365320e-cdbc-4036-bdd7-da0eebba5f98" providerId="ADAL" clId="{B6D273C3-D712-4F03-8FBA-5762F6528D56}" dt="2022-10-06T23:27:18.835" v="357" actId="478"/>
            <ac:spMkLst>
              <pc:docMk/>
              <pc:sldMasterMk cId="842852207" sldId="2147483648"/>
              <pc:sldLayoutMk cId="2014931250" sldId="2147483718"/>
              <ac:spMk id="17" creationId="{DC4DB266-3AD2-E55E-37CE-E047C4054884}"/>
            </ac:spMkLst>
          </pc:spChg>
          <pc:spChg chg="add mod">
            <ac:chgData name="Marcelo Brisac | ETRNTY" userId="f365320e-cdbc-4036-bdd7-da0eebba5f98" providerId="ADAL" clId="{B6D273C3-D712-4F03-8FBA-5762F6528D56}" dt="2022-10-06T22:33:40.939" v="61"/>
            <ac:spMkLst>
              <pc:docMk/>
              <pc:sldMasterMk cId="842852207" sldId="2147483648"/>
              <pc:sldLayoutMk cId="2014931250" sldId="2147483718"/>
              <ac:spMk id="18" creationId="{4FE8910B-22F1-8A47-5823-00E111D10734}"/>
            </ac:spMkLst>
          </pc:spChg>
          <pc:graphicFrameChg chg="add del mod">
            <ac:chgData name="Marcelo Brisac | ETRNTY" userId="f365320e-cdbc-4036-bdd7-da0eebba5f98" providerId="ADAL" clId="{B6D273C3-D712-4F03-8FBA-5762F6528D56}" dt="2022-10-06T23:29:21.020" v="360" actId="478"/>
            <ac:graphicFrameMkLst>
              <pc:docMk/>
              <pc:sldMasterMk cId="842852207" sldId="2147483648"/>
              <pc:sldLayoutMk cId="2014931250" sldId="2147483718"/>
              <ac:graphicFrameMk id="13" creationId="{861ECB70-749A-B175-9479-D31EB748015E}"/>
            </ac:graphicFrameMkLst>
          </pc:graphicFrameChg>
          <pc:picChg chg="add del mod">
            <ac:chgData name="Marcelo Brisac | ETRNTY" userId="f365320e-cdbc-4036-bdd7-da0eebba5f98" providerId="ADAL" clId="{B6D273C3-D712-4F03-8FBA-5762F6528D56}" dt="2022-10-06T22:29:44.250" v="53" actId="478"/>
            <ac:picMkLst>
              <pc:docMk/>
              <pc:sldMasterMk cId="842852207" sldId="2147483648"/>
              <pc:sldLayoutMk cId="2014931250" sldId="2147483718"/>
              <ac:picMk id="9" creationId="{BC035DB5-D3FE-0847-B3FA-F7E2DFA9EC31}"/>
            </ac:picMkLst>
          </pc:picChg>
          <pc:picChg chg="add del mod">
            <ac:chgData name="Marcelo Brisac | ETRNTY" userId="f365320e-cdbc-4036-bdd7-da0eebba5f98" providerId="ADAL" clId="{B6D273C3-D712-4F03-8FBA-5762F6528D56}" dt="2022-10-06T22:32:47.273" v="59" actId="478"/>
            <ac:picMkLst>
              <pc:docMk/>
              <pc:sldMasterMk cId="842852207" sldId="2147483648"/>
              <pc:sldLayoutMk cId="2014931250" sldId="2147483718"/>
              <ac:picMk id="11" creationId="{ADF099C4-9C0B-C517-175C-3590297A7BC4}"/>
            </ac:picMkLst>
          </pc:picChg>
          <pc:picChg chg="add mod">
            <ac:chgData name="Marcelo Brisac | ETRNTY" userId="f365320e-cdbc-4036-bdd7-da0eebba5f98" providerId="ADAL" clId="{B6D273C3-D712-4F03-8FBA-5762F6528D56}" dt="2022-10-06T22:33:40.939" v="61"/>
            <ac:picMkLst>
              <pc:docMk/>
              <pc:sldMasterMk cId="842852207" sldId="2147483648"/>
              <pc:sldLayoutMk cId="2014931250" sldId="2147483718"/>
              <ac:picMk id="19" creationId="{5E8DFE8C-26FD-3F80-1678-3078BF6E1F9B}"/>
            </ac:picMkLst>
          </pc:picChg>
        </pc:sldLayoutChg>
        <pc:sldLayoutChg chg="addSp delSp modSp mod">
          <pc:chgData name="Marcelo Brisac | ETRNTY" userId="f365320e-cdbc-4036-bdd7-da0eebba5f98" providerId="ADAL" clId="{B6D273C3-D712-4F03-8FBA-5762F6528D56}" dt="2022-10-15T21:15:43.251" v="681" actId="120"/>
          <pc:sldLayoutMkLst>
            <pc:docMk/>
            <pc:sldMasterMk cId="842852207" sldId="2147483648"/>
            <pc:sldLayoutMk cId="4184421661" sldId="2147483731"/>
          </pc:sldLayoutMkLst>
          <pc:spChg chg="add mod ord">
            <ac:chgData name="Marcelo Brisac | ETRNTY" userId="f365320e-cdbc-4036-bdd7-da0eebba5f98" providerId="ADAL" clId="{B6D273C3-D712-4F03-8FBA-5762F6528D56}" dt="2022-10-15T20:55:00.270" v="649" actId="167"/>
            <ac:spMkLst>
              <pc:docMk/>
              <pc:sldMasterMk cId="842852207" sldId="2147483648"/>
              <pc:sldLayoutMk cId="4184421661" sldId="2147483731"/>
              <ac:spMk id="2" creationId="{9872A348-55DA-2BC4-BF31-F99B2C964822}"/>
            </ac:spMkLst>
          </pc:spChg>
          <pc:spChg chg="mod">
            <ac:chgData name="Marcelo Brisac | ETRNTY" userId="f365320e-cdbc-4036-bdd7-da0eebba5f98" providerId="ADAL" clId="{B6D273C3-D712-4F03-8FBA-5762F6528D56}" dt="2022-10-15T21:15:43.251" v="681" actId="120"/>
            <ac:spMkLst>
              <pc:docMk/>
              <pc:sldMasterMk cId="842852207" sldId="2147483648"/>
              <pc:sldLayoutMk cId="4184421661" sldId="2147483731"/>
              <ac:spMk id="3" creationId="{28E90BDB-D8AD-791E-EEF4-D38B866F43E0}"/>
            </ac:spMkLst>
          </pc:spChg>
          <pc:spChg chg="add mod">
            <ac:chgData name="Marcelo Brisac | ETRNTY" userId="f365320e-cdbc-4036-bdd7-da0eebba5f98" providerId="ADAL" clId="{B6D273C3-D712-4F03-8FBA-5762F6528D56}" dt="2022-10-15T20:56:33.961" v="656" actId="1076"/>
            <ac:spMkLst>
              <pc:docMk/>
              <pc:sldMasterMk cId="842852207" sldId="2147483648"/>
              <pc:sldLayoutMk cId="4184421661" sldId="2147483731"/>
              <ac:spMk id="5" creationId="{4879BDE9-037C-2D72-457A-BED796335B8B}"/>
            </ac:spMkLst>
          </pc:spChg>
          <pc:spChg chg="del mod">
            <ac:chgData name="Marcelo Brisac | ETRNTY" userId="f365320e-cdbc-4036-bdd7-da0eebba5f98" providerId="ADAL" clId="{B6D273C3-D712-4F03-8FBA-5762F6528D56}" dt="2022-10-15T20:55:07.891" v="651" actId="478"/>
            <ac:spMkLst>
              <pc:docMk/>
              <pc:sldMasterMk cId="842852207" sldId="2147483648"/>
              <pc:sldLayoutMk cId="4184421661" sldId="2147483731"/>
              <ac:spMk id="7" creationId="{7EFC1697-42AA-3401-07B0-599FBFA48DBB}"/>
            </ac:spMkLst>
          </pc:spChg>
          <pc:graphicFrameChg chg="del">
            <ac:chgData name="Marcelo Brisac | ETRNTY" userId="f365320e-cdbc-4036-bdd7-da0eebba5f98" providerId="ADAL" clId="{B6D273C3-D712-4F03-8FBA-5762F6528D56}" dt="2022-10-15T20:55:53.961" v="654" actId="478"/>
            <ac:graphicFrameMkLst>
              <pc:docMk/>
              <pc:sldMasterMk cId="842852207" sldId="2147483648"/>
              <pc:sldLayoutMk cId="4184421661" sldId="2147483731"/>
              <ac:graphicFrameMk id="13" creationId="{C73C2154-B9D5-43A7-8435-0CEF086D753F}"/>
            </ac:graphicFrameMkLst>
          </pc:graphicFrameChg>
        </pc:sldLayoutChg>
      </pc:sldMasterChg>
      <pc:sldMasterChg chg="modSldLayout">
        <pc:chgData name="Marcelo Brisac | ETRNTY" userId="f365320e-cdbc-4036-bdd7-da0eebba5f98" providerId="ADAL" clId="{B6D273C3-D712-4F03-8FBA-5762F6528D56}" dt="2022-10-15T03:28:37.497" v="386"/>
        <pc:sldMasterMkLst>
          <pc:docMk/>
          <pc:sldMasterMk cId="1390185130" sldId="2147483719"/>
        </pc:sldMasterMkLst>
        <pc:sldLayoutChg chg="setBg">
          <pc:chgData name="Marcelo Brisac | ETRNTY" userId="f365320e-cdbc-4036-bdd7-da0eebba5f98" providerId="ADAL" clId="{B6D273C3-D712-4F03-8FBA-5762F6528D56}" dt="2022-10-15T03:28:37.497" v="386"/>
          <pc:sldLayoutMkLst>
            <pc:docMk/>
            <pc:sldMasterMk cId="1390185130" sldId="2147483719"/>
            <pc:sldLayoutMk cId="2450715284" sldId="2147483721"/>
          </pc:sldLayoutMkLst>
        </pc:sldLayoutChg>
      </pc:sldMasterChg>
      <pc:sldMasterChg chg="new mod addSldLayout modSldLayout">
        <pc:chgData name="Marcelo Brisac | ETRNTY" userId="f365320e-cdbc-4036-bdd7-da0eebba5f98" providerId="ADAL" clId="{B6D273C3-D712-4F03-8FBA-5762F6528D56}" dt="2022-10-15T21:08:21.727" v="668" actId="120"/>
        <pc:sldMasterMkLst>
          <pc:docMk/>
          <pc:sldMasterMk cId="1533820405" sldId="2147483719"/>
        </pc:sldMasterMkLst>
        <pc:sldLayoutChg chg="modSp new replId">
          <pc:chgData name="Marcelo Brisac | ETRNTY" userId="f365320e-cdbc-4036-bdd7-da0eebba5f98" providerId="ADAL" clId="{B6D273C3-D712-4F03-8FBA-5762F6528D56}" dt="2022-10-15T21:08:21.727" v="668" actId="120"/>
          <pc:sldLayoutMkLst>
            <pc:docMk/>
            <pc:sldMasterMk cId="1533820405" sldId="2147483719"/>
            <pc:sldLayoutMk cId="1361464434" sldId="2147483720"/>
          </pc:sldLayoutMkLst>
          <pc:spChg chg="mod">
            <ac:chgData name="Marcelo Brisac | ETRNTY" userId="f365320e-cdbc-4036-bdd7-da0eebba5f98" providerId="ADAL" clId="{B6D273C3-D712-4F03-8FBA-5762F6528D56}" dt="2022-10-15T21:08:21.727" v="668" actId="120"/>
            <ac:spMkLst>
              <pc:docMk/>
              <pc:sldMasterMk cId="1533820405" sldId="2147483719"/>
              <pc:sldLayoutMk cId="1361464434" sldId="2147483720"/>
              <ac:spMk id="3" creationId="{D40DA1B5-98AE-D724-045E-7D5A5FF289B8}"/>
            </ac:spMkLst>
          </pc:spChg>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651561495" sldId="2147483721"/>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388188667" sldId="2147483722"/>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241181077" sldId="2147483723"/>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799999063" sldId="2147483724"/>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519764851" sldId="2147483725"/>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692808592" sldId="2147483726"/>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065862548" sldId="2147483727"/>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804961641" sldId="2147483728"/>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496155853" sldId="2147483729"/>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648813970" sldId="214748373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D51E7-AB16-460B-8953-BDBA25A78B14}"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pt-BR"/>
        </a:p>
      </dgm:t>
    </dgm:pt>
    <dgm:pt modelId="{59B4899F-49D4-4300-84F5-3B8EA029DAD5}">
      <dgm:prSet phldrT="[Text]"/>
      <dgm:spPr/>
      <dgm:t>
        <a:bodyPr/>
        <a:lstStyle/>
        <a:p>
          <a:r>
            <a:rPr lang="pt-BR" dirty="0"/>
            <a:t>Recuperação</a:t>
          </a:r>
        </a:p>
      </dgm:t>
    </dgm:pt>
    <dgm:pt modelId="{0468F6E3-C191-4AF4-8004-95A3D3D2E0F2}" type="parTrans" cxnId="{3FDF1696-C601-4AA1-85E0-AE4BC2A92213}">
      <dgm:prSet/>
      <dgm:spPr/>
      <dgm:t>
        <a:bodyPr/>
        <a:lstStyle/>
        <a:p>
          <a:endParaRPr lang="pt-BR"/>
        </a:p>
      </dgm:t>
    </dgm:pt>
    <dgm:pt modelId="{EEFDCC5B-190B-4031-856F-C40DA91CA078}" type="sibTrans" cxnId="{3FDF1696-C601-4AA1-85E0-AE4BC2A92213}">
      <dgm:prSet/>
      <dgm:spPr/>
      <dgm:t>
        <a:bodyPr/>
        <a:lstStyle/>
        <a:p>
          <a:endParaRPr lang="pt-BR"/>
        </a:p>
      </dgm:t>
    </dgm:pt>
    <dgm:pt modelId="{3AE53CD9-CFDC-4648-B32C-A300703786F0}">
      <dgm:prSet phldrT="[Text]" custT="1"/>
      <dgm:spPr/>
      <dgm:t>
        <a:bodyPr/>
        <a:lstStyle/>
        <a:p>
          <a:r>
            <a:rPr lang="pt-BR" sz="1600" dirty="0"/>
            <a:t>Ações</a:t>
          </a:r>
        </a:p>
      </dgm:t>
    </dgm:pt>
    <dgm:pt modelId="{C35D7A60-778D-449E-B4A9-CDFEDD2C17D3}" type="parTrans" cxnId="{5153BB30-5D6C-49E9-B1A9-635A130B5138}">
      <dgm:prSet/>
      <dgm:spPr/>
      <dgm:t>
        <a:bodyPr/>
        <a:lstStyle/>
        <a:p>
          <a:endParaRPr lang="pt-BR"/>
        </a:p>
      </dgm:t>
    </dgm:pt>
    <dgm:pt modelId="{1A062C5D-CC9C-47AB-BE0E-EB21C7E0D122}" type="sibTrans" cxnId="{5153BB30-5D6C-49E9-B1A9-635A130B5138}">
      <dgm:prSet/>
      <dgm:spPr/>
      <dgm:t>
        <a:bodyPr/>
        <a:lstStyle/>
        <a:p>
          <a:endParaRPr lang="pt-BR"/>
        </a:p>
      </dgm:t>
    </dgm:pt>
    <dgm:pt modelId="{8E7C6A41-5BD6-4E2E-A6B2-9247E1A8F55A}">
      <dgm:prSet phldrT="[Text]"/>
      <dgm:spPr/>
      <dgm:t>
        <a:bodyPr/>
        <a:lstStyle/>
        <a:p>
          <a:r>
            <a:rPr lang="pt-BR" dirty="0"/>
            <a:t>Expansão</a:t>
          </a:r>
        </a:p>
      </dgm:t>
    </dgm:pt>
    <dgm:pt modelId="{DE38A8B8-A62B-4191-B8E9-5AFBFD804B26}" type="parTrans" cxnId="{1D90ACD1-7EDD-4376-912B-A7B089CE8BD4}">
      <dgm:prSet/>
      <dgm:spPr/>
      <dgm:t>
        <a:bodyPr/>
        <a:lstStyle/>
        <a:p>
          <a:endParaRPr lang="pt-BR"/>
        </a:p>
      </dgm:t>
    </dgm:pt>
    <dgm:pt modelId="{9EEEA4D1-5469-46E0-B69D-DD914FDD9424}" type="sibTrans" cxnId="{1D90ACD1-7EDD-4376-912B-A7B089CE8BD4}">
      <dgm:prSet/>
      <dgm:spPr/>
      <dgm:t>
        <a:bodyPr/>
        <a:lstStyle/>
        <a:p>
          <a:endParaRPr lang="pt-BR"/>
        </a:p>
      </dgm:t>
    </dgm:pt>
    <dgm:pt modelId="{A6CF4AD9-2F9D-4A18-9F12-7D676296A1C0}">
      <dgm:prSet phldrT="[Text]" custT="1"/>
      <dgm:spPr/>
      <dgm:t>
        <a:bodyPr/>
        <a:lstStyle/>
        <a:p>
          <a:r>
            <a:rPr lang="pt-BR" sz="1100" dirty="0"/>
            <a:t>Ações</a:t>
          </a:r>
        </a:p>
        <a:p>
          <a:r>
            <a:rPr lang="pt-BR" sz="1600" dirty="0"/>
            <a:t>Caixa</a:t>
          </a:r>
        </a:p>
      </dgm:t>
    </dgm:pt>
    <dgm:pt modelId="{B689E671-50F9-4E19-B779-4574B1FD2AC6}" type="parTrans" cxnId="{DD96FA0F-0684-4D55-A402-F42E0FD827ED}">
      <dgm:prSet/>
      <dgm:spPr/>
      <dgm:t>
        <a:bodyPr/>
        <a:lstStyle/>
        <a:p>
          <a:endParaRPr lang="pt-BR"/>
        </a:p>
      </dgm:t>
    </dgm:pt>
    <dgm:pt modelId="{500A6922-F09A-4D73-92AB-514CB87D4679}" type="sibTrans" cxnId="{DD96FA0F-0684-4D55-A402-F42E0FD827ED}">
      <dgm:prSet/>
      <dgm:spPr/>
      <dgm:t>
        <a:bodyPr/>
        <a:lstStyle/>
        <a:p>
          <a:endParaRPr lang="pt-BR"/>
        </a:p>
      </dgm:t>
    </dgm:pt>
    <dgm:pt modelId="{66E1EBF1-AF22-4319-9D53-BE7B2C3D4D00}">
      <dgm:prSet phldrT="[Text]"/>
      <dgm:spPr/>
      <dgm:t>
        <a:bodyPr/>
        <a:lstStyle/>
        <a:p>
          <a:r>
            <a:rPr lang="pt-BR" dirty="0"/>
            <a:t>Desaceleração</a:t>
          </a:r>
        </a:p>
      </dgm:t>
    </dgm:pt>
    <dgm:pt modelId="{75592D3E-38F2-48BD-868B-B917F536CC32}" type="parTrans" cxnId="{24A35A2A-F91F-427B-AC06-DD9D20B56264}">
      <dgm:prSet/>
      <dgm:spPr/>
      <dgm:t>
        <a:bodyPr/>
        <a:lstStyle/>
        <a:p>
          <a:endParaRPr lang="pt-BR"/>
        </a:p>
      </dgm:t>
    </dgm:pt>
    <dgm:pt modelId="{68246D9B-E9E9-4633-8CEB-FA0F886E8934}" type="sibTrans" cxnId="{24A35A2A-F91F-427B-AC06-DD9D20B56264}">
      <dgm:prSet/>
      <dgm:spPr/>
      <dgm:t>
        <a:bodyPr/>
        <a:lstStyle/>
        <a:p>
          <a:endParaRPr lang="pt-BR"/>
        </a:p>
      </dgm:t>
    </dgm:pt>
    <dgm:pt modelId="{80C9399F-3500-41E0-8445-0D9B7869EBA0}">
      <dgm:prSet phldrT="[Text]" custT="1"/>
      <dgm:spPr/>
      <dgm:t>
        <a:bodyPr/>
        <a:lstStyle/>
        <a:p>
          <a:r>
            <a:rPr lang="pt-BR" sz="1600" dirty="0" err="1"/>
            <a:t>Bonds</a:t>
          </a:r>
          <a:endParaRPr lang="pt-BR" sz="1600" dirty="0"/>
        </a:p>
        <a:p>
          <a:r>
            <a:rPr lang="pt-BR" sz="1100" dirty="0"/>
            <a:t>Caixa</a:t>
          </a:r>
        </a:p>
      </dgm:t>
    </dgm:pt>
    <dgm:pt modelId="{C9614410-A513-4F04-81AE-206FF2A790FE}" type="parTrans" cxnId="{C7AA4ABA-37D1-4BF5-8260-D412A4BF15CB}">
      <dgm:prSet/>
      <dgm:spPr/>
      <dgm:t>
        <a:bodyPr/>
        <a:lstStyle/>
        <a:p>
          <a:endParaRPr lang="pt-BR"/>
        </a:p>
      </dgm:t>
    </dgm:pt>
    <dgm:pt modelId="{BBDBDED9-D897-46EB-AB42-727CDB4C492C}" type="sibTrans" cxnId="{C7AA4ABA-37D1-4BF5-8260-D412A4BF15CB}">
      <dgm:prSet/>
      <dgm:spPr/>
      <dgm:t>
        <a:bodyPr/>
        <a:lstStyle/>
        <a:p>
          <a:endParaRPr lang="pt-BR"/>
        </a:p>
      </dgm:t>
    </dgm:pt>
    <dgm:pt modelId="{E1D0BB13-D0F1-4E4F-9756-D297E480C3B0}">
      <dgm:prSet phldrT="[Text]"/>
      <dgm:spPr/>
      <dgm:t>
        <a:bodyPr/>
        <a:lstStyle/>
        <a:p>
          <a:r>
            <a:rPr lang="pt-BR" dirty="0"/>
            <a:t>Contração</a:t>
          </a:r>
        </a:p>
      </dgm:t>
    </dgm:pt>
    <dgm:pt modelId="{0B2D77DD-920D-44E7-A7CF-19B874689429}" type="parTrans" cxnId="{C9FB38C0-135D-4AFE-8961-2FD59795760C}">
      <dgm:prSet/>
      <dgm:spPr/>
      <dgm:t>
        <a:bodyPr/>
        <a:lstStyle/>
        <a:p>
          <a:endParaRPr lang="pt-BR"/>
        </a:p>
      </dgm:t>
    </dgm:pt>
    <dgm:pt modelId="{4039ADF0-EA0F-44F0-A175-5F827238B233}" type="sibTrans" cxnId="{C9FB38C0-135D-4AFE-8961-2FD59795760C}">
      <dgm:prSet/>
      <dgm:spPr/>
      <dgm:t>
        <a:bodyPr/>
        <a:lstStyle/>
        <a:p>
          <a:endParaRPr lang="pt-BR"/>
        </a:p>
      </dgm:t>
    </dgm:pt>
    <dgm:pt modelId="{C0DC38EF-1242-47BA-9C06-923378372F1D}">
      <dgm:prSet phldrT="[Text]" custT="1"/>
      <dgm:spPr/>
      <dgm:t>
        <a:bodyPr/>
        <a:lstStyle/>
        <a:p>
          <a:r>
            <a:rPr lang="pt-BR" sz="1600" dirty="0"/>
            <a:t>Ações</a:t>
          </a:r>
        </a:p>
        <a:p>
          <a:r>
            <a:rPr lang="pt-BR" sz="1100" dirty="0"/>
            <a:t>Caixa</a:t>
          </a:r>
        </a:p>
      </dgm:t>
    </dgm:pt>
    <dgm:pt modelId="{BCE9E046-97B4-4D23-9484-24BF7FFFE710}" type="sibTrans" cxnId="{985D63ED-EF45-4498-961A-37E8E6EE79B8}">
      <dgm:prSet/>
      <dgm:spPr/>
      <dgm:t>
        <a:bodyPr/>
        <a:lstStyle/>
        <a:p>
          <a:endParaRPr lang="pt-BR"/>
        </a:p>
      </dgm:t>
    </dgm:pt>
    <dgm:pt modelId="{074AB6CD-B40E-4D89-AA47-200EC49204AA}" type="parTrans" cxnId="{985D63ED-EF45-4498-961A-37E8E6EE79B8}">
      <dgm:prSet/>
      <dgm:spPr/>
      <dgm:t>
        <a:bodyPr/>
        <a:lstStyle/>
        <a:p>
          <a:endParaRPr lang="pt-BR"/>
        </a:p>
      </dgm:t>
    </dgm:pt>
    <dgm:pt modelId="{450E11DE-C941-4030-82A8-CB1C614595B4}" type="pres">
      <dgm:prSet presAssocID="{554D51E7-AB16-460B-8953-BDBA25A78B14}" presName="cycleMatrixDiagram" presStyleCnt="0">
        <dgm:presLayoutVars>
          <dgm:chMax val="1"/>
          <dgm:dir/>
          <dgm:animLvl val="lvl"/>
          <dgm:resizeHandles val="exact"/>
        </dgm:presLayoutVars>
      </dgm:prSet>
      <dgm:spPr/>
    </dgm:pt>
    <dgm:pt modelId="{AF50C647-D1CC-4879-A1FF-4003F84A095C}" type="pres">
      <dgm:prSet presAssocID="{554D51E7-AB16-460B-8953-BDBA25A78B14}" presName="children" presStyleCnt="0"/>
      <dgm:spPr/>
    </dgm:pt>
    <dgm:pt modelId="{C8E2FBC1-64F3-4E4D-A74E-2F55192851E2}" type="pres">
      <dgm:prSet presAssocID="{554D51E7-AB16-460B-8953-BDBA25A78B14}" presName="child1group" presStyleCnt="0"/>
      <dgm:spPr/>
    </dgm:pt>
    <dgm:pt modelId="{76328FF4-2575-4B4B-B7F8-77E8DE6D983D}" type="pres">
      <dgm:prSet presAssocID="{554D51E7-AB16-460B-8953-BDBA25A78B14}" presName="child1" presStyleLbl="bgAcc1" presStyleIdx="0" presStyleCnt="4"/>
      <dgm:spPr/>
    </dgm:pt>
    <dgm:pt modelId="{97217D4C-9F2A-4D0E-9B7A-5E7211C64D2E}" type="pres">
      <dgm:prSet presAssocID="{554D51E7-AB16-460B-8953-BDBA25A78B14}" presName="child1Text" presStyleLbl="bgAcc1" presStyleIdx="0" presStyleCnt="4">
        <dgm:presLayoutVars>
          <dgm:bulletEnabled val="1"/>
        </dgm:presLayoutVars>
      </dgm:prSet>
      <dgm:spPr/>
    </dgm:pt>
    <dgm:pt modelId="{A0F8B06A-D6E4-432D-A665-4436F9C0815B}" type="pres">
      <dgm:prSet presAssocID="{554D51E7-AB16-460B-8953-BDBA25A78B14}" presName="child2group" presStyleCnt="0"/>
      <dgm:spPr/>
    </dgm:pt>
    <dgm:pt modelId="{FC833D7E-8AE4-440D-B076-02A7F0205823}" type="pres">
      <dgm:prSet presAssocID="{554D51E7-AB16-460B-8953-BDBA25A78B14}" presName="child2" presStyleLbl="bgAcc1" presStyleIdx="1" presStyleCnt="4"/>
      <dgm:spPr/>
    </dgm:pt>
    <dgm:pt modelId="{791FAA50-C59E-4118-9BC9-D3C53DA8001A}" type="pres">
      <dgm:prSet presAssocID="{554D51E7-AB16-460B-8953-BDBA25A78B14}" presName="child2Text" presStyleLbl="bgAcc1" presStyleIdx="1" presStyleCnt="4">
        <dgm:presLayoutVars>
          <dgm:bulletEnabled val="1"/>
        </dgm:presLayoutVars>
      </dgm:prSet>
      <dgm:spPr/>
    </dgm:pt>
    <dgm:pt modelId="{4739438D-2DA7-4A9E-A5DC-D630F5C94F78}" type="pres">
      <dgm:prSet presAssocID="{554D51E7-AB16-460B-8953-BDBA25A78B14}" presName="child3group" presStyleCnt="0"/>
      <dgm:spPr/>
    </dgm:pt>
    <dgm:pt modelId="{D4DD2195-029E-45E3-B021-35062929ED97}" type="pres">
      <dgm:prSet presAssocID="{554D51E7-AB16-460B-8953-BDBA25A78B14}" presName="child3" presStyleLbl="bgAcc1" presStyleIdx="2" presStyleCnt="4"/>
      <dgm:spPr/>
    </dgm:pt>
    <dgm:pt modelId="{099561A1-7E72-4767-B21F-C7C010F1B10C}" type="pres">
      <dgm:prSet presAssocID="{554D51E7-AB16-460B-8953-BDBA25A78B14}" presName="child3Text" presStyleLbl="bgAcc1" presStyleIdx="2" presStyleCnt="4">
        <dgm:presLayoutVars>
          <dgm:bulletEnabled val="1"/>
        </dgm:presLayoutVars>
      </dgm:prSet>
      <dgm:spPr/>
    </dgm:pt>
    <dgm:pt modelId="{AD212C08-7672-43B5-B996-00D4574AAEB5}" type="pres">
      <dgm:prSet presAssocID="{554D51E7-AB16-460B-8953-BDBA25A78B14}" presName="child4group" presStyleCnt="0"/>
      <dgm:spPr/>
    </dgm:pt>
    <dgm:pt modelId="{588FA546-139D-4035-BC8E-9A40EB2E6072}" type="pres">
      <dgm:prSet presAssocID="{554D51E7-AB16-460B-8953-BDBA25A78B14}" presName="child4" presStyleLbl="bgAcc1" presStyleIdx="3" presStyleCnt="4"/>
      <dgm:spPr/>
    </dgm:pt>
    <dgm:pt modelId="{707C0135-CAF3-4B16-89F0-F77CFAD829AB}" type="pres">
      <dgm:prSet presAssocID="{554D51E7-AB16-460B-8953-BDBA25A78B14}" presName="child4Text" presStyleLbl="bgAcc1" presStyleIdx="3" presStyleCnt="4">
        <dgm:presLayoutVars>
          <dgm:bulletEnabled val="1"/>
        </dgm:presLayoutVars>
      </dgm:prSet>
      <dgm:spPr/>
    </dgm:pt>
    <dgm:pt modelId="{2CC44DDD-B36E-4508-B0FB-414BDF91496A}" type="pres">
      <dgm:prSet presAssocID="{554D51E7-AB16-460B-8953-BDBA25A78B14}" presName="childPlaceholder" presStyleCnt="0"/>
      <dgm:spPr/>
    </dgm:pt>
    <dgm:pt modelId="{3514B15A-5FCC-497E-A178-86935B6333D5}" type="pres">
      <dgm:prSet presAssocID="{554D51E7-AB16-460B-8953-BDBA25A78B14}" presName="circle" presStyleCnt="0"/>
      <dgm:spPr/>
    </dgm:pt>
    <dgm:pt modelId="{D0ECF69D-F3A4-4330-8034-6F83A7A6FAB4}" type="pres">
      <dgm:prSet presAssocID="{554D51E7-AB16-460B-8953-BDBA25A78B14}" presName="quadrant1" presStyleLbl="node1" presStyleIdx="0" presStyleCnt="4" custLinFactNeighborY="585">
        <dgm:presLayoutVars>
          <dgm:chMax val="1"/>
          <dgm:bulletEnabled val="1"/>
        </dgm:presLayoutVars>
      </dgm:prSet>
      <dgm:spPr/>
    </dgm:pt>
    <dgm:pt modelId="{0DC28EB9-2E3D-4073-946F-48D99412DD46}" type="pres">
      <dgm:prSet presAssocID="{554D51E7-AB16-460B-8953-BDBA25A78B14}" presName="quadrant2" presStyleLbl="node1" presStyleIdx="1" presStyleCnt="4">
        <dgm:presLayoutVars>
          <dgm:chMax val="1"/>
          <dgm:bulletEnabled val="1"/>
        </dgm:presLayoutVars>
      </dgm:prSet>
      <dgm:spPr/>
    </dgm:pt>
    <dgm:pt modelId="{737DE2FE-0740-4BB3-8259-C073EDA125FC}" type="pres">
      <dgm:prSet presAssocID="{554D51E7-AB16-460B-8953-BDBA25A78B14}" presName="quadrant3" presStyleLbl="node1" presStyleIdx="2" presStyleCnt="4">
        <dgm:presLayoutVars>
          <dgm:chMax val="1"/>
          <dgm:bulletEnabled val="1"/>
        </dgm:presLayoutVars>
      </dgm:prSet>
      <dgm:spPr/>
    </dgm:pt>
    <dgm:pt modelId="{7AE1DEF7-F4DB-4A52-A3FC-4699D1C55B8D}" type="pres">
      <dgm:prSet presAssocID="{554D51E7-AB16-460B-8953-BDBA25A78B14}" presName="quadrant4" presStyleLbl="node1" presStyleIdx="3" presStyleCnt="4">
        <dgm:presLayoutVars>
          <dgm:chMax val="1"/>
          <dgm:bulletEnabled val="1"/>
        </dgm:presLayoutVars>
      </dgm:prSet>
      <dgm:spPr/>
    </dgm:pt>
    <dgm:pt modelId="{87A65AA8-E220-4CB2-96BD-FC3AD8744CA3}" type="pres">
      <dgm:prSet presAssocID="{554D51E7-AB16-460B-8953-BDBA25A78B14}" presName="quadrantPlaceholder" presStyleCnt="0"/>
      <dgm:spPr/>
    </dgm:pt>
    <dgm:pt modelId="{15735106-F097-4B05-8C4F-B642FC2A2436}" type="pres">
      <dgm:prSet presAssocID="{554D51E7-AB16-460B-8953-BDBA25A78B14}" presName="center1" presStyleLbl="fgShp" presStyleIdx="0" presStyleCnt="2"/>
      <dgm:spPr/>
    </dgm:pt>
    <dgm:pt modelId="{D330B320-6033-40BC-BB36-600C55490FE4}" type="pres">
      <dgm:prSet presAssocID="{554D51E7-AB16-460B-8953-BDBA25A78B14}" presName="center2" presStyleLbl="fgShp" presStyleIdx="1" presStyleCnt="2"/>
      <dgm:spPr/>
    </dgm:pt>
  </dgm:ptLst>
  <dgm:cxnLst>
    <dgm:cxn modelId="{CBDDE605-064F-4BCD-B840-71ED4AE9F034}" type="presOf" srcId="{59B4899F-49D4-4300-84F5-3B8EA029DAD5}" destId="{76328FF4-2575-4B4B-B7F8-77E8DE6D983D}" srcOrd="0" destOrd="0" presId="urn:microsoft.com/office/officeart/2005/8/layout/cycle4"/>
    <dgm:cxn modelId="{DD96FA0F-0684-4D55-A402-F42E0FD827ED}" srcId="{554D51E7-AB16-460B-8953-BDBA25A78B14}" destId="{A6CF4AD9-2F9D-4A18-9F12-7D676296A1C0}" srcOrd="2" destOrd="0" parTransId="{B689E671-50F9-4E19-B779-4574B1FD2AC6}" sibTransId="{500A6922-F09A-4D73-92AB-514CB87D4679}"/>
    <dgm:cxn modelId="{0B53241C-BAEC-4802-B2ED-3C0692672E0A}" type="presOf" srcId="{554D51E7-AB16-460B-8953-BDBA25A78B14}" destId="{450E11DE-C941-4030-82A8-CB1C614595B4}" srcOrd="0" destOrd="0" presId="urn:microsoft.com/office/officeart/2005/8/layout/cycle4"/>
    <dgm:cxn modelId="{ACEB0B28-BA14-42B5-A381-58D5E53AA802}" type="presOf" srcId="{59B4899F-49D4-4300-84F5-3B8EA029DAD5}" destId="{97217D4C-9F2A-4D0E-9B7A-5E7211C64D2E}" srcOrd="1" destOrd="0" presId="urn:microsoft.com/office/officeart/2005/8/layout/cycle4"/>
    <dgm:cxn modelId="{24A35A2A-F91F-427B-AC06-DD9D20B56264}" srcId="{A6CF4AD9-2F9D-4A18-9F12-7D676296A1C0}" destId="{66E1EBF1-AF22-4319-9D53-BE7B2C3D4D00}" srcOrd="0" destOrd="0" parTransId="{75592D3E-38F2-48BD-868B-B917F536CC32}" sibTransId="{68246D9B-E9E9-4633-8CEB-FA0F886E8934}"/>
    <dgm:cxn modelId="{5153BB30-5D6C-49E9-B1A9-635A130B5138}" srcId="{554D51E7-AB16-460B-8953-BDBA25A78B14}" destId="{3AE53CD9-CFDC-4648-B32C-A300703786F0}" srcOrd="1" destOrd="0" parTransId="{C35D7A60-778D-449E-B4A9-CDFEDD2C17D3}" sibTransId="{1A062C5D-CC9C-47AB-BE0E-EB21C7E0D122}"/>
    <dgm:cxn modelId="{F39BB439-9F41-4CAE-8041-4FE2806B2199}" type="presOf" srcId="{66E1EBF1-AF22-4319-9D53-BE7B2C3D4D00}" destId="{099561A1-7E72-4767-B21F-C7C010F1B10C}" srcOrd="1" destOrd="0" presId="urn:microsoft.com/office/officeart/2005/8/layout/cycle4"/>
    <dgm:cxn modelId="{D8BF2E75-00DA-4EEA-8D5B-6B2DB1F432AF}" type="presOf" srcId="{66E1EBF1-AF22-4319-9D53-BE7B2C3D4D00}" destId="{D4DD2195-029E-45E3-B021-35062929ED97}" srcOrd="0" destOrd="0" presId="urn:microsoft.com/office/officeart/2005/8/layout/cycle4"/>
    <dgm:cxn modelId="{B5455856-00A7-4FAF-921B-0362C637D86A}" type="presOf" srcId="{C0DC38EF-1242-47BA-9C06-923378372F1D}" destId="{D0ECF69D-F3A4-4330-8034-6F83A7A6FAB4}" srcOrd="0" destOrd="0" presId="urn:microsoft.com/office/officeart/2005/8/layout/cycle4"/>
    <dgm:cxn modelId="{902D3785-A7C9-4448-99BB-1532FC70DBE4}" type="presOf" srcId="{E1D0BB13-D0F1-4E4F-9756-D297E480C3B0}" destId="{707C0135-CAF3-4B16-89F0-F77CFAD829AB}" srcOrd="1" destOrd="0" presId="urn:microsoft.com/office/officeart/2005/8/layout/cycle4"/>
    <dgm:cxn modelId="{3FDF1696-C601-4AA1-85E0-AE4BC2A92213}" srcId="{C0DC38EF-1242-47BA-9C06-923378372F1D}" destId="{59B4899F-49D4-4300-84F5-3B8EA029DAD5}" srcOrd="0" destOrd="0" parTransId="{0468F6E3-C191-4AF4-8004-95A3D3D2E0F2}" sibTransId="{EEFDCC5B-190B-4031-856F-C40DA91CA078}"/>
    <dgm:cxn modelId="{C7AA4ABA-37D1-4BF5-8260-D412A4BF15CB}" srcId="{554D51E7-AB16-460B-8953-BDBA25A78B14}" destId="{80C9399F-3500-41E0-8445-0D9B7869EBA0}" srcOrd="3" destOrd="0" parTransId="{C9614410-A513-4F04-81AE-206FF2A790FE}" sibTransId="{BBDBDED9-D897-46EB-AB42-727CDB4C492C}"/>
    <dgm:cxn modelId="{FC0D99BE-BFF4-43BB-B587-B05A147C23FB}" type="presOf" srcId="{E1D0BB13-D0F1-4E4F-9756-D297E480C3B0}" destId="{588FA546-139D-4035-BC8E-9A40EB2E6072}" srcOrd="0" destOrd="0" presId="urn:microsoft.com/office/officeart/2005/8/layout/cycle4"/>
    <dgm:cxn modelId="{C9FB38C0-135D-4AFE-8961-2FD59795760C}" srcId="{80C9399F-3500-41E0-8445-0D9B7869EBA0}" destId="{E1D0BB13-D0F1-4E4F-9756-D297E480C3B0}" srcOrd="0" destOrd="0" parTransId="{0B2D77DD-920D-44E7-A7CF-19B874689429}" sibTransId="{4039ADF0-EA0F-44F0-A175-5F827238B233}"/>
    <dgm:cxn modelId="{9258FACD-D077-41F3-8D94-43E44B6F7936}" type="presOf" srcId="{A6CF4AD9-2F9D-4A18-9F12-7D676296A1C0}" destId="{737DE2FE-0740-4BB3-8259-C073EDA125FC}" srcOrd="0" destOrd="0" presId="urn:microsoft.com/office/officeart/2005/8/layout/cycle4"/>
    <dgm:cxn modelId="{1D90ACD1-7EDD-4376-912B-A7B089CE8BD4}" srcId="{3AE53CD9-CFDC-4648-B32C-A300703786F0}" destId="{8E7C6A41-5BD6-4E2E-A6B2-9247E1A8F55A}" srcOrd="0" destOrd="0" parTransId="{DE38A8B8-A62B-4191-B8E9-5AFBFD804B26}" sibTransId="{9EEEA4D1-5469-46E0-B69D-DD914FDD9424}"/>
    <dgm:cxn modelId="{F42C40D8-F5E1-4405-8406-6150AEFF0F4B}" type="presOf" srcId="{80C9399F-3500-41E0-8445-0D9B7869EBA0}" destId="{7AE1DEF7-F4DB-4A52-A3FC-4699D1C55B8D}" srcOrd="0" destOrd="0" presId="urn:microsoft.com/office/officeart/2005/8/layout/cycle4"/>
    <dgm:cxn modelId="{6676EFE5-57EB-47DD-83D5-B4113E64FDD2}" type="presOf" srcId="{8E7C6A41-5BD6-4E2E-A6B2-9247E1A8F55A}" destId="{791FAA50-C59E-4118-9BC9-D3C53DA8001A}" srcOrd="1" destOrd="0" presId="urn:microsoft.com/office/officeart/2005/8/layout/cycle4"/>
    <dgm:cxn modelId="{985D63ED-EF45-4498-961A-37E8E6EE79B8}" srcId="{554D51E7-AB16-460B-8953-BDBA25A78B14}" destId="{C0DC38EF-1242-47BA-9C06-923378372F1D}" srcOrd="0" destOrd="0" parTransId="{074AB6CD-B40E-4D89-AA47-200EC49204AA}" sibTransId="{BCE9E046-97B4-4D23-9484-24BF7FFFE710}"/>
    <dgm:cxn modelId="{65A971F8-B97C-42A7-8CA8-F892AB6A4375}" type="presOf" srcId="{3AE53CD9-CFDC-4648-B32C-A300703786F0}" destId="{0DC28EB9-2E3D-4073-946F-48D99412DD46}" srcOrd="0" destOrd="0" presId="urn:microsoft.com/office/officeart/2005/8/layout/cycle4"/>
    <dgm:cxn modelId="{805CCBFD-DF76-41E8-953E-F68514F652CB}" type="presOf" srcId="{8E7C6A41-5BD6-4E2E-A6B2-9247E1A8F55A}" destId="{FC833D7E-8AE4-440D-B076-02A7F0205823}" srcOrd="0" destOrd="0" presId="urn:microsoft.com/office/officeart/2005/8/layout/cycle4"/>
    <dgm:cxn modelId="{C7D7F7D5-A7EB-4416-9E85-CF5A1F050DE0}" type="presParOf" srcId="{450E11DE-C941-4030-82A8-CB1C614595B4}" destId="{AF50C647-D1CC-4879-A1FF-4003F84A095C}" srcOrd="0" destOrd="0" presId="urn:microsoft.com/office/officeart/2005/8/layout/cycle4"/>
    <dgm:cxn modelId="{1D0F2D82-675D-404B-BB61-1B8A4FFF28A1}" type="presParOf" srcId="{AF50C647-D1CC-4879-A1FF-4003F84A095C}" destId="{C8E2FBC1-64F3-4E4D-A74E-2F55192851E2}" srcOrd="0" destOrd="0" presId="urn:microsoft.com/office/officeart/2005/8/layout/cycle4"/>
    <dgm:cxn modelId="{B27578E8-3BEA-46E8-86B9-4890AF7413E4}" type="presParOf" srcId="{C8E2FBC1-64F3-4E4D-A74E-2F55192851E2}" destId="{76328FF4-2575-4B4B-B7F8-77E8DE6D983D}" srcOrd="0" destOrd="0" presId="urn:microsoft.com/office/officeart/2005/8/layout/cycle4"/>
    <dgm:cxn modelId="{FBD855DA-8AB5-42C4-8D19-659388C86A09}" type="presParOf" srcId="{C8E2FBC1-64F3-4E4D-A74E-2F55192851E2}" destId="{97217D4C-9F2A-4D0E-9B7A-5E7211C64D2E}" srcOrd="1" destOrd="0" presId="urn:microsoft.com/office/officeart/2005/8/layout/cycle4"/>
    <dgm:cxn modelId="{16259720-DE7A-4D8D-B3DA-29C25B0E8B30}" type="presParOf" srcId="{AF50C647-D1CC-4879-A1FF-4003F84A095C}" destId="{A0F8B06A-D6E4-432D-A665-4436F9C0815B}" srcOrd="1" destOrd="0" presId="urn:microsoft.com/office/officeart/2005/8/layout/cycle4"/>
    <dgm:cxn modelId="{6ABCC6A5-BD57-429D-85C4-31304A5C1F72}" type="presParOf" srcId="{A0F8B06A-D6E4-432D-A665-4436F9C0815B}" destId="{FC833D7E-8AE4-440D-B076-02A7F0205823}" srcOrd="0" destOrd="0" presId="urn:microsoft.com/office/officeart/2005/8/layout/cycle4"/>
    <dgm:cxn modelId="{72B7F7CD-5843-4477-AC6C-7F8855081D65}" type="presParOf" srcId="{A0F8B06A-D6E4-432D-A665-4436F9C0815B}" destId="{791FAA50-C59E-4118-9BC9-D3C53DA8001A}" srcOrd="1" destOrd="0" presId="urn:microsoft.com/office/officeart/2005/8/layout/cycle4"/>
    <dgm:cxn modelId="{3AEFAA3D-A996-4722-A215-612081AEEDF3}" type="presParOf" srcId="{AF50C647-D1CC-4879-A1FF-4003F84A095C}" destId="{4739438D-2DA7-4A9E-A5DC-D630F5C94F78}" srcOrd="2" destOrd="0" presId="urn:microsoft.com/office/officeart/2005/8/layout/cycle4"/>
    <dgm:cxn modelId="{C70AB064-6D4D-4194-A6EF-A177AC2C7556}" type="presParOf" srcId="{4739438D-2DA7-4A9E-A5DC-D630F5C94F78}" destId="{D4DD2195-029E-45E3-B021-35062929ED97}" srcOrd="0" destOrd="0" presId="urn:microsoft.com/office/officeart/2005/8/layout/cycle4"/>
    <dgm:cxn modelId="{ACB25C8F-83DC-42B7-BE8E-8E7CB698094A}" type="presParOf" srcId="{4739438D-2DA7-4A9E-A5DC-D630F5C94F78}" destId="{099561A1-7E72-4767-B21F-C7C010F1B10C}" srcOrd="1" destOrd="0" presId="urn:microsoft.com/office/officeart/2005/8/layout/cycle4"/>
    <dgm:cxn modelId="{16C8D1D3-5775-44A4-B7A6-0784B7E269C1}" type="presParOf" srcId="{AF50C647-D1CC-4879-A1FF-4003F84A095C}" destId="{AD212C08-7672-43B5-B996-00D4574AAEB5}" srcOrd="3" destOrd="0" presId="urn:microsoft.com/office/officeart/2005/8/layout/cycle4"/>
    <dgm:cxn modelId="{F346DCBD-D69B-4AC0-A6C6-9791AF2ED99C}" type="presParOf" srcId="{AD212C08-7672-43B5-B996-00D4574AAEB5}" destId="{588FA546-139D-4035-BC8E-9A40EB2E6072}" srcOrd="0" destOrd="0" presId="urn:microsoft.com/office/officeart/2005/8/layout/cycle4"/>
    <dgm:cxn modelId="{3C1A76FB-DB66-4520-BA7E-5AAE1F24663B}" type="presParOf" srcId="{AD212C08-7672-43B5-B996-00D4574AAEB5}" destId="{707C0135-CAF3-4B16-89F0-F77CFAD829AB}" srcOrd="1" destOrd="0" presId="urn:microsoft.com/office/officeart/2005/8/layout/cycle4"/>
    <dgm:cxn modelId="{1845A501-7442-48BF-9B6B-B354D19142B2}" type="presParOf" srcId="{AF50C647-D1CC-4879-A1FF-4003F84A095C}" destId="{2CC44DDD-B36E-4508-B0FB-414BDF91496A}" srcOrd="4" destOrd="0" presId="urn:microsoft.com/office/officeart/2005/8/layout/cycle4"/>
    <dgm:cxn modelId="{0620B13F-32FE-4813-9913-92519A1AEF2B}" type="presParOf" srcId="{450E11DE-C941-4030-82A8-CB1C614595B4}" destId="{3514B15A-5FCC-497E-A178-86935B6333D5}" srcOrd="1" destOrd="0" presId="urn:microsoft.com/office/officeart/2005/8/layout/cycle4"/>
    <dgm:cxn modelId="{A3136D1B-5429-4132-AEEB-0F2CD4A4C620}" type="presParOf" srcId="{3514B15A-5FCC-497E-A178-86935B6333D5}" destId="{D0ECF69D-F3A4-4330-8034-6F83A7A6FAB4}" srcOrd="0" destOrd="0" presId="urn:microsoft.com/office/officeart/2005/8/layout/cycle4"/>
    <dgm:cxn modelId="{4A64E123-3588-4D22-9236-C8816B176341}" type="presParOf" srcId="{3514B15A-5FCC-497E-A178-86935B6333D5}" destId="{0DC28EB9-2E3D-4073-946F-48D99412DD46}" srcOrd="1" destOrd="0" presId="urn:microsoft.com/office/officeart/2005/8/layout/cycle4"/>
    <dgm:cxn modelId="{90A5BCAD-CDF6-4663-A5BF-FE6C0885E7A0}" type="presParOf" srcId="{3514B15A-5FCC-497E-A178-86935B6333D5}" destId="{737DE2FE-0740-4BB3-8259-C073EDA125FC}" srcOrd="2" destOrd="0" presId="urn:microsoft.com/office/officeart/2005/8/layout/cycle4"/>
    <dgm:cxn modelId="{AACCD6C0-BA19-4A83-B939-F1E668D44B04}" type="presParOf" srcId="{3514B15A-5FCC-497E-A178-86935B6333D5}" destId="{7AE1DEF7-F4DB-4A52-A3FC-4699D1C55B8D}" srcOrd="3" destOrd="0" presId="urn:microsoft.com/office/officeart/2005/8/layout/cycle4"/>
    <dgm:cxn modelId="{8E3A1099-5368-41AE-B6B7-67F2A6A179EA}" type="presParOf" srcId="{3514B15A-5FCC-497E-A178-86935B6333D5}" destId="{87A65AA8-E220-4CB2-96BD-FC3AD8744CA3}" srcOrd="4" destOrd="0" presId="urn:microsoft.com/office/officeart/2005/8/layout/cycle4"/>
    <dgm:cxn modelId="{C052012C-C64F-4677-96B0-C8DB1C434128}" type="presParOf" srcId="{450E11DE-C941-4030-82A8-CB1C614595B4}" destId="{15735106-F097-4B05-8C4F-B642FC2A2436}" srcOrd="2" destOrd="0" presId="urn:microsoft.com/office/officeart/2005/8/layout/cycle4"/>
    <dgm:cxn modelId="{4621D1E5-D81A-416A-8522-05B931EC7CAE}" type="presParOf" srcId="{450E11DE-C941-4030-82A8-CB1C614595B4}" destId="{D330B320-6033-40BC-BB36-600C55490FE4}"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D2195-029E-45E3-B021-35062929ED97}">
      <dsp:nvSpPr>
        <dsp:cNvPr id="0" name=""/>
        <dsp:cNvSpPr/>
      </dsp:nvSpPr>
      <dsp:spPr>
        <a:xfrm>
          <a:off x="3058087" y="2479766"/>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Desaceleração</a:t>
          </a:r>
        </a:p>
      </dsp:txBody>
      <dsp:txXfrm>
        <a:off x="3624164" y="2797137"/>
        <a:ext cx="1209766" cy="823943"/>
      </dsp:txXfrm>
    </dsp:sp>
    <dsp:sp modelId="{588FA546-139D-4035-BC8E-9A40EB2E6072}">
      <dsp:nvSpPr>
        <dsp:cNvPr id="0" name=""/>
        <dsp:cNvSpPr/>
      </dsp:nvSpPr>
      <dsp:spPr>
        <a:xfrm>
          <a:off x="118835" y="2479766"/>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Contração</a:t>
          </a:r>
        </a:p>
      </dsp:txBody>
      <dsp:txXfrm>
        <a:off x="144469" y="2797137"/>
        <a:ext cx="1209766" cy="823943"/>
      </dsp:txXfrm>
    </dsp:sp>
    <dsp:sp modelId="{FC833D7E-8AE4-440D-B076-02A7F0205823}">
      <dsp:nvSpPr>
        <dsp:cNvPr id="0" name=""/>
        <dsp:cNvSpPr/>
      </dsp:nvSpPr>
      <dsp:spPr>
        <a:xfrm>
          <a:off x="3058087" y="0"/>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Expansão</a:t>
          </a:r>
        </a:p>
      </dsp:txBody>
      <dsp:txXfrm>
        <a:off x="3624164" y="25634"/>
        <a:ext cx="1209766" cy="823943"/>
      </dsp:txXfrm>
    </dsp:sp>
    <dsp:sp modelId="{76328FF4-2575-4B4B-B7F8-77E8DE6D983D}">
      <dsp:nvSpPr>
        <dsp:cNvPr id="0" name=""/>
        <dsp:cNvSpPr/>
      </dsp:nvSpPr>
      <dsp:spPr>
        <a:xfrm>
          <a:off x="118835" y="0"/>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Recuperação</a:t>
          </a:r>
        </a:p>
      </dsp:txBody>
      <dsp:txXfrm>
        <a:off x="144469" y="25634"/>
        <a:ext cx="1209766" cy="823943"/>
      </dsp:txXfrm>
    </dsp:sp>
    <dsp:sp modelId="{D0ECF69D-F3A4-4330-8034-6F83A7A6FAB4}">
      <dsp:nvSpPr>
        <dsp:cNvPr id="0" name=""/>
        <dsp:cNvSpPr/>
      </dsp:nvSpPr>
      <dsp:spPr>
        <a:xfrm>
          <a:off x="873705" y="217100"/>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pt-BR" sz="1600" kern="1200" dirty="0"/>
            <a:t>Ações</a:t>
          </a:r>
        </a:p>
        <a:p>
          <a:pPr marL="0" lvl="0" indent="0" algn="ctr" defTabSz="711200">
            <a:lnSpc>
              <a:spcPct val="90000"/>
            </a:lnSpc>
            <a:spcBef>
              <a:spcPct val="0"/>
            </a:spcBef>
            <a:spcAft>
              <a:spcPct val="35000"/>
            </a:spcAft>
            <a:buNone/>
          </a:pPr>
          <a:r>
            <a:rPr lang="pt-BR" sz="1100" kern="1200" dirty="0"/>
            <a:t>Caixa</a:t>
          </a:r>
        </a:p>
      </dsp:txBody>
      <dsp:txXfrm>
        <a:off x="1336191" y="679586"/>
        <a:ext cx="1116541" cy="1116541"/>
      </dsp:txXfrm>
    </dsp:sp>
    <dsp:sp modelId="{0DC28EB9-2E3D-4073-946F-48D99412DD46}">
      <dsp:nvSpPr>
        <dsp:cNvPr id="0" name=""/>
        <dsp:cNvSpPr/>
      </dsp:nvSpPr>
      <dsp:spPr>
        <a:xfrm rot="5400000">
          <a:off x="2525667" y="207862"/>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pt-BR" sz="1600" kern="1200" dirty="0"/>
            <a:t>Ações</a:t>
          </a:r>
        </a:p>
      </dsp:txBody>
      <dsp:txXfrm rot="-5400000">
        <a:off x="2525667" y="670348"/>
        <a:ext cx="1116541" cy="1116541"/>
      </dsp:txXfrm>
    </dsp:sp>
    <dsp:sp modelId="{737DE2FE-0740-4BB3-8259-C073EDA125FC}">
      <dsp:nvSpPr>
        <dsp:cNvPr id="0" name=""/>
        <dsp:cNvSpPr/>
      </dsp:nvSpPr>
      <dsp:spPr>
        <a:xfrm rot="10800000">
          <a:off x="2525667" y="1859824"/>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pt-BR" sz="1100" kern="1200" dirty="0"/>
            <a:t>Ações</a:t>
          </a:r>
        </a:p>
        <a:p>
          <a:pPr marL="0" lvl="0" indent="0" algn="ctr" defTabSz="488950">
            <a:lnSpc>
              <a:spcPct val="90000"/>
            </a:lnSpc>
            <a:spcBef>
              <a:spcPct val="0"/>
            </a:spcBef>
            <a:spcAft>
              <a:spcPct val="35000"/>
            </a:spcAft>
            <a:buNone/>
          </a:pPr>
          <a:r>
            <a:rPr lang="pt-BR" sz="1600" kern="1200" dirty="0"/>
            <a:t>Caixa</a:t>
          </a:r>
        </a:p>
      </dsp:txBody>
      <dsp:txXfrm rot="10800000">
        <a:off x="2525667" y="1859824"/>
        <a:ext cx="1116541" cy="1116541"/>
      </dsp:txXfrm>
    </dsp:sp>
    <dsp:sp modelId="{7AE1DEF7-F4DB-4A52-A3FC-4699D1C55B8D}">
      <dsp:nvSpPr>
        <dsp:cNvPr id="0" name=""/>
        <dsp:cNvSpPr/>
      </dsp:nvSpPr>
      <dsp:spPr>
        <a:xfrm rot="16200000">
          <a:off x="873705" y="1859824"/>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pt-BR" sz="1600" kern="1200" dirty="0" err="1"/>
            <a:t>Bonds</a:t>
          </a:r>
          <a:endParaRPr lang="pt-BR" sz="1600" kern="1200" dirty="0"/>
        </a:p>
        <a:p>
          <a:pPr marL="0" lvl="0" indent="0" algn="ctr" defTabSz="711200">
            <a:lnSpc>
              <a:spcPct val="90000"/>
            </a:lnSpc>
            <a:spcBef>
              <a:spcPct val="0"/>
            </a:spcBef>
            <a:spcAft>
              <a:spcPct val="35000"/>
            </a:spcAft>
            <a:buNone/>
          </a:pPr>
          <a:r>
            <a:rPr lang="pt-BR" sz="1100" kern="1200" dirty="0"/>
            <a:t>Caixa</a:t>
          </a:r>
        </a:p>
      </dsp:txBody>
      <dsp:txXfrm rot="5400000">
        <a:off x="1336191" y="1859824"/>
        <a:ext cx="1116541" cy="1116541"/>
      </dsp:txXfrm>
    </dsp:sp>
    <dsp:sp modelId="{15735106-F097-4B05-8C4F-B642FC2A2436}">
      <dsp:nvSpPr>
        <dsp:cNvPr id="0" name=""/>
        <dsp:cNvSpPr/>
      </dsp:nvSpPr>
      <dsp:spPr>
        <a:xfrm>
          <a:off x="2216608" y="1495153"/>
          <a:ext cx="545183" cy="47407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0B320-6033-40BC-BB36-600C55490FE4}">
      <dsp:nvSpPr>
        <dsp:cNvPr id="0" name=""/>
        <dsp:cNvSpPr/>
      </dsp:nvSpPr>
      <dsp:spPr>
        <a:xfrm rot="10800000">
          <a:off x="2216608" y="1677488"/>
          <a:ext cx="545183" cy="47407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10BD2293-4FF5-42FB-A1B8-F2A95CF489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E759E72-E3C1-4D4F-9898-B390BCB44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229C39-3FA8-422C-9F92-60D7052331D8}" type="datetimeFigureOut">
              <a:rPr lang="pt-BR" smtClean="0"/>
              <a:t>06/12/2023</a:t>
            </a:fld>
            <a:endParaRPr lang="pt-BR"/>
          </a:p>
        </p:txBody>
      </p:sp>
      <p:sp>
        <p:nvSpPr>
          <p:cNvPr id="4" name="Espaço Reservado para Rodapé 3">
            <a:extLst>
              <a:ext uri="{FF2B5EF4-FFF2-40B4-BE49-F238E27FC236}">
                <a16:creationId xmlns:a16="http://schemas.microsoft.com/office/drawing/2014/main" id="{C4055001-8B80-465D-B617-8F65CBADD1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860DD4A-9E3B-48E7-BBAA-FBB0DF6AC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4CA8C5-DC6C-4B54-A003-05D9A7DEADC5}" type="slidenum">
              <a:rPr lang="pt-BR" smtClean="0"/>
              <a:t>‹#›</a:t>
            </a:fld>
            <a:endParaRPr lang="pt-BR"/>
          </a:p>
        </p:txBody>
      </p:sp>
    </p:spTree>
    <p:extLst>
      <p:ext uri="{BB962C8B-B14F-4D97-AF65-F5344CB8AC3E}">
        <p14:creationId xmlns:p14="http://schemas.microsoft.com/office/powerpoint/2010/main" val="249917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52FDC-B290-4125-9342-624C947EADEE}" type="datetimeFigureOut">
              <a:rPr lang="pt-BR" smtClean="0"/>
              <a:t>06/12/2023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E3B1B-9E8E-4C03-BBCD-F2129151C2AA}" type="slidenum">
              <a:rPr lang="pt-BR" smtClean="0"/>
              <a:t>‹#›</a:t>
            </a:fld>
            <a:endParaRPr lang="pt-BR"/>
          </a:p>
        </p:txBody>
      </p:sp>
    </p:spTree>
    <p:extLst>
      <p:ext uri="{BB962C8B-B14F-4D97-AF65-F5344CB8AC3E}">
        <p14:creationId xmlns:p14="http://schemas.microsoft.com/office/powerpoint/2010/main" val="323094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15.png"/><Relationship Id="rId4" Type="http://schemas.openxmlformats.org/officeDocument/2006/relationships/image" Target="../media/image1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2.sv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sv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sv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1"/>
        </a:solidFill>
        <a:effectLst/>
      </p:bgPr>
    </p:bg>
    <p:spTree>
      <p:nvGrpSpPr>
        <p:cNvPr id="1" name=""/>
        <p:cNvGrpSpPr/>
        <p:nvPr/>
      </p:nvGrpSpPr>
      <p:grpSpPr>
        <a:xfrm>
          <a:off x="0" y="0"/>
          <a:ext cx="0" cy="0"/>
          <a:chOff x="0" y="0"/>
          <a:chExt cx="0" cy="0"/>
        </a:xfrm>
      </p:grpSpPr>
      <p:pic>
        <p:nvPicPr>
          <p:cNvPr id="3" name="Picture 2" descr="A person wearing a hat&#10;&#10;Description automatically generated with low confidence">
            <a:extLst>
              <a:ext uri="{FF2B5EF4-FFF2-40B4-BE49-F238E27FC236}">
                <a16:creationId xmlns:a16="http://schemas.microsoft.com/office/drawing/2014/main" id="{8DC77FEB-E4E0-CBC1-026A-E0461BF38D77}"/>
              </a:ext>
            </a:extLst>
          </p:cNvPr>
          <p:cNvPicPr>
            <a:picLocks noGrp="1"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0"/>
            <a:ext cx="12192000" cy="6858000"/>
          </a:xfrm>
          <a:prstGeom prst="round2DiagRect">
            <a:avLst>
              <a:gd name="adj1" fmla="val 0"/>
              <a:gd name="adj2" fmla="val 0"/>
            </a:avLst>
          </a:prstGeom>
        </p:spPr>
      </p:pic>
      <p:sp>
        <p:nvSpPr>
          <p:cNvPr id="4" name="Retângulo 9">
            <a:extLst>
              <a:ext uri="{FF2B5EF4-FFF2-40B4-BE49-F238E27FC236}">
                <a16:creationId xmlns:a16="http://schemas.microsoft.com/office/drawing/2014/main" id="{31F3EE13-77DA-4A54-9D45-18F27CE09B45}"/>
              </a:ext>
            </a:extLst>
          </p:cNvPr>
          <p:cNvSpPr/>
          <p:nvPr userDrawn="1"/>
        </p:nvSpPr>
        <p:spPr>
          <a:xfrm>
            <a:off x="0" y="2569581"/>
            <a:ext cx="6852213" cy="1909820"/>
          </a:xfrm>
          <a:prstGeom prst="rect">
            <a:avLst/>
          </a:prstGeom>
          <a:gradFill>
            <a:gsLst>
              <a:gs pos="12000">
                <a:srgbClr val="2C4257">
                  <a:alpha val="90000"/>
                </a:srgbClr>
              </a:gs>
              <a:gs pos="100000">
                <a:srgbClr val="48728A">
                  <a:alpha val="9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tângulo 7">
            <a:extLst>
              <a:ext uri="{FF2B5EF4-FFF2-40B4-BE49-F238E27FC236}">
                <a16:creationId xmlns:a16="http://schemas.microsoft.com/office/drawing/2014/main" id="{91E830A2-614B-4CAD-927E-2C5CEE73B3AE}"/>
              </a:ext>
            </a:extLst>
          </p:cNvPr>
          <p:cNvSpPr/>
          <p:nvPr userDrawn="1"/>
        </p:nvSpPr>
        <p:spPr>
          <a:xfrm>
            <a:off x="118873" y="2768239"/>
            <a:ext cx="6411206" cy="503590"/>
          </a:xfrm>
          <a:prstGeom prst="rect">
            <a:avLst/>
          </a:prstGeom>
        </p:spPr>
        <p:txBody>
          <a:bodyPr wrap="square" lIns="36000" tIns="36000" rIns="36000" bIns="36000" anchor="b">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2800" spc="300" dirty="0">
                <a:solidFill>
                  <a:schemeClr val="tx1"/>
                </a:solidFill>
                <a:latin typeface="Bodoni MT" panose="02070603080606020203" pitchFamily="18" charset="0"/>
                <a:cs typeface="Times New Roman" panose="02020603050405020304" pitchFamily="18" charset="0"/>
              </a:rPr>
              <a:t>REVISÃO DE PERFORMANCE</a:t>
            </a:r>
          </a:p>
        </p:txBody>
      </p:sp>
      <p:grpSp>
        <p:nvGrpSpPr>
          <p:cNvPr id="7" name="Agrupar 11">
            <a:extLst>
              <a:ext uri="{FF2B5EF4-FFF2-40B4-BE49-F238E27FC236}">
                <a16:creationId xmlns:a16="http://schemas.microsoft.com/office/drawing/2014/main" id="{48EDC5F2-EB5B-4D47-87C1-3ECF42751E82}"/>
              </a:ext>
            </a:extLst>
          </p:cNvPr>
          <p:cNvGrpSpPr/>
          <p:nvPr userDrawn="1"/>
        </p:nvGrpSpPr>
        <p:grpSpPr>
          <a:xfrm>
            <a:off x="5486397" y="3318753"/>
            <a:ext cx="964688" cy="45719"/>
            <a:chOff x="5665107" y="3613443"/>
            <a:chExt cx="2155557" cy="101658"/>
          </a:xfrm>
        </p:grpSpPr>
        <p:sp>
          <p:nvSpPr>
            <p:cNvPr id="9" name="Retângulo 12">
              <a:extLst>
                <a:ext uri="{FF2B5EF4-FFF2-40B4-BE49-F238E27FC236}">
                  <a16:creationId xmlns:a16="http://schemas.microsoft.com/office/drawing/2014/main" id="{FE34701F-2672-421A-B046-B052A3940F47}"/>
                </a:ext>
              </a:extLst>
            </p:cNvPr>
            <p:cNvSpPr/>
            <p:nvPr userDrawn="1"/>
          </p:nvSpPr>
          <p:spPr>
            <a:xfrm>
              <a:off x="5665107" y="3613443"/>
              <a:ext cx="628256" cy="101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tângulo 13">
              <a:extLst>
                <a:ext uri="{FF2B5EF4-FFF2-40B4-BE49-F238E27FC236}">
                  <a16:creationId xmlns:a16="http://schemas.microsoft.com/office/drawing/2014/main" id="{79E9213B-425D-4CA4-BA40-CAD3B660D09B}"/>
                </a:ext>
              </a:extLst>
            </p:cNvPr>
            <p:cNvSpPr/>
            <p:nvPr userDrawn="1"/>
          </p:nvSpPr>
          <p:spPr>
            <a:xfrm>
              <a:off x="6235728" y="3613443"/>
              <a:ext cx="628256" cy="10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tângulo 14">
              <a:extLst>
                <a:ext uri="{FF2B5EF4-FFF2-40B4-BE49-F238E27FC236}">
                  <a16:creationId xmlns:a16="http://schemas.microsoft.com/office/drawing/2014/main" id="{ADEB944D-2B2D-45F7-8981-EA9FE3732C12}"/>
                </a:ext>
              </a:extLst>
            </p:cNvPr>
            <p:cNvSpPr/>
            <p:nvPr userDrawn="1"/>
          </p:nvSpPr>
          <p:spPr>
            <a:xfrm>
              <a:off x="6803517" y="3613443"/>
              <a:ext cx="1017147" cy="101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8" name="Imagem 10" descr="Texto&#10;&#10;Descrição gerada automaticamente">
            <a:extLst>
              <a:ext uri="{FF2B5EF4-FFF2-40B4-BE49-F238E27FC236}">
                <a16:creationId xmlns:a16="http://schemas.microsoft.com/office/drawing/2014/main" id="{32E24DBF-6A3E-A9B3-F8DB-C7FE618A81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8271" y="2816812"/>
            <a:ext cx="3482404" cy="1095320"/>
          </a:xfrm>
          <a:prstGeom prst="rect">
            <a:avLst/>
          </a:prstGeom>
        </p:spPr>
      </p:pic>
      <p:sp>
        <p:nvSpPr>
          <p:cNvPr id="14" name="Text Placeholder 13">
            <a:extLst>
              <a:ext uri="{FF2B5EF4-FFF2-40B4-BE49-F238E27FC236}">
                <a16:creationId xmlns:a16="http://schemas.microsoft.com/office/drawing/2014/main" id="{245BA6A3-5CE2-8491-0767-B64EE4FBD05B}"/>
              </a:ext>
            </a:extLst>
          </p:cNvPr>
          <p:cNvSpPr>
            <a:spLocks noGrp="1"/>
          </p:cNvSpPr>
          <p:nvPr>
            <p:ph type="body" sz="quarter" idx="10" hasCustomPrompt="1"/>
          </p:nvPr>
        </p:nvSpPr>
        <p:spPr>
          <a:xfrm>
            <a:off x="4381500" y="4016368"/>
            <a:ext cx="2069585" cy="255588"/>
          </a:xfrm>
          <a:prstGeom prst="rect">
            <a:avLst/>
          </a:prstGeom>
        </p:spPr>
        <p:txBody>
          <a:bodyPr/>
          <a:lstStyle>
            <a:lvl1pPr marL="0" indent="0" algn="r">
              <a:buNone/>
              <a:defRPr sz="1400"/>
            </a:lvl1pPr>
          </a:lstStyle>
          <a:p>
            <a:pPr lvl="0"/>
            <a:r>
              <a:rPr lang="en-US" sz="1400" dirty="0" err="1"/>
              <a:t>Mes</a:t>
            </a:r>
            <a:r>
              <a:rPr lang="en-US" sz="1400" dirty="0"/>
              <a:t> </a:t>
            </a:r>
            <a:r>
              <a:rPr lang="en-US" sz="1400" dirty="0" err="1"/>
              <a:t>ano</a:t>
            </a:r>
            <a:endParaRPr lang="pt-BR" dirty="0"/>
          </a:p>
        </p:txBody>
      </p:sp>
    </p:spTree>
    <p:extLst>
      <p:ext uri="{BB962C8B-B14F-4D97-AF65-F5344CB8AC3E}">
        <p14:creationId xmlns:p14="http://schemas.microsoft.com/office/powerpoint/2010/main" val="5688246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s_slide_gray">
    <p:spTree>
      <p:nvGrpSpPr>
        <p:cNvPr id="1" name=""/>
        <p:cNvGrpSpPr/>
        <p:nvPr/>
      </p:nvGrpSpPr>
      <p:grpSpPr>
        <a:xfrm>
          <a:off x="0" y="0"/>
          <a:ext cx="0" cy="0"/>
          <a:chOff x="0" y="0"/>
          <a:chExt cx="0" cy="0"/>
        </a:xfrm>
      </p:grpSpPr>
      <p:sp>
        <p:nvSpPr>
          <p:cNvPr id="12" name="Retângulo 13">
            <a:extLst>
              <a:ext uri="{FF2B5EF4-FFF2-40B4-BE49-F238E27FC236}">
                <a16:creationId xmlns:a16="http://schemas.microsoft.com/office/drawing/2014/main" id="{CEE440B2-F2B1-7C4D-11E8-8BB75EDFB806}"/>
              </a:ext>
            </a:extLst>
          </p:cNvPr>
          <p:cNvSpPr/>
          <p:nvPr userDrawn="1"/>
        </p:nvSpPr>
        <p:spPr>
          <a:xfrm>
            <a:off x="0" y="0"/>
            <a:ext cx="12192000" cy="143691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8" name="Retângulo 9">
            <a:extLst>
              <a:ext uri="{FF2B5EF4-FFF2-40B4-BE49-F238E27FC236}">
                <a16:creationId xmlns:a16="http://schemas.microsoft.com/office/drawing/2014/main" id="{4FE8910B-22F1-8A47-5823-00E111D10734}"/>
              </a:ext>
            </a:extLst>
          </p:cNvPr>
          <p:cNvSpPr/>
          <p:nvPr userDrawn="1"/>
        </p:nvSpPr>
        <p:spPr>
          <a:xfrm>
            <a:off x="6988629" y="1"/>
            <a:ext cx="774697" cy="164326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m 10" descr="Texto&#10;&#10;Descrição gerada automaticamente com confiança média">
            <a:extLst>
              <a:ext uri="{FF2B5EF4-FFF2-40B4-BE49-F238E27FC236}">
                <a16:creationId xmlns:a16="http://schemas.microsoft.com/office/drawing/2014/main" id="{5E8DFE8C-26FD-3F80-1678-3078BF6E1F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3" name="Title 2">
            <a:extLst>
              <a:ext uri="{FF2B5EF4-FFF2-40B4-BE49-F238E27FC236}">
                <a16:creationId xmlns:a16="http://schemas.microsoft.com/office/drawing/2014/main" id="{024C4020-F4FB-1E64-7ED2-EA6AB5159DF9}"/>
              </a:ext>
            </a:extLst>
          </p:cNvPr>
          <p:cNvSpPr>
            <a:spLocks noGrp="1"/>
          </p:cNvSpPr>
          <p:nvPr>
            <p:ph type="title" hasCustomPrompt="1"/>
          </p:nvPr>
        </p:nvSpPr>
        <p:spPr>
          <a:xfrm>
            <a:off x="408249" y="743076"/>
            <a:ext cx="6967728" cy="688257"/>
          </a:xfrm>
          <a:prstGeom prst="rect">
            <a:avLst/>
          </a:prstGeom>
        </p:spPr>
        <p:txBody>
          <a:bodyPr anchor="b"/>
          <a:lstStyle>
            <a:lvl1pPr algn="l">
              <a:lnSpc>
                <a:spcPct val="100000"/>
              </a:lnSpc>
              <a:defRPr sz="40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4" name="Text Placeholder 3">
            <a:extLst>
              <a:ext uri="{FF2B5EF4-FFF2-40B4-BE49-F238E27FC236}">
                <a16:creationId xmlns:a16="http://schemas.microsoft.com/office/drawing/2014/main" id="{FCA7802F-0D7A-A3B1-5ACE-936D9A30293B}"/>
              </a:ext>
            </a:extLst>
          </p:cNvPr>
          <p:cNvSpPr>
            <a:spLocks noGrp="1"/>
          </p:cNvSpPr>
          <p:nvPr>
            <p:ph type="body" sz="quarter" idx="11" hasCustomPrompt="1"/>
          </p:nvPr>
        </p:nvSpPr>
        <p:spPr>
          <a:xfrm>
            <a:off x="7891272" y="704088"/>
            <a:ext cx="2935224" cy="621792"/>
          </a:xfrm>
          <a:prstGeom prst="rect">
            <a:avLst/>
          </a:prstGeom>
        </p:spPr>
        <p:txBody>
          <a:bodyPr lIns="36576" tIns="36576" rIns="36576" bIns="36576" anchor="b" anchorCtr="0"/>
          <a:lstStyle>
            <a:lvl1pPr marL="0" indent="0">
              <a:buNone/>
              <a:defRPr sz="1400"/>
            </a:lvl1pPr>
            <a:lvl4pPr marL="1371600" indent="0">
              <a:buNone/>
              <a:defRPr/>
            </a:lvl4pPr>
          </a:lstStyle>
          <a:p>
            <a:pPr>
              <a:lnSpc>
                <a:spcPct val="85000"/>
              </a:lnSpc>
            </a:pPr>
            <a:r>
              <a:rPr lang="en-US" sz="1400" dirty="0">
                <a:solidFill>
                  <a:srgbClr val="605869"/>
                </a:solidFill>
                <a:cs typeface="Times New Roman" panose="02020603050405020304" pitchFamily="18" charset="0"/>
              </a:rPr>
              <a:t>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4">
            <a:extLst>
              <a:ext uri="{FF2B5EF4-FFF2-40B4-BE49-F238E27FC236}">
                <a16:creationId xmlns:a16="http://schemas.microsoft.com/office/drawing/2014/main" id="{57EC10C1-436D-C6DF-658B-F73B7BCEA189}"/>
              </a:ext>
            </a:extLst>
          </p:cNvPr>
          <p:cNvSpPr>
            <a:spLocks noGrp="1"/>
          </p:cNvSpPr>
          <p:nvPr>
            <p:ph type="pic" sz="quarter" idx="13"/>
          </p:nvPr>
        </p:nvSpPr>
        <p:spPr>
          <a:xfrm>
            <a:off x="0" y="1431333"/>
            <a:ext cx="12188952" cy="4992624"/>
          </a:xfrm>
          <a:prstGeom prst="rect">
            <a:avLst/>
          </a:prstGeom>
        </p:spPr>
        <p:txBody>
          <a:bodyPr anchor="ctr" anchorCtr="1"/>
          <a:lstStyle/>
          <a:p>
            <a:endParaRPr lang="pt-BR"/>
          </a:p>
        </p:txBody>
      </p:sp>
    </p:spTree>
    <p:extLst>
      <p:ext uri="{BB962C8B-B14F-4D97-AF65-F5344CB8AC3E}">
        <p14:creationId xmlns:p14="http://schemas.microsoft.com/office/powerpoint/2010/main" val="335622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s_slide_blue">
    <p:spTree>
      <p:nvGrpSpPr>
        <p:cNvPr id="1" name=""/>
        <p:cNvGrpSpPr/>
        <p:nvPr/>
      </p:nvGrpSpPr>
      <p:grpSpPr>
        <a:xfrm>
          <a:off x="0" y="0"/>
          <a:ext cx="0" cy="0"/>
          <a:chOff x="0" y="0"/>
          <a:chExt cx="0" cy="0"/>
        </a:xfrm>
      </p:grpSpPr>
      <p:sp>
        <p:nvSpPr>
          <p:cNvPr id="12" name="Retângulo 13">
            <a:extLst>
              <a:ext uri="{FF2B5EF4-FFF2-40B4-BE49-F238E27FC236}">
                <a16:creationId xmlns:a16="http://schemas.microsoft.com/office/drawing/2014/main" id="{CEE440B2-F2B1-7C4D-11E8-8BB75EDFB806}"/>
              </a:ext>
            </a:extLst>
          </p:cNvPr>
          <p:cNvSpPr/>
          <p:nvPr userDrawn="1"/>
        </p:nvSpPr>
        <p:spPr>
          <a:xfrm>
            <a:off x="0" y="0"/>
            <a:ext cx="12192000" cy="1436914"/>
          </a:xfrm>
          <a:prstGeom prst="rect">
            <a:avLst/>
          </a:prstGeom>
          <a:gradFill>
            <a:gsLst>
              <a:gs pos="7000">
                <a:srgbClr val="2C4257"/>
              </a:gs>
              <a:gs pos="94000">
                <a:srgbClr val="48728A"/>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8" name="Retângulo 9">
            <a:extLst>
              <a:ext uri="{FF2B5EF4-FFF2-40B4-BE49-F238E27FC236}">
                <a16:creationId xmlns:a16="http://schemas.microsoft.com/office/drawing/2014/main" id="{4FE8910B-22F1-8A47-5823-00E111D10734}"/>
              </a:ext>
            </a:extLst>
          </p:cNvPr>
          <p:cNvSpPr/>
          <p:nvPr userDrawn="1"/>
        </p:nvSpPr>
        <p:spPr>
          <a:xfrm>
            <a:off x="6988629" y="1"/>
            <a:ext cx="774697" cy="164326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m 10" descr="Texto&#10;&#10;Descrição gerada automaticamente com confiança média">
            <a:extLst>
              <a:ext uri="{FF2B5EF4-FFF2-40B4-BE49-F238E27FC236}">
                <a16:creationId xmlns:a16="http://schemas.microsoft.com/office/drawing/2014/main" id="{5E8DFE8C-26FD-3F80-1678-3078BF6E1F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3" name="Title 2">
            <a:extLst>
              <a:ext uri="{FF2B5EF4-FFF2-40B4-BE49-F238E27FC236}">
                <a16:creationId xmlns:a16="http://schemas.microsoft.com/office/drawing/2014/main" id="{024C4020-F4FB-1E64-7ED2-EA6AB5159DF9}"/>
              </a:ext>
            </a:extLst>
          </p:cNvPr>
          <p:cNvSpPr>
            <a:spLocks noGrp="1"/>
          </p:cNvSpPr>
          <p:nvPr>
            <p:ph type="title" hasCustomPrompt="1"/>
          </p:nvPr>
        </p:nvSpPr>
        <p:spPr>
          <a:xfrm>
            <a:off x="408249" y="743076"/>
            <a:ext cx="6967728" cy="688257"/>
          </a:xfrm>
          <a:prstGeom prst="rect">
            <a:avLst/>
          </a:prstGeom>
        </p:spPr>
        <p:txBody>
          <a:bodyPr anchor="b"/>
          <a:lstStyle>
            <a:lvl1pPr algn="l">
              <a:lnSpc>
                <a:spcPct val="100000"/>
              </a:lnSpc>
              <a:defRPr sz="4000" cap="all" spc="300" baseline="0">
                <a:solidFill>
                  <a:schemeClr val="bg1"/>
                </a:solidFill>
                <a:latin typeface="Bodoni MT" panose="02070603080606020203" pitchFamily="18" charset="0"/>
              </a:defRPr>
            </a:lvl1pPr>
          </a:lstStyle>
          <a:p>
            <a:r>
              <a:rPr lang="en-US" dirty="0"/>
              <a:t>TÍTULO DO SLIDE</a:t>
            </a:r>
            <a:endParaRPr lang="pt-BR" dirty="0"/>
          </a:p>
        </p:txBody>
      </p:sp>
      <p:sp>
        <p:nvSpPr>
          <p:cNvPr id="4" name="Text Placeholder 3">
            <a:extLst>
              <a:ext uri="{FF2B5EF4-FFF2-40B4-BE49-F238E27FC236}">
                <a16:creationId xmlns:a16="http://schemas.microsoft.com/office/drawing/2014/main" id="{FCA7802F-0D7A-A3B1-5ACE-936D9A30293B}"/>
              </a:ext>
            </a:extLst>
          </p:cNvPr>
          <p:cNvSpPr>
            <a:spLocks noGrp="1"/>
          </p:cNvSpPr>
          <p:nvPr>
            <p:ph type="body" sz="quarter" idx="11" hasCustomPrompt="1"/>
          </p:nvPr>
        </p:nvSpPr>
        <p:spPr>
          <a:xfrm>
            <a:off x="7891272" y="704088"/>
            <a:ext cx="2935224" cy="621792"/>
          </a:xfrm>
          <a:prstGeom prst="rect">
            <a:avLst/>
          </a:prstGeom>
        </p:spPr>
        <p:txBody>
          <a:bodyPr lIns="36576" tIns="36576" rIns="36576" bIns="36576" anchor="b" anchorCtr="0"/>
          <a:lstStyle>
            <a:lvl1pPr marL="0" indent="0">
              <a:buNone/>
              <a:defRPr sz="1400">
                <a:solidFill>
                  <a:schemeClr val="bg1"/>
                </a:solidFill>
              </a:defRPr>
            </a:lvl1pPr>
            <a:lvl4pPr marL="1371600" indent="0">
              <a:buNone/>
              <a:defRPr/>
            </a:lvl4pPr>
          </a:lstStyle>
          <a:p>
            <a:pPr>
              <a:lnSpc>
                <a:spcPct val="85000"/>
              </a:lnSpc>
            </a:pPr>
            <a:r>
              <a:rPr lang="en-US" sz="1400" dirty="0">
                <a:solidFill>
                  <a:srgbClr val="605869"/>
                </a:solidFill>
                <a:cs typeface="Times New Roman" panose="02020603050405020304" pitchFamily="18" charset="0"/>
              </a:rPr>
              <a:t>Lorem </a:t>
            </a:r>
            <a:r>
              <a:rPr lang="en-US" sz="1400" dirty="0" err="1">
                <a:solidFill>
                  <a:srgbClr val="605869"/>
                </a:solidFill>
                <a:cs typeface="Times New Roman" panose="02020603050405020304" pitchFamily="18" charset="0"/>
              </a:rPr>
              <a:t>ipsuwm</a:t>
            </a:r>
            <a:r>
              <a:rPr lang="en-US" sz="1400" dirty="0">
                <a:solidFill>
                  <a:srgbClr val="605869"/>
                </a:solidFill>
                <a:cs typeface="Times New Roman" panose="02020603050405020304" pitchFamily="18" charset="0"/>
              </a:rPr>
              <a:t>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4">
            <a:extLst>
              <a:ext uri="{FF2B5EF4-FFF2-40B4-BE49-F238E27FC236}">
                <a16:creationId xmlns:a16="http://schemas.microsoft.com/office/drawing/2014/main" id="{57EC10C1-436D-C6DF-658B-F73B7BCEA189}"/>
              </a:ext>
            </a:extLst>
          </p:cNvPr>
          <p:cNvSpPr>
            <a:spLocks noGrp="1"/>
          </p:cNvSpPr>
          <p:nvPr>
            <p:ph type="pic" sz="quarter" idx="13"/>
          </p:nvPr>
        </p:nvSpPr>
        <p:spPr>
          <a:xfrm>
            <a:off x="0" y="1431333"/>
            <a:ext cx="12188952" cy="4992624"/>
          </a:xfrm>
          <a:prstGeom prst="rect">
            <a:avLst/>
          </a:prstGeom>
        </p:spPr>
        <p:txBody>
          <a:bodyPr anchor="ctr" anchorCtr="1"/>
          <a:lstStyle/>
          <a:p>
            <a:endParaRPr lang="pt-BR" dirty="0"/>
          </a:p>
        </p:txBody>
      </p:sp>
    </p:spTree>
    <p:extLst>
      <p:ext uri="{BB962C8B-B14F-4D97-AF65-F5344CB8AC3E}">
        <p14:creationId xmlns:p14="http://schemas.microsoft.com/office/powerpoint/2010/main" val="51251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formance_comp_blue">
    <p:spTree>
      <p:nvGrpSpPr>
        <p:cNvPr id="1" name=""/>
        <p:cNvGrpSpPr/>
        <p:nvPr/>
      </p:nvGrpSpPr>
      <p:grpSpPr>
        <a:xfrm>
          <a:off x="0" y="0"/>
          <a:ext cx="0" cy="0"/>
          <a:chOff x="0" y="0"/>
          <a:chExt cx="0" cy="0"/>
        </a:xfrm>
      </p:grpSpPr>
      <p:sp>
        <p:nvSpPr>
          <p:cNvPr id="3" name="Retângulo 30">
            <a:extLst>
              <a:ext uri="{FF2B5EF4-FFF2-40B4-BE49-F238E27FC236}">
                <a16:creationId xmlns:a16="http://schemas.microsoft.com/office/drawing/2014/main" id="{5C540CFE-0B91-8A36-9988-4937715241E1}"/>
              </a:ext>
            </a:extLst>
          </p:cNvPr>
          <p:cNvSpPr/>
          <p:nvPr userDrawn="1"/>
        </p:nvSpPr>
        <p:spPr>
          <a:xfrm>
            <a:off x="1" y="-37102"/>
            <a:ext cx="12191999" cy="1393372"/>
          </a:xfrm>
          <a:prstGeom prst="rect">
            <a:avLst/>
          </a:prstGeom>
          <a:gradFill flip="none" rotWithShape="1">
            <a:gsLst>
              <a:gs pos="7000">
                <a:srgbClr val="2C4257"/>
              </a:gs>
              <a:gs pos="94000">
                <a:srgbClr val="48728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lchete Duplo 1">
            <a:extLst>
              <a:ext uri="{FF2B5EF4-FFF2-40B4-BE49-F238E27FC236}">
                <a16:creationId xmlns:a16="http://schemas.microsoft.com/office/drawing/2014/main" id="{9D080B9A-2BC3-29A1-CD4E-1DE009D96812}"/>
              </a:ext>
            </a:extLst>
          </p:cNvPr>
          <p:cNvSpPr/>
          <p:nvPr userDrawn="1"/>
        </p:nvSpPr>
        <p:spPr>
          <a:xfrm rot="5400000">
            <a:off x="566983" y="1705548"/>
            <a:ext cx="538631" cy="600092"/>
          </a:xfrm>
          <a:prstGeom prst="bracketPair">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chemeClr val="bg1"/>
              </a:solidFill>
              <a:latin typeface="Bodoni MT" panose="02070603080606020203" pitchFamily="18" charset="0"/>
              <a:cs typeface="Times New Roman" panose="02020603050405020304" pitchFamily="18" charset="0"/>
            </a:endParaRPr>
          </a:p>
        </p:txBody>
      </p:sp>
      <p:sp>
        <p:nvSpPr>
          <p:cNvPr id="6" name="Retângulo 2">
            <a:extLst>
              <a:ext uri="{FF2B5EF4-FFF2-40B4-BE49-F238E27FC236}">
                <a16:creationId xmlns:a16="http://schemas.microsoft.com/office/drawing/2014/main" id="{E0C1D389-18D7-B6E3-8AC7-102F45577F21}"/>
              </a:ext>
            </a:extLst>
          </p:cNvPr>
          <p:cNvSpPr/>
          <p:nvPr userDrawn="1"/>
        </p:nvSpPr>
        <p:spPr>
          <a:xfrm>
            <a:off x="536252" y="1842919"/>
            <a:ext cx="4081468" cy="355537"/>
          </a:xfrm>
          <a:prstGeom prst="rect">
            <a:avLst/>
          </a:prstGeom>
        </p:spPr>
        <p:txBody>
          <a:bodyPr wrap="square" lIns="36000" tIns="36000" rIns="36000" bIns="36000" anchor="b">
            <a:spAutoFit/>
          </a:bodyPr>
          <a:lstStyle/>
          <a:p>
            <a:pPr>
              <a:lnSpc>
                <a:spcPct val="80000"/>
              </a:lnSpc>
            </a:pPr>
            <a:r>
              <a:rPr lang="pt-BR" sz="2200" spc="-50">
                <a:latin typeface="Bodoni MT" panose="02070603080606020203" pitchFamily="18" charset="0"/>
                <a:cs typeface="Times New Roman" panose="02020603050405020304" pitchFamily="18" charset="0"/>
              </a:rPr>
              <a:t>Performance vs. indústria</a:t>
            </a:r>
          </a:p>
        </p:txBody>
      </p:sp>
      <p:sp>
        <p:nvSpPr>
          <p:cNvPr id="7" name="Retângulo 9">
            <a:extLst>
              <a:ext uri="{FF2B5EF4-FFF2-40B4-BE49-F238E27FC236}">
                <a16:creationId xmlns:a16="http://schemas.microsoft.com/office/drawing/2014/main" id="{2661A169-E4C3-CD4D-D343-0BC648CB773B}"/>
              </a:ext>
            </a:extLst>
          </p:cNvPr>
          <p:cNvSpPr/>
          <p:nvPr userDrawn="1"/>
        </p:nvSpPr>
        <p:spPr>
          <a:xfrm>
            <a:off x="6988629" y="1"/>
            <a:ext cx="774697" cy="1643262"/>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7489391E-3251-EF47-1283-C221A34AD8E1}"/>
              </a:ext>
            </a:extLst>
          </p:cNvPr>
          <p:cNvSpPr>
            <a:spLocks noGrp="1"/>
          </p:cNvSpPr>
          <p:nvPr>
            <p:ph type="title"/>
          </p:nvPr>
        </p:nvSpPr>
        <p:spPr>
          <a:xfrm>
            <a:off x="484632" y="112347"/>
            <a:ext cx="6967728" cy="1304973"/>
          </a:xfrm>
          <a:prstGeom prst="rect">
            <a:avLst/>
          </a:prstGeom>
        </p:spPr>
        <p:txBody>
          <a:bodyPr lIns="36576" tIns="36576" rIns="36576" bIns="36576" anchor="b" anchorCtr="0">
            <a:spAutoFit/>
          </a:bodyPr>
          <a:lstStyle>
            <a:lvl1pPr>
              <a:defRPr>
                <a:solidFill>
                  <a:schemeClr val="bg1"/>
                </a:solidFill>
              </a:defRPr>
            </a:lvl1pPr>
          </a:lstStyle>
          <a:p>
            <a:r>
              <a:rPr lang="en-US" dirty="0"/>
              <a:t>Click to edit Master title style</a:t>
            </a:r>
            <a:endParaRPr lang="pt-BR" dirty="0"/>
          </a:p>
        </p:txBody>
      </p:sp>
      <p:sp>
        <p:nvSpPr>
          <p:cNvPr id="4" name="Picture Placeholder 3">
            <a:extLst>
              <a:ext uri="{FF2B5EF4-FFF2-40B4-BE49-F238E27FC236}">
                <a16:creationId xmlns:a16="http://schemas.microsoft.com/office/drawing/2014/main" id="{40402E62-3999-430D-FB15-AFD5CDBB7C26}"/>
              </a:ext>
            </a:extLst>
          </p:cNvPr>
          <p:cNvSpPr>
            <a:spLocks noGrp="1"/>
          </p:cNvSpPr>
          <p:nvPr>
            <p:ph type="pic" sz="quarter" idx="12"/>
          </p:nvPr>
        </p:nvSpPr>
        <p:spPr>
          <a:xfrm>
            <a:off x="256032" y="2157984"/>
            <a:ext cx="5568696" cy="4023360"/>
          </a:xfrm>
          <a:prstGeom prst="rect">
            <a:avLst/>
          </a:prstGeom>
        </p:spPr>
        <p:txBody>
          <a:bodyPr/>
          <a:lstStyle/>
          <a:p>
            <a:endParaRPr lang="pt-BR"/>
          </a:p>
        </p:txBody>
      </p:sp>
      <p:sp>
        <p:nvSpPr>
          <p:cNvPr id="9" name="Picture Placeholder 8">
            <a:extLst>
              <a:ext uri="{FF2B5EF4-FFF2-40B4-BE49-F238E27FC236}">
                <a16:creationId xmlns:a16="http://schemas.microsoft.com/office/drawing/2014/main" id="{2003D0E1-1137-C54A-B708-B86758C4262D}"/>
              </a:ext>
            </a:extLst>
          </p:cNvPr>
          <p:cNvSpPr>
            <a:spLocks noGrp="1"/>
          </p:cNvSpPr>
          <p:nvPr>
            <p:ph type="pic" sz="quarter" idx="13"/>
          </p:nvPr>
        </p:nvSpPr>
        <p:spPr>
          <a:xfrm>
            <a:off x="6364224" y="2157413"/>
            <a:ext cx="5568696" cy="4023360"/>
          </a:xfrm>
          <a:prstGeom prst="rect">
            <a:avLst/>
          </a:prstGeom>
        </p:spPr>
        <p:txBody>
          <a:bodyPr/>
          <a:lstStyle/>
          <a:p>
            <a:endParaRPr lang="pt-BR"/>
          </a:p>
        </p:txBody>
      </p:sp>
    </p:spTree>
    <p:extLst>
      <p:ext uri="{BB962C8B-B14F-4D97-AF65-F5344CB8AC3E}">
        <p14:creationId xmlns:p14="http://schemas.microsoft.com/office/powerpoint/2010/main" val="163004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formance_comp_gray">
    <p:spTree>
      <p:nvGrpSpPr>
        <p:cNvPr id="1" name=""/>
        <p:cNvGrpSpPr/>
        <p:nvPr/>
      </p:nvGrpSpPr>
      <p:grpSpPr>
        <a:xfrm>
          <a:off x="0" y="0"/>
          <a:ext cx="0" cy="0"/>
          <a:chOff x="0" y="0"/>
          <a:chExt cx="0" cy="0"/>
        </a:xfrm>
      </p:grpSpPr>
      <p:sp>
        <p:nvSpPr>
          <p:cNvPr id="3" name="Retângulo 30">
            <a:extLst>
              <a:ext uri="{FF2B5EF4-FFF2-40B4-BE49-F238E27FC236}">
                <a16:creationId xmlns:a16="http://schemas.microsoft.com/office/drawing/2014/main" id="{5C540CFE-0B91-8A36-9988-4937715241E1}"/>
              </a:ext>
            </a:extLst>
          </p:cNvPr>
          <p:cNvSpPr/>
          <p:nvPr userDrawn="1"/>
        </p:nvSpPr>
        <p:spPr>
          <a:xfrm>
            <a:off x="1" y="-37102"/>
            <a:ext cx="12191999" cy="139337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lchete Duplo 1">
            <a:extLst>
              <a:ext uri="{FF2B5EF4-FFF2-40B4-BE49-F238E27FC236}">
                <a16:creationId xmlns:a16="http://schemas.microsoft.com/office/drawing/2014/main" id="{9D080B9A-2BC3-29A1-CD4E-1DE009D96812}"/>
              </a:ext>
            </a:extLst>
          </p:cNvPr>
          <p:cNvSpPr/>
          <p:nvPr userDrawn="1"/>
        </p:nvSpPr>
        <p:spPr>
          <a:xfrm rot="5400000">
            <a:off x="566983" y="1705548"/>
            <a:ext cx="538631" cy="600092"/>
          </a:xfrm>
          <a:prstGeom prst="bracketPair">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chemeClr val="bg1"/>
              </a:solidFill>
              <a:latin typeface="Bodoni MT" panose="02070603080606020203" pitchFamily="18" charset="0"/>
              <a:cs typeface="Times New Roman" panose="02020603050405020304" pitchFamily="18" charset="0"/>
            </a:endParaRPr>
          </a:p>
        </p:txBody>
      </p:sp>
      <p:sp>
        <p:nvSpPr>
          <p:cNvPr id="6" name="Retângulo 2">
            <a:extLst>
              <a:ext uri="{FF2B5EF4-FFF2-40B4-BE49-F238E27FC236}">
                <a16:creationId xmlns:a16="http://schemas.microsoft.com/office/drawing/2014/main" id="{E0C1D389-18D7-B6E3-8AC7-102F45577F21}"/>
              </a:ext>
            </a:extLst>
          </p:cNvPr>
          <p:cNvSpPr/>
          <p:nvPr userDrawn="1"/>
        </p:nvSpPr>
        <p:spPr>
          <a:xfrm>
            <a:off x="536252" y="1842919"/>
            <a:ext cx="4081468" cy="355537"/>
          </a:xfrm>
          <a:prstGeom prst="rect">
            <a:avLst/>
          </a:prstGeom>
        </p:spPr>
        <p:txBody>
          <a:bodyPr wrap="square" lIns="36000" tIns="36000" rIns="36000" bIns="36000" anchor="b">
            <a:spAutoFit/>
          </a:bodyPr>
          <a:lstStyle/>
          <a:p>
            <a:pPr>
              <a:lnSpc>
                <a:spcPct val="80000"/>
              </a:lnSpc>
            </a:pPr>
            <a:r>
              <a:rPr lang="pt-BR" sz="2200" spc="-50" dirty="0">
                <a:latin typeface="Bodoni MT" panose="02070603080606020203" pitchFamily="18" charset="0"/>
                <a:cs typeface="Times New Roman" panose="02020603050405020304" pitchFamily="18" charset="0"/>
              </a:rPr>
              <a:t>Performance vs. indústria</a:t>
            </a:r>
          </a:p>
        </p:txBody>
      </p:sp>
      <p:sp>
        <p:nvSpPr>
          <p:cNvPr id="7" name="Retângulo 9">
            <a:extLst>
              <a:ext uri="{FF2B5EF4-FFF2-40B4-BE49-F238E27FC236}">
                <a16:creationId xmlns:a16="http://schemas.microsoft.com/office/drawing/2014/main" id="{2661A169-E4C3-CD4D-D343-0BC648CB773B}"/>
              </a:ext>
            </a:extLst>
          </p:cNvPr>
          <p:cNvSpPr/>
          <p:nvPr userDrawn="1"/>
        </p:nvSpPr>
        <p:spPr>
          <a:xfrm>
            <a:off x="6988629" y="1"/>
            <a:ext cx="774697" cy="1643262"/>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7489391E-3251-EF47-1283-C221A34AD8E1}"/>
              </a:ext>
            </a:extLst>
          </p:cNvPr>
          <p:cNvSpPr>
            <a:spLocks noGrp="1"/>
          </p:cNvSpPr>
          <p:nvPr>
            <p:ph type="title"/>
          </p:nvPr>
        </p:nvSpPr>
        <p:spPr>
          <a:xfrm>
            <a:off x="484632" y="112347"/>
            <a:ext cx="6967728" cy="1304973"/>
          </a:xfrm>
          <a:prstGeom prst="rect">
            <a:avLst/>
          </a:prstGeom>
        </p:spPr>
        <p:txBody>
          <a:bodyPr lIns="36576" tIns="36576" rIns="36576" bIns="36576" anchor="b" anchorCtr="0">
            <a:spAutoFit/>
          </a:bodyPr>
          <a:lstStyle>
            <a:lvl1pPr>
              <a:defRPr>
                <a:solidFill>
                  <a:schemeClr val="accent2"/>
                </a:solidFill>
              </a:defRPr>
            </a:lvl1pPr>
          </a:lstStyle>
          <a:p>
            <a:r>
              <a:rPr lang="en-US" dirty="0"/>
              <a:t>Click to edit Master title style</a:t>
            </a:r>
            <a:endParaRPr lang="pt-BR" dirty="0"/>
          </a:p>
        </p:txBody>
      </p:sp>
      <p:sp>
        <p:nvSpPr>
          <p:cNvPr id="4" name="Picture Placeholder 3">
            <a:extLst>
              <a:ext uri="{FF2B5EF4-FFF2-40B4-BE49-F238E27FC236}">
                <a16:creationId xmlns:a16="http://schemas.microsoft.com/office/drawing/2014/main" id="{48604CD4-6A51-5AB7-6E84-97FC232F0D56}"/>
              </a:ext>
            </a:extLst>
          </p:cNvPr>
          <p:cNvSpPr>
            <a:spLocks noGrp="1"/>
          </p:cNvSpPr>
          <p:nvPr>
            <p:ph type="pic" sz="quarter" idx="10"/>
          </p:nvPr>
        </p:nvSpPr>
        <p:spPr>
          <a:xfrm>
            <a:off x="256032" y="2157984"/>
            <a:ext cx="5568696" cy="4023360"/>
          </a:xfrm>
          <a:prstGeom prst="rect">
            <a:avLst/>
          </a:prstGeom>
        </p:spPr>
        <p:txBody>
          <a:bodyPr/>
          <a:lstStyle/>
          <a:p>
            <a:endParaRPr lang="pt-BR"/>
          </a:p>
        </p:txBody>
      </p:sp>
      <p:sp>
        <p:nvSpPr>
          <p:cNvPr id="9" name="Picture Placeholder 8">
            <a:extLst>
              <a:ext uri="{FF2B5EF4-FFF2-40B4-BE49-F238E27FC236}">
                <a16:creationId xmlns:a16="http://schemas.microsoft.com/office/drawing/2014/main" id="{F39E6A05-D12E-AE8C-CBB6-14E2A98A0CFD}"/>
              </a:ext>
            </a:extLst>
          </p:cNvPr>
          <p:cNvSpPr>
            <a:spLocks noGrp="1"/>
          </p:cNvSpPr>
          <p:nvPr>
            <p:ph type="pic" sz="quarter" idx="11"/>
          </p:nvPr>
        </p:nvSpPr>
        <p:spPr>
          <a:xfrm>
            <a:off x="6364224" y="2157413"/>
            <a:ext cx="5568696" cy="4024312"/>
          </a:xfrm>
          <a:prstGeom prst="rect">
            <a:avLst/>
          </a:prstGeom>
        </p:spPr>
        <p:txBody>
          <a:bodyPr/>
          <a:lstStyle/>
          <a:p>
            <a:endParaRPr lang="pt-BR"/>
          </a:p>
        </p:txBody>
      </p:sp>
    </p:spTree>
    <p:extLst>
      <p:ext uri="{BB962C8B-B14F-4D97-AF65-F5344CB8AC3E}">
        <p14:creationId xmlns:p14="http://schemas.microsoft.com/office/powerpoint/2010/main" val="1617140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anco com assinatura">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4A346934-C230-4A52-B21B-D6E8DD9AA88A}"/>
              </a:ext>
            </a:extLst>
          </p:cNvPr>
          <p:cNvGraphicFramePr>
            <a:graphicFrameLocks noChangeAspect="1"/>
          </p:cNvGraphicFramePr>
          <p:nvPr userDrawn="1">
            <p:custDataLst>
              <p:tags r:id="rId1"/>
            </p:custDataLst>
            <p:extLst>
              <p:ext uri="{D42A27DB-BD31-4B8C-83A1-F6EECF244321}">
                <p14:modId xmlns:p14="http://schemas.microsoft.com/office/powerpoint/2010/main" val="411749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4" name="Objeto 3" hidden="1">
                        <a:extLst>
                          <a:ext uri="{FF2B5EF4-FFF2-40B4-BE49-F238E27FC236}">
                            <a16:creationId xmlns:a16="http://schemas.microsoft.com/office/drawing/2014/main" id="{4A346934-C230-4A52-B21B-D6E8DD9AA88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73238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ressiva - Limp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08806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Layout Personalizado">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34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graphicFrame>
        <p:nvGraphicFramePr>
          <p:cNvPr id="7" name="Objeto 6" hidden="1">
            <a:extLst>
              <a:ext uri="{FF2B5EF4-FFF2-40B4-BE49-F238E27FC236}">
                <a16:creationId xmlns:a16="http://schemas.microsoft.com/office/drawing/2014/main" id="{6BEFE94D-E16B-4723-8818-357C21DFDE3D}"/>
              </a:ext>
            </a:extLst>
          </p:cNvPr>
          <p:cNvGraphicFramePr>
            <a:graphicFrameLocks noChangeAspect="1"/>
          </p:cNvGraphicFramePr>
          <p:nvPr userDrawn="1">
            <p:custDataLst>
              <p:tags r:id="rId1"/>
            </p:custDataLst>
            <p:extLst>
              <p:ext uri="{D42A27DB-BD31-4B8C-83A1-F6EECF244321}">
                <p14:modId xmlns:p14="http://schemas.microsoft.com/office/powerpoint/2010/main" val="2302946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7" name="Objeto 6" hidden="1">
                        <a:extLst>
                          <a:ext uri="{FF2B5EF4-FFF2-40B4-BE49-F238E27FC236}">
                            <a16:creationId xmlns:a16="http://schemas.microsoft.com/office/drawing/2014/main" id="{6BEFE94D-E16B-4723-8818-357C21DFDE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Espaço Reservado para Texto 10">
            <a:extLst>
              <a:ext uri="{FF2B5EF4-FFF2-40B4-BE49-F238E27FC236}">
                <a16:creationId xmlns:a16="http://schemas.microsoft.com/office/drawing/2014/main" id="{B5C79EAC-0CF1-4EE8-A290-C9C7C3F1E867}"/>
              </a:ext>
            </a:extLst>
          </p:cNvPr>
          <p:cNvSpPr>
            <a:spLocks noGrp="1"/>
          </p:cNvSpPr>
          <p:nvPr>
            <p:ph type="body" sz="quarter" idx="34"/>
          </p:nvPr>
        </p:nvSpPr>
        <p:spPr>
          <a:xfrm>
            <a:off x="0" y="1422626"/>
            <a:ext cx="12192000" cy="5435374"/>
          </a:xfrm>
          <a:prstGeom prst="rect">
            <a:avLst/>
          </a:prstGeom>
          <a:solidFill>
            <a:schemeClr val="accent1"/>
          </a:solidFill>
        </p:spPr>
        <p:txBody>
          <a:bodyPr wrap="square" rtlCol="0">
            <a:noAutofit/>
          </a:bodyPr>
          <a:lstStyle>
            <a:lvl1pPr marL="0" indent="0">
              <a:buNone/>
              <a:defRPr lang="pt-BR" sz="100" smtClean="0">
                <a:noFill/>
              </a:defRPr>
            </a:lvl1pPr>
            <a:lvl2pPr>
              <a:defRPr lang="pt-BR" sz="1800" smtClean="0"/>
            </a:lvl2pPr>
            <a:lvl3pPr>
              <a:defRPr lang="pt-BR" sz="1800" smtClean="0"/>
            </a:lvl3pPr>
            <a:lvl4pPr>
              <a:defRPr lang="pt-BR" smtClean="0"/>
            </a:lvl4pPr>
            <a:lvl5pPr>
              <a:defRPr lang="en-US"/>
            </a:lvl5pPr>
          </a:lstStyle>
          <a:p>
            <a:pPr marL="0" lvl="0"/>
            <a:endParaRPr lang="pt-BR"/>
          </a:p>
        </p:txBody>
      </p:sp>
      <p:sp>
        <p:nvSpPr>
          <p:cNvPr id="8" name="Espaço Reservado para Gráfico 7">
            <a:extLst>
              <a:ext uri="{FF2B5EF4-FFF2-40B4-BE49-F238E27FC236}">
                <a16:creationId xmlns:a16="http://schemas.microsoft.com/office/drawing/2014/main" id="{90CAD060-5C0C-4F32-8F50-0137D288CD2A}"/>
              </a:ext>
            </a:extLst>
          </p:cNvPr>
          <p:cNvSpPr>
            <a:spLocks noGrp="1"/>
          </p:cNvSpPr>
          <p:nvPr>
            <p:ph type="chart" sz="quarter" idx="33" hasCustomPrompt="1"/>
          </p:nvPr>
        </p:nvSpPr>
        <p:spPr>
          <a:xfrm>
            <a:off x="551543" y="2409371"/>
            <a:ext cx="11059886" cy="3590474"/>
          </a:xfrm>
          <a:prstGeom prst="rect">
            <a:avLst/>
          </a:prstGeom>
        </p:spPr>
        <p:txBody>
          <a:bodyPr tIns="252000"/>
          <a:lstStyle>
            <a:lvl1pPr marL="0" indent="0" algn="ctr">
              <a:buNone/>
              <a:defRPr sz="1600" spc="0">
                <a:solidFill>
                  <a:schemeClr val="bg1"/>
                </a:solidFill>
              </a:defRPr>
            </a:lvl1pPr>
          </a:lstStyle>
          <a:p>
            <a:r>
              <a:rPr lang="en-US" dirty="0"/>
              <a:t>CLIQUE </a:t>
            </a:r>
            <a:r>
              <a:rPr lang="en-US"/>
              <a:t>PARA </a:t>
            </a:r>
            <a:br>
              <a:rPr lang="en-US"/>
            </a:br>
            <a:r>
              <a:rPr lang="en-US"/>
              <a:t>INSERIR </a:t>
            </a:r>
            <a:r>
              <a:rPr lang="en-US" dirty="0"/>
              <a:t>GRÁFICO</a:t>
            </a:r>
          </a:p>
        </p:txBody>
      </p:sp>
      <p:sp>
        <p:nvSpPr>
          <p:cNvPr id="12" name="Espaço Reservado para Texto 10">
            <a:extLst>
              <a:ext uri="{FF2B5EF4-FFF2-40B4-BE49-F238E27FC236}">
                <a16:creationId xmlns:a16="http://schemas.microsoft.com/office/drawing/2014/main" id="{279A6DC9-4F48-4552-A24F-DF06C46F2BB6}"/>
              </a:ext>
            </a:extLst>
          </p:cNvPr>
          <p:cNvSpPr>
            <a:spLocks noGrp="1"/>
          </p:cNvSpPr>
          <p:nvPr>
            <p:ph type="body" sz="quarter" idx="35"/>
          </p:nvPr>
        </p:nvSpPr>
        <p:spPr>
          <a:xfrm>
            <a:off x="0" y="5993476"/>
            <a:ext cx="12192000" cy="864524"/>
          </a:xfrm>
          <a:prstGeom prst="rect">
            <a:avLst/>
          </a:prstGeom>
          <a:gradFill flip="none" rotWithShape="1">
            <a:gsLst>
              <a:gs pos="12000">
                <a:srgbClr val="2C4257">
                  <a:alpha val="90000"/>
                </a:srgbClr>
              </a:gs>
              <a:gs pos="100000">
                <a:srgbClr val="48728A">
                  <a:alpha val="9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pt-BR" sz="100" smtClean="0">
                <a:noFill/>
              </a:defRPr>
            </a:lvl1pPr>
          </a:lstStyle>
          <a:p>
            <a:pPr marL="0" lvl="0" algn="ctr"/>
            <a:endParaRPr lang="pt-BR"/>
          </a:p>
        </p:txBody>
      </p:sp>
    </p:spTree>
    <p:extLst>
      <p:ext uri="{BB962C8B-B14F-4D97-AF65-F5344CB8AC3E}">
        <p14:creationId xmlns:p14="http://schemas.microsoft.com/office/powerpoint/2010/main" val="3614713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graphicFrame>
        <p:nvGraphicFramePr>
          <p:cNvPr id="7" name="Objeto 6" hidden="1">
            <a:extLst>
              <a:ext uri="{FF2B5EF4-FFF2-40B4-BE49-F238E27FC236}">
                <a16:creationId xmlns:a16="http://schemas.microsoft.com/office/drawing/2014/main" id="{6BEFE94D-E16B-4723-8818-357C21DFDE3D}"/>
              </a:ext>
            </a:extLst>
          </p:cNvPr>
          <p:cNvGraphicFramePr>
            <a:graphicFrameLocks noChangeAspect="1"/>
          </p:cNvGraphicFramePr>
          <p:nvPr userDrawn="1">
            <p:custDataLst>
              <p:tags r:id="rId1"/>
            </p:custDataLst>
            <p:extLst>
              <p:ext uri="{D42A27DB-BD31-4B8C-83A1-F6EECF244321}">
                <p14:modId xmlns:p14="http://schemas.microsoft.com/office/powerpoint/2010/main" val="3435170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7" name="Objeto 6" hidden="1">
                        <a:extLst>
                          <a:ext uri="{FF2B5EF4-FFF2-40B4-BE49-F238E27FC236}">
                            <a16:creationId xmlns:a16="http://schemas.microsoft.com/office/drawing/2014/main" id="{6BEFE94D-E16B-4723-8818-357C21DFDE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Espaço Reservado para Gráfico 7">
            <a:extLst>
              <a:ext uri="{FF2B5EF4-FFF2-40B4-BE49-F238E27FC236}">
                <a16:creationId xmlns:a16="http://schemas.microsoft.com/office/drawing/2014/main" id="{90CAD060-5C0C-4F32-8F50-0137D288CD2A}"/>
              </a:ext>
            </a:extLst>
          </p:cNvPr>
          <p:cNvSpPr>
            <a:spLocks noGrp="1"/>
          </p:cNvSpPr>
          <p:nvPr>
            <p:ph type="chart" sz="quarter" idx="33" hasCustomPrompt="1"/>
          </p:nvPr>
        </p:nvSpPr>
        <p:spPr>
          <a:xfrm>
            <a:off x="551543" y="2409371"/>
            <a:ext cx="11059886" cy="3590474"/>
          </a:xfrm>
          <a:prstGeom prst="rect">
            <a:avLst/>
          </a:prstGeom>
        </p:spPr>
        <p:txBody>
          <a:bodyPr tIns="252000"/>
          <a:lstStyle>
            <a:lvl1pPr marL="0" indent="0" algn="ctr">
              <a:buNone/>
              <a:defRPr sz="1600" spc="0">
                <a:solidFill>
                  <a:schemeClr val="tx1"/>
                </a:solidFill>
              </a:defRPr>
            </a:lvl1pPr>
          </a:lstStyle>
          <a:p>
            <a:r>
              <a:rPr lang="en-US" dirty="0"/>
              <a:t>CLIQUE </a:t>
            </a:r>
            <a:r>
              <a:rPr lang="en-US"/>
              <a:t>PARA </a:t>
            </a:r>
            <a:br>
              <a:rPr lang="en-US"/>
            </a:br>
            <a:r>
              <a:rPr lang="en-US"/>
              <a:t>INSERIR </a:t>
            </a:r>
            <a:r>
              <a:rPr lang="en-US" dirty="0"/>
              <a:t>GRÁFICO</a:t>
            </a:r>
          </a:p>
        </p:txBody>
      </p:sp>
    </p:spTree>
    <p:extLst>
      <p:ext uri="{BB962C8B-B14F-4D97-AF65-F5344CB8AC3E}">
        <p14:creationId xmlns:p14="http://schemas.microsoft.com/office/powerpoint/2010/main" val="202294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6B84DED7-77AD-451E-BC0C-878966875F29}"/>
              </a:ext>
            </a:extLst>
          </p:cNvPr>
          <p:cNvGraphicFramePr>
            <a:graphicFrameLocks noChangeAspect="1"/>
          </p:cNvGraphicFramePr>
          <p:nvPr userDrawn="1">
            <p:custDataLst>
              <p:tags r:id="rId1"/>
            </p:custDataLst>
            <p:extLst>
              <p:ext uri="{D42A27DB-BD31-4B8C-83A1-F6EECF244321}">
                <p14:modId xmlns:p14="http://schemas.microsoft.com/office/powerpoint/2010/main" val="280635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3" name="Objeto 2" hidden="1">
                        <a:extLst>
                          <a:ext uri="{FF2B5EF4-FFF2-40B4-BE49-F238E27FC236}">
                            <a16:creationId xmlns:a16="http://schemas.microsoft.com/office/drawing/2014/main" id="{6B84DED7-77AD-451E-BC0C-878966875F2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Espaço Reservado para Gráfico 7">
            <a:extLst>
              <a:ext uri="{FF2B5EF4-FFF2-40B4-BE49-F238E27FC236}">
                <a16:creationId xmlns:a16="http://schemas.microsoft.com/office/drawing/2014/main" id="{3888D706-77D1-410C-94CC-1D4150055095}"/>
              </a:ext>
            </a:extLst>
          </p:cNvPr>
          <p:cNvSpPr>
            <a:spLocks noGrp="1"/>
          </p:cNvSpPr>
          <p:nvPr>
            <p:ph type="chart" sz="quarter" idx="33" hasCustomPrompt="1"/>
          </p:nvPr>
        </p:nvSpPr>
        <p:spPr>
          <a:xfrm>
            <a:off x="579845" y="1115787"/>
            <a:ext cx="5782855" cy="4136572"/>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Tree>
    <p:extLst>
      <p:ext uri="{BB962C8B-B14F-4D97-AF65-F5344CB8AC3E}">
        <p14:creationId xmlns:p14="http://schemas.microsoft.com/office/powerpoint/2010/main" val="145410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perfis">
    <p:spTree>
      <p:nvGrpSpPr>
        <p:cNvPr id="1" name=""/>
        <p:cNvGrpSpPr/>
        <p:nvPr/>
      </p:nvGrpSpPr>
      <p:grpSpPr>
        <a:xfrm>
          <a:off x="0" y="0"/>
          <a:ext cx="0" cy="0"/>
          <a:chOff x="0" y="0"/>
          <a:chExt cx="0" cy="0"/>
        </a:xfrm>
      </p:grpSpPr>
      <p:pic>
        <p:nvPicPr>
          <p:cNvPr id="2" name="Imagem 1" descr="Texto&#10;&#10;Descrição gerada automaticamente com confiança média">
            <a:extLst>
              <a:ext uri="{FF2B5EF4-FFF2-40B4-BE49-F238E27FC236}">
                <a16:creationId xmlns:a16="http://schemas.microsoft.com/office/drawing/2014/main" id="{2ED1FD48-888E-2C81-1C54-52E5F162B8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pic>
        <p:nvPicPr>
          <p:cNvPr id="3" name="Espaço Reservado para Imagem 6">
            <a:extLst>
              <a:ext uri="{FF2B5EF4-FFF2-40B4-BE49-F238E27FC236}">
                <a16:creationId xmlns:a16="http://schemas.microsoft.com/office/drawing/2014/main" id="{2898D331-BA94-3B8B-011D-A4F28BC3B3E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flipH="1">
            <a:off x="0" y="0"/>
            <a:ext cx="12192000" cy="6857999"/>
          </a:xfrm>
          <a:prstGeom prst="round2DiagRect">
            <a:avLst>
              <a:gd name="adj1" fmla="val 0"/>
              <a:gd name="adj2" fmla="val 0"/>
            </a:avLst>
          </a:prstGeom>
        </p:spPr>
      </p:pic>
      <p:sp>
        <p:nvSpPr>
          <p:cNvPr id="4" name="Retângulo 14">
            <a:extLst>
              <a:ext uri="{FF2B5EF4-FFF2-40B4-BE49-F238E27FC236}">
                <a16:creationId xmlns:a16="http://schemas.microsoft.com/office/drawing/2014/main" id="{54DDED39-3D6E-4373-0D82-ACECC2310A9E}"/>
              </a:ext>
            </a:extLst>
          </p:cNvPr>
          <p:cNvSpPr/>
          <p:nvPr userDrawn="1"/>
        </p:nvSpPr>
        <p:spPr>
          <a:xfrm rot="16200000">
            <a:off x="207306" y="1315933"/>
            <a:ext cx="5203374" cy="4226136"/>
          </a:xfrm>
          <a:prstGeom prst="rect">
            <a:avLst/>
          </a:prstGeom>
          <a:gradFill flip="none" rotWithShape="1">
            <a:gsLst>
              <a:gs pos="12000">
                <a:srgbClr val="2C4257">
                  <a:alpha val="90000"/>
                </a:srgbClr>
              </a:gs>
              <a:gs pos="100000">
                <a:srgbClr val="48728A">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tângulo 18">
            <a:extLst>
              <a:ext uri="{FF2B5EF4-FFF2-40B4-BE49-F238E27FC236}">
                <a16:creationId xmlns:a16="http://schemas.microsoft.com/office/drawing/2014/main" id="{FA5787DE-8C67-441A-46ED-9EE0FC4DAD20}"/>
              </a:ext>
            </a:extLst>
          </p:cNvPr>
          <p:cNvSpPr/>
          <p:nvPr userDrawn="1"/>
        </p:nvSpPr>
        <p:spPr>
          <a:xfrm>
            <a:off x="1065424" y="4917559"/>
            <a:ext cx="3668229" cy="329825"/>
          </a:xfrm>
          <a:prstGeom prst="rect">
            <a:avLst/>
          </a:prstGeom>
        </p:spPr>
        <p:txBody>
          <a:bodyPr wrap="square" lIns="36000" tIns="36000" rIns="36000" bIns="36000">
            <a:spAutoFit/>
          </a:bodyPr>
          <a:lstStyle/>
          <a:p>
            <a:pPr>
              <a:lnSpc>
                <a:spcPct val="80000"/>
              </a:lnSpc>
            </a:pPr>
            <a:r>
              <a:rPr lang="pt-BR" sz="2000" dirty="0">
                <a:solidFill>
                  <a:schemeClr val="accent5"/>
                </a:solidFill>
                <a:latin typeface="Bodoni MT" panose="02070603080606020203" pitchFamily="18" charset="0"/>
                <a:cs typeface="Times New Roman" panose="02020603050405020304" pitchFamily="18" charset="0"/>
              </a:rPr>
              <a:t>Carteiras locais</a:t>
            </a:r>
          </a:p>
        </p:txBody>
      </p:sp>
      <p:sp>
        <p:nvSpPr>
          <p:cNvPr id="6" name="Retângulo 19">
            <a:extLst>
              <a:ext uri="{FF2B5EF4-FFF2-40B4-BE49-F238E27FC236}">
                <a16:creationId xmlns:a16="http://schemas.microsoft.com/office/drawing/2014/main" id="{95714018-59A5-482A-52B6-532CC50F91E7}"/>
              </a:ext>
            </a:extLst>
          </p:cNvPr>
          <p:cNvSpPr/>
          <p:nvPr userDrawn="1"/>
        </p:nvSpPr>
        <p:spPr>
          <a:xfrm>
            <a:off x="1069999" y="3149892"/>
            <a:ext cx="3656115" cy="811367"/>
          </a:xfrm>
          <a:prstGeom prst="rect">
            <a:avLst/>
          </a:prstGeom>
        </p:spPr>
        <p:txBody>
          <a:bodyPr wrap="square" lIns="36000" tIns="36000" rIns="36000" bIns="36000" anchor="b">
            <a:spAutoFit/>
          </a:bodyPr>
          <a:lstStyle/>
          <a:p>
            <a:r>
              <a:rPr lang="pt-BR" sz="2400" spc="300" dirty="0">
                <a:solidFill>
                  <a:schemeClr val="bg1"/>
                </a:solidFill>
                <a:latin typeface="Bodoni MT" panose="02070603080606020203" pitchFamily="18" charset="0"/>
                <a:cs typeface="Times New Roman" panose="02020603050405020304" pitchFamily="18" charset="0"/>
              </a:rPr>
              <a:t>Perfis de investimento</a:t>
            </a:r>
          </a:p>
        </p:txBody>
      </p:sp>
      <p:sp>
        <p:nvSpPr>
          <p:cNvPr id="7" name="Retângulo 24">
            <a:extLst>
              <a:ext uri="{FF2B5EF4-FFF2-40B4-BE49-F238E27FC236}">
                <a16:creationId xmlns:a16="http://schemas.microsoft.com/office/drawing/2014/main" id="{BFA0F7BF-628E-73A1-96E0-F3A235E7104E}"/>
              </a:ext>
            </a:extLst>
          </p:cNvPr>
          <p:cNvSpPr/>
          <p:nvPr userDrawn="1"/>
        </p:nvSpPr>
        <p:spPr>
          <a:xfrm>
            <a:off x="-38100" y="4057518"/>
            <a:ext cx="4593476" cy="710426"/>
          </a:xfrm>
          <a:prstGeom prst="rect">
            <a:avLst/>
          </a:prstGeom>
          <a:blipFill dpi="0" rotWithShape="1">
            <a:blip r:embed="rId4">
              <a:extLst>
                <a:ext uri="{96DAC541-7B7A-43D3-8B79-37D633B846F1}">
                  <asvg:svgBlip xmlns:asvg="http://schemas.microsoft.com/office/drawing/2016/SVG/main" r:embed="rId5"/>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5" descr="Texto&#10;&#10;Descrição gerada automaticamente">
            <a:extLst>
              <a:ext uri="{FF2B5EF4-FFF2-40B4-BE49-F238E27FC236}">
                <a16:creationId xmlns:a16="http://schemas.microsoft.com/office/drawing/2014/main" id="{532D4753-3F92-BD98-D4C7-2389190475F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75095" y="1683577"/>
            <a:ext cx="3566532" cy="1121781"/>
          </a:xfrm>
          <a:prstGeom prst="rect">
            <a:avLst/>
          </a:prstGeom>
        </p:spPr>
      </p:pic>
    </p:spTree>
    <p:extLst>
      <p:ext uri="{BB962C8B-B14F-4D97-AF65-F5344CB8AC3E}">
        <p14:creationId xmlns:p14="http://schemas.microsoft.com/office/powerpoint/2010/main" val="1474282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graphicFrame>
        <p:nvGraphicFramePr>
          <p:cNvPr id="12" name="Objeto 11" hidden="1">
            <a:extLst>
              <a:ext uri="{FF2B5EF4-FFF2-40B4-BE49-F238E27FC236}">
                <a16:creationId xmlns:a16="http://schemas.microsoft.com/office/drawing/2014/main" id="{32006AD4-C56C-4AD6-B8A2-6D6D6A4E9EA3}"/>
              </a:ext>
            </a:extLst>
          </p:cNvPr>
          <p:cNvGraphicFramePr>
            <a:graphicFrameLocks noChangeAspect="1"/>
          </p:cNvGraphicFramePr>
          <p:nvPr userDrawn="1">
            <p:custDataLst>
              <p:tags r:id="rId1"/>
            </p:custDataLst>
            <p:extLst>
              <p:ext uri="{D42A27DB-BD31-4B8C-83A1-F6EECF244321}">
                <p14:modId xmlns:p14="http://schemas.microsoft.com/office/powerpoint/2010/main" val="3031900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12" name="Objeto 11" hidden="1">
                        <a:extLst>
                          <a:ext uri="{FF2B5EF4-FFF2-40B4-BE49-F238E27FC236}">
                            <a16:creationId xmlns:a16="http://schemas.microsoft.com/office/drawing/2014/main" id="{32006AD4-C56C-4AD6-B8A2-6D6D6A4E9E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3" name="Imagem 12" descr="Logotipo, nome da empresa&#10;&#10;Descrição gerada automaticamente">
            <a:extLst>
              <a:ext uri="{FF2B5EF4-FFF2-40B4-BE49-F238E27FC236}">
                <a16:creationId xmlns:a16="http://schemas.microsoft.com/office/drawing/2014/main" id="{D9474307-DF59-48DC-A5AF-A8635E033DE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28017" b="18276"/>
          <a:stretch/>
        </p:blipFill>
        <p:spPr>
          <a:xfrm>
            <a:off x="10903352" y="6165912"/>
            <a:ext cx="1288648" cy="692088"/>
          </a:xfrm>
          <a:prstGeom prst="rect">
            <a:avLst/>
          </a:prstGeom>
        </p:spPr>
      </p:pic>
      <p:sp>
        <p:nvSpPr>
          <p:cNvPr id="14" name="Espaço Reservado para Gráfico 7">
            <a:extLst>
              <a:ext uri="{FF2B5EF4-FFF2-40B4-BE49-F238E27FC236}">
                <a16:creationId xmlns:a16="http://schemas.microsoft.com/office/drawing/2014/main" id="{4C16FCB8-BB58-487E-841E-5F8D3BCCCD8B}"/>
              </a:ext>
            </a:extLst>
          </p:cNvPr>
          <p:cNvSpPr>
            <a:spLocks noGrp="1"/>
          </p:cNvSpPr>
          <p:nvPr>
            <p:ph type="chart" sz="quarter" idx="33" hasCustomPrompt="1"/>
          </p:nvPr>
        </p:nvSpPr>
        <p:spPr>
          <a:xfrm>
            <a:off x="1145902" y="2449286"/>
            <a:ext cx="4589780" cy="3646715"/>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
        <p:nvSpPr>
          <p:cNvPr id="15" name="Espaço Reservado para Gráfico 7">
            <a:extLst>
              <a:ext uri="{FF2B5EF4-FFF2-40B4-BE49-F238E27FC236}">
                <a16:creationId xmlns:a16="http://schemas.microsoft.com/office/drawing/2014/main" id="{1D01BD62-155A-4AEC-91F8-911AC91D141F}"/>
              </a:ext>
            </a:extLst>
          </p:cNvPr>
          <p:cNvSpPr>
            <a:spLocks noGrp="1"/>
          </p:cNvSpPr>
          <p:nvPr>
            <p:ph type="chart" sz="quarter" idx="34" hasCustomPrompt="1"/>
          </p:nvPr>
        </p:nvSpPr>
        <p:spPr>
          <a:xfrm>
            <a:off x="6675845" y="2449286"/>
            <a:ext cx="4589780" cy="3646715"/>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Tree>
    <p:extLst>
      <p:ext uri="{BB962C8B-B14F-4D97-AF65-F5344CB8AC3E}">
        <p14:creationId xmlns:p14="http://schemas.microsoft.com/office/powerpoint/2010/main" val="2639248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2EC2F6AD-31CE-41BA-AAAF-FACCCF43BFE8}"/>
              </a:ext>
            </a:extLst>
          </p:cNvPr>
          <p:cNvGraphicFramePr>
            <a:graphicFrameLocks noChangeAspect="1"/>
          </p:cNvGraphicFramePr>
          <p:nvPr userDrawn="1">
            <p:custDataLst>
              <p:tags r:id="rId1"/>
            </p:custDataLst>
            <p:extLst>
              <p:ext uri="{D42A27DB-BD31-4B8C-83A1-F6EECF244321}">
                <p14:modId xmlns:p14="http://schemas.microsoft.com/office/powerpoint/2010/main" val="737018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3" name="Objeto 2" hidden="1">
                        <a:extLst>
                          <a:ext uri="{FF2B5EF4-FFF2-40B4-BE49-F238E27FC236}">
                            <a16:creationId xmlns:a16="http://schemas.microsoft.com/office/drawing/2014/main" id="{2EC2F6AD-31CE-41BA-AAAF-FACCCF43BF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ço Reservado para Imagem 39">
            <a:extLst>
              <a:ext uri="{FF2B5EF4-FFF2-40B4-BE49-F238E27FC236}">
                <a16:creationId xmlns:a16="http://schemas.microsoft.com/office/drawing/2014/main" id="{19D849D3-9EC6-4DDC-8503-BE89D84E9973}"/>
              </a:ext>
            </a:extLst>
          </p:cNvPr>
          <p:cNvSpPr>
            <a:spLocks noGrp="1"/>
          </p:cNvSpPr>
          <p:nvPr>
            <p:ph type="pic" sz="quarter" idx="29" hasCustomPrompt="1"/>
          </p:nvPr>
        </p:nvSpPr>
        <p:spPr>
          <a:xfrm>
            <a:off x="0" y="0"/>
            <a:ext cx="12192000" cy="6858000"/>
          </a:xfrm>
          <a:prstGeom prst="round2DiagRect">
            <a:avLst>
              <a:gd name="adj1" fmla="val 0"/>
              <a:gd name="adj2" fmla="val 0"/>
            </a:avLst>
          </a:prstGeom>
        </p:spPr>
        <p:txBody>
          <a:bodyPr lIns="72000" tIns="288000" rIns="360000" bIns="1440000" anchor="ctr"/>
          <a:lstStyle>
            <a:lvl1pPr marL="0" indent="0" algn="ctr">
              <a:buNone/>
              <a:defRPr sz="1600" spc="0"/>
            </a:lvl1pPr>
          </a:lstStyle>
          <a:p>
            <a:r>
              <a:rPr lang="pt-BR"/>
              <a:t>CLIQUE PARA INSERIR IMAGEM</a:t>
            </a:r>
            <a:endParaRPr lang="en-US" dirty="0"/>
          </a:p>
        </p:txBody>
      </p:sp>
    </p:spTree>
    <p:extLst>
      <p:ext uri="{BB962C8B-B14F-4D97-AF65-F5344CB8AC3E}">
        <p14:creationId xmlns:p14="http://schemas.microsoft.com/office/powerpoint/2010/main" val="1110237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ns + Gráficos">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2EC2F6AD-31CE-41BA-AAAF-FACCCF43BFE8}"/>
              </a:ext>
            </a:extLst>
          </p:cNvPr>
          <p:cNvGraphicFramePr>
            <a:graphicFrameLocks noChangeAspect="1"/>
          </p:cNvGraphicFramePr>
          <p:nvPr userDrawn="1">
            <p:custDataLst>
              <p:tags r:id="rId1"/>
            </p:custDataLst>
            <p:extLst>
              <p:ext uri="{D42A27DB-BD31-4B8C-83A1-F6EECF244321}">
                <p14:modId xmlns:p14="http://schemas.microsoft.com/office/powerpoint/2010/main" val="1054385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3" name="Objeto 2" hidden="1">
                        <a:extLst>
                          <a:ext uri="{FF2B5EF4-FFF2-40B4-BE49-F238E27FC236}">
                            <a16:creationId xmlns:a16="http://schemas.microsoft.com/office/drawing/2014/main" id="{2EC2F6AD-31CE-41BA-AAAF-FACCCF43BF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ço Reservado para Gráfico 7">
            <a:extLst>
              <a:ext uri="{FF2B5EF4-FFF2-40B4-BE49-F238E27FC236}">
                <a16:creationId xmlns:a16="http://schemas.microsoft.com/office/drawing/2014/main" id="{D3A4C783-2501-45D6-ACD7-967B1CFBDD51}"/>
              </a:ext>
            </a:extLst>
          </p:cNvPr>
          <p:cNvSpPr>
            <a:spLocks noGrp="1"/>
          </p:cNvSpPr>
          <p:nvPr>
            <p:ph type="chart" sz="quarter" idx="33" hasCustomPrompt="1"/>
          </p:nvPr>
        </p:nvSpPr>
        <p:spPr>
          <a:xfrm>
            <a:off x="835660" y="762000"/>
            <a:ext cx="4589780" cy="3002280"/>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
        <p:nvSpPr>
          <p:cNvPr id="5" name="Espaço Reservado para Gráfico 7">
            <a:extLst>
              <a:ext uri="{FF2B5EF4-FFF2-40B4-BE49-F238E27FC236}">
                <a16:creationId xmlns:a16="http://schemas.microsoft.com/office/drawing/2014/main" id="{B48A20EF-139D-4295-A474-5EBC2C86F5EF}"/>
              </a:ext>
            </a:extLst>
          </p:cNvPr>
          <p:cNvSpPr>
            <a:spLocks noGrp="1"/>
          </p:cNvSpPr>
          <p:nvPr>
            <p:ph type="chart" sz="quarter" idx="34" hasCustomPrompt="1"/>
          </p:nvPr>
        </p:nvSpPr>
        <p:spPr>
          <a:xfrm>
            <a:off x="6766560" y="746760"/>
            <a:ext cx="4589780" cy="3002280"/>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
        <p:nvSpPr>
          <p:cNvPr id="7" name="Espaço Reservado para Imagem 39">
            <a:extLst>
              <a:ext uri="{FF2B5EF4-FFF2-40B4-BE49-F238E27FC236}">
                <a16:creationId xmlns:a16="http://schemas.microsoft.com/office/drawing/2014/main" id="{E59565D5-1B0C-4C97-BFE8-A9C32F797CA6}"/>
              </a:ext>
            </a:extLst>
          </p:cNvPr>
          <p:cNvSpPr>
            <a:spLocks noGrp="1"/>
          </p:cNvSpPr>
          <p:nvPr>
            <p:ph type="pic" sz="quarter" idx="29" hasCustomPrompt="1"/>
          </p:nvPr>
        </p:nvSpPr>
        <p:spPr>
          <a:xfrm>
            <a:off x="0" y="4282633"/>
            <a:ext cx="12192000" cy="2575367"/>
          </a:xfrm>
          <a:prstGeom prst="round2DiagRect">
            <a:avLst>
              <a:gd name="adj1" fmla="val 0"/>
              <a:gd name="adj2" fmla="val 0"/>
            </a:avLst>
          </a:prstGeom>
        </p:spPr>
        <p:txBody>
          <a:bodyPr lIns="72000" tIns="288000" rIns="360000" bIns="1440000" anchor="ctr"/>
          <a:lstStyle>
            <a:lvl1pPr marL="0" indent="0" algn="ctr">
              <a:buNone/>
              <a:defRPr sz="1600" spc="0"/>
            </a:lvl1pPr>
          </a:lstStyle>
          <a:p>
            <a:r>
              <a:rPr lang="pt-BR"/>
              <a:t>CLIQUE PARA INSERIR IMAGEM</a:t>
            </a:r>
            <a:endParaRPr lang="en-US" dirty="0"/>
          </a:p>
        </p:txBody>
      </p:sp>
    </p:spTree>
    <p:extLst>
      <p:ext uri="{BB962C8B-B14F-4D97-AF65-F5344CB8AC3E}">
        <p14:creationId xmlns:p14="http://schemas.microsoft.com/office/powerpoint/2010/main" val="2558280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55631325-4F63-400E-BF6D-DF1904C39D56}"/>
              </a:ext>
            </a:extLst>
          </p:cNvPr>
          <p:cNvGraphicFramePr>
            <a:graphicFrameLocks noChangeAspect="1"/>
          </p:cNvGraphicFramePr>
          <p:nvPr userDrawn="1">
            <p:custDataLst>
              <p:tags r:id="rId1"/>
            </p:custDataLst>
            <p:extLst>
              <p:ext uri="{D42A27DB-BD31-4B8C-83A1-F6EECF244321}">
                <p14:modId xmlns:p14="http://schemas.microsoft.com/office/powerpoint/2010/main" val="1514801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4" name="Objeto 3" hidden="1">
                        <a:extLst>
                          <a:ext uri="{FF2B5EF4-FFF2-40B4-BE49-F238E27FC236}">
                            <a16:creationId xmlns:a16="http://schemas.microsoft.com/office/drawing/2014/main" id="{55631325-4F63-400E-BF6D-DF1904C39D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Espaço Reservado para Imagem 39">
            <a:extLst>
              <a:ext uri="{FF2B5EF4-FFF2-40B4-BE49-F238E27FC236}">
                <a16:creationId xmlns:a16="http://schemas.microsoft.com/office/drawing/2014/main" id="{C86256DE-E7CE-4AF2-A23F-F915E43CC91B}"/>
              </a:ext>
            </a:extLst>
          </p:cNvPr>
          <p:cNvSpPr>
            <a:spLocks noGrp="1"/>
          </p:cNvSpPr>
          <p:nvPr>
            <p:ph type="pic" sz="quarter" idx="29" hasCustomPrompt="1"/>
          </p:nvPr>
        </p:nvSpPr>
        <p:spPr>
          <a:xfrm>
            <a:off x="0" y="1404258"/>
            <a:ext cx="12192000" cy="4049484"/>
          </a:xfrm>
          <a:prstGeom prst="round2DiagRect">
            <a:avLst>
              <a:gd name="adj1" fmla="val 0"/>
              <a:gd name="adj2" fmla="val 0"/>
            </a:avLst>
          </a:prstGeom>
        </p:spPr>
        <p:txBody>
          <a:bodyPr lIns="72000" tIns="288000" rIns="360000" bIns="1440000" anchor="ctr"/>
          <a:lstStyle>
            <a:lvl1pPr marL="0" indent="0" algn="ctr">
              <a:buNone/>
              <a:defRPr sz="1600" spc="0"/>
            </a:lvl1pPr>
          </a:lstStyle>
          <a:p>
            <a:r>
              <a:rPr lang="pt-BR"/>
              <a:t>CLIQUE PARA INSERIR IMAGEM</a:t>
            </a:r>
            <a:endParaRPr lang="en-US" dirty="0"/>
          </a:p>
        </p:txBody>
      </p:sp>
    </p:spTree>
    <p:extLst>
      <p:ext uri="{BB962C8B-B14F-4D97-AF65-F5344CB8AC3E}">
        <p14:creationId xmlns:p14="http://schemas.microsoft.com/office/powerpoint/2010/main" val="203686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Espaço Reservado para Texto 10">
            <a:extLst>
              <a:ext uri="{FF2B5EF4-FFF2-40B4-BE49-F238E27FC236}">
                <a16:creationId xmlns:a16="http://schemas.microsoft.com/office/drawing/2014/main" id="{6AEF4D50-BE03-265C-13A8-F9C598A2DBDB}"/>
              </a:ext>
            </a:extLst>
          </p:cNvPr>
          <p:cNvSpPr txBox="1">
            <a:spLocks/>
          </p:cNvSpPr>
          <p:nvPr userDrawn="1"/>
        </p:nvSpPr>
        <p:spPr>
          <a:xfrm>
            <a:off x="0" y="1422626"/>
            <a:ext cx="12192000" cy="5435374"/>
          </a:xfrm>
          <a:prstGeom prst="rect">
            <a:avLst/>
          </a:prstGeom>
          <a:solidFill>
            <a:schemeClr val="accent1"/>
          </a:solidFill>
        </p:spPr>
        <p:txBody>
          <a:bodyPr wrap="square" tIns="252000" rtlCol="0">
            <a:noAutofit/>
          </a:bodyPr>
          <a:lstStyle>
            <a:lvl1pPr marL="0" indent="0" algn="ctr" defTabSz="914400" rtl="0" eaLnBrk="1" latinLnBrk="0" hangingPunct="1">
              <a:lnSpc>
                <a:spcPct val="90000"/>
              </a:lnSpc>
              <a:spcBef>
                <a:spcPts val="1000"/>
              </a:spcBef>
              <a:buFont typeface="Arial" panose="020B0604020202020204" pitchFamily="34" charset="0"/>
              <a:buNone/>
              <a:defRPr lang="pt-BR" sz="100" kern="1200" spc="0" smtClean="0">
                <a:no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pt-BR"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pt-BR"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pt-BR"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p:txBody>
      </p:sp>
      <p:pic>
        <p:nvPicPr>
          <p:cNvPr id="4" name="Espaço Reservado para Imagem 5">
            <a:extLst>
              <a:ext uri="{FF2B5EF4-FFF2-40B4-BE49-F238E27FC236}">
                <a16:creationId xmlns:a16="http://schemas.microsoft.com/office/drawing/2014/main" id="{A38836D1-DEDC-8DB2-0BE4-884EF5B579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3583"/>
            <a:ext cx="12192000" cy="1677947"/>
          </a:xfrm>
          <a:prstGeom prst="round2DiagRect">
            <a:avLst>
              <a:gd name="adj1" fmla="val 0"/>
              <a:gd name="adj2" fmla="val 0"/>
            </a:avLst>
          </a:prstGeom>
        </p:spPr>
      </p:pic>
      <p:sp>
        <p:nvSpPr>
          <p:cNvPr id="5" name="Retângulo 6">
            <a:extLst>
              <a:ext uri="{FF2B5EF4-FFF2-40B4-BE49-F238E27FC236}">
                <a16:creationId xmlns:a16="http://schemas.microsoft.com/office/drawing/2014/main" id="{AC5CD910-5E42-42C6-6AD4-AFABBFE898FD}"/>
              </a:ext>
            </a:extLst>
          </p:cNvPr>
          <p:cNvSpPr/>
          <p:nvPr userDrawn="1"/>
        </p:nvSpPr>
        <p:spPr>
          <a:xfrm>
            <a:off x="0" y="982802"/>
            <a:ext cx="12192000" cy="706623"/>
          </a:xfrm>
          <a:prstGeom prst="rect">
            <a:avLst/>
          </a:prstGeom>
          <a:gradFill flip="none" rotWithShape="1">
            <a:gsLst>
              <a:gs pos="12000">
                <a:srgbClr val="2C4257">
                  <a:alpha val="90000"/>
                </a:srgbClr>
              </a:gs>
              <a:gs pos="100000">
                <a:srgbClr val="48728A">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8">
            <a:extLst>
              <a:ext uri="{FF2B5EF4-FFF2-40B4-BE49-F238E27FC236}">
                <a16:creationId xmlns:a16="http://schemas.microsoft.com/office/drawing/2014/main" id="{8AFDA4C7-4287-8B5B-AAE1-7F4BB0B41557}"/>
              </a:ext>
            </a:extLst>
          </p:cNvPr>
          <p:cNvSpPr/>
          <p:nvPr userDrawn="1"/>
        </p:nvSpPr>
        <p:spPr>
          <a:xfrm>
            <a:off x="753755" y="974342"/>
            <a:ext cx="5657737" cy="565146"/>
          </a:xfrm>
          <a:prstGeom prst="rect">
            <a:avLst/>
          </a:prstGeom>
        </p:spPr>
        <p:txBody>
          <a:bodyPr wrap="square" lIns="36000" tIns="36000" rIns="36000" bIns="36000">
            <a:spAutoFit/>
          </a:bodyPr>
          <a:lstStyle/>
          <a:p>
            <a:r>
              <a:rPr lang="pt-BR" sz="3200" spc="300">
                <a:solidFill>
                  <a:schemeClr val="bg1"/>
                </a:solidFill>
                <a:latin typeface="Bodoni MT" panose="02070603080606020203" pitchFamily="18" charset="0"/>
                <a:cs typeface="Times New Roman" panose="02020603050405020304" pitchFamily="18" charset="0"/>
              </a:rPr>
              <a:t>DISCLAIMER</a:t>
            </a:r>
          </a:p>
        </p:txBody>
      </p:sp>
      <p:grpSp>
        <p:nvGrpSpPr>
          <p:cNvPr id="7" name="Agrupar 28">
            <a:extLst>
              <a:ext uri="{FF2B5EF4-FFF2-40B4-BE49-F238E27FC236}">
                <a16:creationId xmlns:a16="http://schemas.microsoft.com/office/drawing/2014/main" id="{00075709-FB3F-5A5B-A37E-3F1631106C0D}"/>
              </a:ext>
            </a:extLst>
          </p:cNvPr>
          <p:cNvGrpSpPr/>
          <p:nvPr userDrawn="1"/>
        </p:nvGrpSpPr>
        <p:grpSpPr>
          <a:xfrm>
            <a:off x="799662" y="1459118"/>
            <a:ext cx="1260631" cy="87387"/>
            <a:chOff x="5665107" y="3613443"/>
            <a:chExt cx="2155557" cy="101658"/>
          </a:xfrm>
        </p:grpSpPr>
        <p:sp>
          <p:nvSpPr>
            <p:cNvPr id="8" name="Retângulo 29">
              <a:extLst>
                <a:ext uri="{FF2B5EF4-FFF2-40B4-BE49-F238E27FC236}">
                  <a16:creationId xmlns:a16="http://schemas.microsoft.com/office/drawing/2014/main" id="{AF8446E0-5A87-F1BE-0A1E-CFF25D4FB540}"/>
                </a:ext>
              </a:extLst>
            </p:cNvPr>
            <p:cNvSpPr/>
            <p:nvPr/>
          </p:nvSpPr>
          <p:spPr>
            <a:xfrm>
              <a:off x="5665107" y="3613443"/>
              <a:ext cx="628256" cy="101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30">
              <a:extLst>
                <a:ext uri="{FF2B5EF4-FFF2-40B4-BE49-F238E27FC236}">
                  <a16:creationId xmlns:a16="http://schemas.microsoft.com/office/drawing/2014/main" id="{2F2E24EE-F58A-0BCC-6F0C-78BAFE5A38CA}"/>
                </a:ext>
              </a:extLst>
            </p:cNvPr>
            <p:cNvSpPr/>
            <p:nvPr/>
          </p:nvSpPr>
          <p:spPr>
            <a:xfrm>
              <a:off x="6235728" y="3613443"/>
              <a:ext cx="628256" cy="10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31">
              <a:extLst>
                <a:ext uri="{FF2B5EF4-FFF2-40B4-BE49-F238E27FC236}">
                  <a16:creationId xmlns:a16="http://schemas.microsoft.com/office/drawing/2014/main" id="{88F8DE7A-1218-9772-A51D-43816ACC7F57}"/>
                </a:ext>
              </a:extLst>
            </p:cNvPr>
            <p:cNvSpPr/>
            <p:nvPr/>
          </p:nvSpPr>
          <p:spPr>
            <a:xfrm>
              <a:off x="6803517" y="3613443"/>
              <a:ext cx="1017147" cy="101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Imagem 10" descr="Texto&#10;&#10;Descrição gerada automaticamente">
            <a:extLst>
              <a:ext uri="{FF2B5EF4-FFF2-40B4-BE49-F238E27FC236}">
                <a16:creationId xmlns:a16="http://schemas.microsoft.com/office/drawing/2014/main" id="{EF1A4412-27C4-BA57-208F-F763A45B8A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23380" y="6309360"/>
            <a:ext cx="1465047" cy="460800"/>
          </a:xfrm>
          <a:prstGeom prst="rect">
            <a:avLst/>
          </a:prstGeom>
        </p:spPr>
      </p:pic>
      <p:sp>
        <p:nvSpPr>
          <p:cNvPr id="12" name="TextBox 11">
            <a:extLst>
              <a:ext uri="{FF2B5EF4-FFF2-40B4-BE49-F238E27FC236}">
                <a16:creationId xmlns:a16="http://schemas.microsoft.com/office/drawing/2014/main" id="{3CE2A7AF-1793-E253-E1BA-8ABA1748D1C9}"/>
              </a:ext>
            </a:extLst>
          </p:cNvPr>
          <p:cNvSpPr txBox="1"/>
          <p:nvPr userDrawn="1"/>
        </p:nvSpPr>
        <p:spPr>
          <a:xfrm>
            <a:off x="463119" y="1879922"/>
            <a:ext cx="11265763" cy="3754874"/>
          </a:xfrm>
          <a:prstGeom prst="rect">
            <a:avLst/>
          </a:prstGeom>
          <a:noFill/>
        </p:spPr>
        <p:txBody>
          <a:bodyPr wrap="square" rtlCol="0">
            <a:spAutoFit/>
          </a:bodyPr>
          <a:lstStyle/>
          <a:p>
            <a:pPr algn="just"/>
            <a:r>
              <a:rPr lang="pt-BR" sz="1400">
                <a:solidFill>
                  <a:schemeClr val="bg1"/>
                </a:solidFill>
              </a:rPr>
              <a:t>As informações contidas neste documento são confidenciais, sendo exclusivamente para o uso dos seus destinatários. Esteja ciente de que estão proibidas, sem qualquer exceção, modificar, copiar, transmitir, distribuir, expor, desenvolver, reproduzir, publicar, licenciar, copiar formato, criar trabalhos derivados, transferir ou de outra forma utilizar, no todo ou em parte, para sem prévia e expressa autorização da ETRNTY. Este material foi elaborado pela ETRNTY e não configura um relatório de análise de valores mobiliários. As informações, prazos, taxas e condições aqui contidas são indicativas e informativas, e não constituem ou devem ser interpretadas como uma oferta ou solicitação de compra ou venda de qualquer instrumento financeiro ou de participação em qualquer estratégia de negócios específica. Qualquer informação neste material deve ser confirmada quanto às suas condições. A ETRNTY não declara ou garante, de forma expressa ou implícita, a integridade, confiabilidade ou exatidão de tais informações. Este material não leva em consideração objetivos de investimento, situação financeira ou necessidades específicas de qualquer investidor. Os investidores devem obter orientação financeira independente, com base em suas características pessoais, antes de tomar uma decisão de investimento baseada nas informações contidas neste material. Os desempenhos anteriores não são indicativos de resultados futuros, e nenhuma declaração ou garantia, de forma expressa ou implícita, é feita neste material em relação a desempenhos futuros. A ETRNTY se exime de qualquer responsabilidade por quaisquer prejuízos, diretos ou indiretos, que venham a decorrer da utilização deste material ou seu conteúdo. A rentabilidade de produtos financeiros pode apresentar variações e seu preço ou valor pode aumentar ou diminuir num curto espaço de tempo. A rentabilidade divulgada não é líquida de impostos. O investimento em ações é um investimento de risco. As condições de mercado, o cenário macroeconômico, os eventos específicos da empresa e do setor podem afetar o desempenho do investimento, podendo resultar em significativas perdas patrimoniais. A duração recomendada para o investimento é de médio-longo prazo. O patrimônio do cliente não está garantido neste tipo de produto. </a:t>
            </a:r>
          </a:p>
        </p:txBody>
      </p:sp>
      <p:pic>
        <p:nvPicPr>
          <p:cNvPr id="13" name="Imagem 25" descr="Uma imagem contendo Texto&#10;&#10;Descrição gerada automaticamente">
            <a:extLst>
              <a:ext uri="{FF2B5EF4-FFF2-40B4-BE49-F238E27FC236}">
                <a16:creationId xmlns:a16="http://schemas.microsoft.com/office/drawing/2014/main" id="{E716C1E6-4663-8A27-ACB8-1F490B1A433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4596" y="5723576"/>
            <a:ext cx="1296000" cy="971786"/>
          </a:xfrm>
          <a:prstGeom prst="rect">
            <a:avLst/>
          </a:prstGeom>
        </p:spPr>
      </p:pic>
      <p:pic>
        <p:nvPicPr>
          <p:cNvPr id="14" name="Imagem 26" descr="Uma imagem contendo Texto&#10;&#10;Descrição gerada automaticamente">
            <a:extLst>
              <a:ext uri="{FF2B5EF4-FFF2-40B4-BE49-F238E27FC236}">
                <a16:creationId xmlns:a16="http://schemas.microsoft.com/office/drawing/2014/main" id="{0DC47B2E-1DD5-FFD4-2ACD-9E8DEBCAD5B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11417" y="5723576"/>
            <a:ext cx="1296000" cy="971786"/>
          </a:xfrm>
          <a:prstGeom prst="rect">
            <a:avLst/>
          </a:prstGeom>
        </p:spPr>
      </p:pic>
    </p:spTree>
    <p:extLst>
      <p:ext uri="{BB962C8B-B14F-4D97-AF65-F5344CB8AC3E}">
        <p14:creationId xmlns:p14="http://schemas.microsoft.com/office/powerpoint/2010/main" val="63676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age fundo">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AA8A9605-DE61-CD30-CD66-5B2FF107D4F5}"/>
              </a:ext>
            </a:extLst>
          </p:cNvPr>
          <p:cNvSpPr>
            <a:spLocks noGrp="1"/>
          </p:cNvSpPr>
          <p:nvPr>
            <p:ph type="body" sz="quarter" idx="10" hasCustomPrompt="1"/>
          </p:nvPr>
        </p:nvSpPr>
        <p:spPr>
          <a:xfrm>
            <a:off x="992799" y="377144"/>
            <a:ext cx="5610225" cy="473876"/>
          </a:xfrm>
          <a:prstGeom prst="rect">
            <a:avLst/>
          </a:prstGeom>
        </p:spPr>
        <p:txBody>
          <a:bodyPr lIns="0"/>
          <a:lstStyle>
            <a:lvl1pPr marL="0" indent="0" algn="l">
              <a:buNone/>
              <a:defRPr cap="all" baseline="0">
                <a:solidFill>
                  <a:schemeClr val="accent2"/>
                </a:solidFill>
                <a:latin typeface="+mj-lt"/>
              </a:defRPr>
            </a:lvl1pPr>
          </a:lstStyle>
          <a:p>
            <a:pPr lvl="0"/>
            <a:r>
              <a:rPr lang="en-US" dirty="0"/>
              <a:t>NOME FUNDO</a:t>
            </a:r>
            <a:endParaRPr lang="pt-BR" dirty="0"/>
          </a:p>
        </p:txBody>
      </p:sp>
      <p:graphicFrame>
        <p:nvGraphicFramePr>
          <p:cNvPr id="4" name="Objeto 3" hidden="1">
            <a:extLst>
              <a:ext uri="{FF2B5EF4-FFF2-40B4-BE49-F238E27FC236}">
                <a16:creationId xmlns:a16="http://schemas.microsoft.com/office/drawing/2014/main" id="{4A346934-C230-4A52-B21B-D6E8DD9AA88A}"/>
              </a:ext>
            </a:extLst>
          </p:cNvPr>
          <p:cNvGraphicFramePr>
            <a:graphicFrameLocks noChangeAspect="1"/>
          </p:cNvGraphicFramePr>
          <p:nvPr userDrawn="1">
            <p:custDataLst>
              <p:tags r:id="rId1"/>
            </p:custDataLst>
            <p:extLst>
              <p:ext uri="{D42A27DB-BD31-4B8C-83A1-F6EECF244321}">
                <p14:modId xmlns:p14="http://schemas.microsoft.com/office/powerpoint/2010/main" val="411749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4" name="Objeto 3" hidden="1">
                        <a:extLst>
                          <a:ext uri="{FF2B5EF4-FFF2-40B4-BE49-F238E27FC236}">
                            <a16:creationId xmlns:a16="http://schemas.microsoft.com/office/drawing/2014/main" id="{4A346934-C230-4A52-B21B-D6E8DD9AA88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Imagem 1" descr="Texto&#10;&#10;Descrição gerada automaticamente com confiança média">
            <a:extLst>
              <a:ext uri="{FF2B5EF4-FFF2-40B4-BE49-F238E27FC236}">
                <a16:creationId xmlns:a16="http://schemas.microsoft.com/office/drawing/2014/main" id="{0943960B-6FC2-5D31-0286-55F20DF7CDF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5" name="Colchete Duplo 10">
            <a:extLst>
              <a:ext uri="{FF2B5EF4-FFF2-40B4-BE49-F238E27FC236}">
                <a16:creationId xmlns:a16="http://schemas.microsoft.com/office/drawing/2014/main" id="{71FA7D95-2B3F-8557-D433-7633FDE28CFE}"/>
              </a:ext>
            </a:extLst>
          </p:cNvPr>
          <p:cNvSpPr/>
          <p:nvPr userDrawn="1"/>
        </p:nvSpPr>
        <p:spPr>
          <a:xfrm rot="5400000">
            <a:off x="725698" y="1767552"/>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rgbClr val="2C4257"/>
              </a:solidFill>
              <a:latin typeface="Bodoni MT" panose="02070603080606020203" pitchFamily="18" charset="0"/>
              <a:cs typeface="Times New Roman" panose="02020603050405020304" pitchFamily="18" charset="0"/>
            </a:endParaRPr>
          </a:p>
        </p:txBody>
      </p:sp>
      <p:sp>
        <p:nvSpPr>
          <p:cNvPr id="7" name="Colchete Duplo 12">
            <a:extLst>
              <a:ext uri="{FF2B5EF4-FFF2-40B4-BE49-F238E27FC236}">
                <a16:creationId xmlns:a16="http://schemas.microsoft.com/office/drawing/2014/main" id="{BBBE7116-D7B7-6772-8DF8-E166EB6F8A64}"/>
              </a:ext>
            </a:extLst>
          </p:cNvPr>
          <p:cNvSpPr/>
          <p:nvPr userDrawn="1"/>
        </p:nvSpPr>
        <p:spPr>
          <a:xfrm rot="5400000">
            <a:off x="6481375" y="1754463"/>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rgbClr val="2C4257"/>
              </a:solidFill>
              <a:latin typeface="Bodoni MT" panose="02070603080606020203" pitchFamily="18" charset="0"/>
              <a:cs typeface="Times New Roman" panose="02020603050405020304" pitchFamily="18" charset="0"/>
            </a:endParaRPr>
          </a:p>
        </p:txBody>
      </p:sp>
      <p:sp>
        <p:nvSpPr>
          <p:cNvPr id="9" name="Retângulo 14">
            <a:extLst>
              <a:ext uri="{FF2B5EF4-FFF2-40B4-BE49-F238E27FC236}">
                <a16:creationId xmlns:a16="http://schemas.microsoft.com/office/drawing/2014/main" id="{B99A83AD-3DE5-DAB8-7E10-176CA9618DBD}"/>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ector reto 15">
            <a:extLst>
              <a:ext uri="{FF2B5EF4-FFF2-40B4-BE49-F238E27FC236}">
                <a16:creationId xmlns:a16="http://schemas.microsoft.com/office/drawing/2014/main" id="{42CE8DE8-062D-8DD4-F0B8-258EE4A7ADF0}"/>
              </a:ext>
            </a:extLst>
          </p:cNvPr>
          <p:cNvCxnSpPr>
            <a:cxnSpLocks/>
          </p:cNvCxnSpPr>
          <p:nvPr userDrawn="1"/>
        </p:nvCxnSpPr>
        <p:spPr>
          <a:xfrm>
            <a:off x="6096000" y="1801586"/>
            <a:ext cx="0" cy="4528457"/>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 name="Retângulo 22">
            <a:extLst>
              <a:ext uri="{FF2B5EF4-FFF2-40B4-BE49-F238E27FC236}">
                <a16:creationId xmlns:a16="http://schemas.microsoft.com/office/drawing/2014/main" id="{A41DB60D-0566-49B4-DED9-9033C39972EC}"/>
              </a:ext>
            </a:extLst>
          </p:cNvPr>
          <p:cNvSpPr/>
          <p:nvPr userDrawn="1"/>
        </p:nvSpPr>
        <p:spPr>
          <a:xfrm>
            <a:off x="-1" y="376332"/>
            <a:ext cx="1032121" cy="908182"/>
          </a:xfrm>
          <a:prstGeom prst="rect">
            <a:avLst/>
          </a:prstGeom>
          <a:blipFill dpi="0"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8">
            <a:extLst>
              <a:ext uri="{FF2B5EF4-FFF2-40B4-BE49-F238E27FC236}">
                <a16:creationId xmlns:a16="http://schemas.microsoft.com/office/drawing/2014/main" id="{18CAB5B6-3A37-5A67-C01C-D3D3DAA8A854}"/>
              </a:ext>
            </a:extLst>
          </p:cNvPr>
          <p:cNvGraphicFramePr>
            <a:graphicFrameLocks noGrp="1"/>
          </p:cNvGraphicFramePr>
          <p:nvPr userDrawn="1">
            <p:extLst>
              <p:ext uri="{D42A27DB-BD31-4B8C-83A1-F6EECF244321}">
                <p14:modId xmlns:p14="http://schemas.microsoft.com/office/powerpoint/2010/main" val="1868947303"/>
              </p:ext>
            </p:extLst>
          </p:nvPr>
        </p:nvGraphicFramePr>
        <p:xfrm>
          <a:off x="6675438" y="410561"/>
          <a:ext cx="4855510" cy="609600"/>
        </p:xfrm>
        <a:graphic>
          <a:graphicData uri="http://schemas.openxmlformats.org/drawingml/2006/table">
            <a:tbl>
              <a:tblPr firstRow="1" bandRow="1">
                <a:tableStyleId>{5C22544A-7EE6-4342-B048-85BDC9FD1C3A}</a:tableStyleId>
              </a:tblPr>
              <a:tblGrid>
                <a:gridCol w="971102">
                  <a:extLst>
                    <a:ext uri="{9D8B030D-6E8A-4147-A177-3AD203B41FA5}">
                      <a16:colId xmlns:a16="http://schemas.microsoft.com/office/drawing/2014/main" val="3972818115"/>
                    </a:ext>
                  </a:extLst>
                </a:gridCol>
                <a:gridCol w="971102">
                  <a:extLst>
                    <a:ext uri="{9D8B030D-6E8A-4147-A177-3AD203B41FA5}">
                      <a16:colId xmlns:a16="http://schemas.microsoft.com/office/drawing/2014/main" val="3622740401"/>
                    </a:ext>
                  </a:extLst>
                </a:gridCol>
                <a:gridCol w="971102">
                  <a:extLst>
                    <a:ext uri="{9D8B030D-6E8A-4147-A177-3AD203B41FA5}">
                      <a16:colId xmlns:a16="http://schemas.microsoft.com/office/drawing/2014/main" val="3349966619"/>
                    </a:ext>
                  </a:extLst>
                </a:gridCol>
                <a:gridCol w="971102">
                  <a:extLst>
                    <a:ext uri="{9D8B030D-6E8A-4147-A177-3AD203B41FA5}">
                      <a16:colId xmlns:a16="http://schemas.microsoft.com/office/drawing/2014/main" val="2602407354"/>
                    </a:ext>
                  </a:extLst>
                </a:gridCol>
                <a:gridCol w="971102">
                  <a:extLst>
                    <a:ext uri="{9D8B030D-6E8A-4147-A177-3AD203B41FA5}">
                      <a16:colId xmlns:a16="http://schemas.microsoft.com/office/drawing/2014/main" val="3082835287"/>
                    </a:ext>
                  </a:extLst>
                </a:gridCol>
              </a:tblGrid>
              <a:tr h="283964">
                <a:tc>
                  <a:txBody>
                    <a:bodyPr/>
                    <a:lstStyle/>
                    <a:p>
                      <a:pPr algn="r"/>
                      <a:r>
                        <a:rPr lang="en-US" sz="1400" dirty="0" err="1"/>
                        <a:t>Mês</a:t>
                      </a:r>
                      <a:endParaRPr lang="pt-BR" sz="1400" dirty="0"/>
                    </a:p>
                  </a:txBody>
                  <a:tcPr/>
                </a:tc>
                <a:tc>
                  <a:txBody>
                    <a:bodyPr/>
                    <a:lstStyle/>
                    <a:p>
                      <a:pPr algn="r"/>
                      <a:r>
                        <a:rPr lang="en-US" sz="1400" dirty="0"/>
                        <a:t>YTD</a:t>
                      </a:r>
                      <a:endParaRPr lang="pt-BR" sz="1400" dirty="0"/>
                    </a:p>
                  </a:txBody>
                  <a:tcPr/>
                </a:tc>
                <a:tc>
                  <a:txBody>
                    <a:bodyPr/>
                    <a:lstStyle/>
                    <a:p>
                      <a:pPr algn="r"/>
                      <a:r>
                        <a:rPr lang="en-US" sz="1400"/>
                        <a:t>12 meses</a:t>
                      </a:r>
                      <a:endParaRPr lang="pt-BR" sz="1400"/>
                    </a:p>
                  </a:txBody>
                  <a:tcPr/>
                </a:tc>
                <a:tc>
                  <a:txBody>
                    <a:bodyPr/>
                    <a:lstStyle/>
                    <a:p>
                      <a:pPr lvl="0" algn="r">
                        <a:buNone/>
                      </a:pPr>
                      <a:r>
                        <a:rPr lang="en-US" sz="1400"/>
                        <a:t>24 meses</a:t>
                      </a:r>
                    </a:p>
                  </a:txBody>
                  <a:tcPr/>
                </a:tc>
                <a:tc>
                  <a:txBody>
                    <a:bodyPr/>
                    <a:lstStyle/>
                    <a:p>
                      <a:pPr algn="r"/>
                      <a:r>
                        <a:rPr lang="en-US" sz="1400" dirty="0"/>
                        <a:t>60 meses</a:t>
                      </a:r>
                      <a:endParaRPr lang="pt-BR" sz="1400" dirty="0"/>
                    </a:p>
                  </a:txBody>
                  <a:tcPr/>
                </a:tc>
                <a:extLst>
                  <a:ext uri="{0D108BD9-81ED-4DB2-BD59-A6C34878D82A}">
                    <a16:rowId xmlns:a16="http://schemas.microsoft.com/office/drawing/2014/main" val="4231500364"/>
                  </a:ext>
                </a:extLst>
              </a:tr>
              <a:tr h="298097">
                <a:tc>
                  <a:txBody>
                    <a:bodyPr/>
                    <a:lstStyle/>
                    <a:p>
                      <a:pPr marL="0" lvl="0" algn="r" defTabSz="914400" rtl="0" eaLnBrk="1" latinLnBrk="0" hangingPunct="1">
                        <a:buNone/>
                      </a:pPr>
                      <a:endParaRPr lang="pt-BR" sz="1400" kern="1200" dirty="0">
                        <a:solidFill>
                          <a:schemeClr val="dk1"/>
                        </a:solidFill>
                        <a:latin typeface="+mn-lt"/>
                        <a:ea typeface="+mn-ea"/>
                        <a:cs typeface="+mn-cs"/>
                      </a:endParaRPr>
                    </a:p>
                  </a:txBody>
                  <a:tcPr/>
                </a:tc>
                <a:tc>
                  <a:txBody>
                    <a:bodyPr/>
                    <a:lstStyle/>
                    <a:p>
                      <a:pPr marL="0" lvl="0" algn="r" defTabSz="914400" rtl="0" eaLnBrk="1" latinLnBrk="0" hangingPunct="1">
                        <a:buNone/>
                      </a:pPr>
                      <a:endParaRPr lang="en-US" sz="1400" kern="1200" dirty="0">
                        <a:solidFill>
                          <a:schemeClr val="dk1"/>
                        </a:solidFill>
                        <a:latin typeface="+mn-lt"/>
                        <a:ea typeface="+mn-ea"/>
                        <a:cs typeface="+mn-cs"/>
                      </a:endParaRPr>
                    </a:p>
                  </a:txBody>
                  <a:tcPr/>
                </a:tc>
                <a:tc>
                  <a:txBody>
                    <a:bodyPr/>
                    <a:lstStyle/>
                    <a:p>
                      <a:pPr marL="0" lvl="0" algn="r" defTabSz="914400" rtl="0" eaLnBrk="1" latinLnBrk="0" hangingPunct="1">
                        <a:buNone/>
                      </a:pPr>
                      <a:endParaRPr lang="pt-BR" sz="1400" kern="1200" dirty="0">
                        <a:solidFill>
                          <a:schemeClr val="dk1"/>
                        </a:solidFill>
                        <a:latin typeface="+mn-lt"/>
                        <a:ea typeface="+mn-ea"/>
                        <a:cs typeface="+mn-cs"/>
                      </a:endParaRPr>
                    </a:p>
                  </a:txBody>
                  <a:tcPr/>
                </a:tc>
                <a:tc>
                  <a:txBody>
                    <a:bodyPr/>
                    <a:lstStyle/>
                    <a:p>
                      <a:pPr lvl="0" algn="r">
                        <a:buNone/>
                      </a:pPr>
                      <a:endParaRPr lang="pt-BR" sz="1400" kern="1200" dirty="0">
                        <a:solidFill>
                          <a:schemeClr val="dk1"/>
                        </a:solidFill>
                        <a:latin typeface="+mn-lt"/>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pt-BR" sz="1400" kern="1200" dirty="0">
                        <a:solidFill>
                          <a:schemeClr val="dk1"/>
                        </a:solidFill>
                        <a:latin typeface="+mn-lt"/>
                        <a:ea typeface="+mn-ea"/>
                        <a:cs typeface="+mn-cs"/>
                      </a:endParaRPr>
                    </a:p>
                  </a:txBody>
                  <a:tcPr/>
                </a:tc>
                <a:extLst>
                  <a:ext uri="{0D108BD9-81ED-4DB2-BD59-A6C34878D82A}">
                    <a16:rowId xmlns:a16="http://schemas.microsoft.com/office/drawing/2014/main" val="323785042"/>
                  </a:ext>
                </a:extLst>
              </a:tr>
            </a:tbl>
          </a:graphicData>
        </a:graphic>
      </p:graphicFrame>
      <p:sp>
        <p:nvSpPr>
          <p:cNvPr id="21" name="Text Placeholder 20">
            <a:extLst>
              <a:ext uri="{FF2B5EF4-FFF2-40B4-BE49-F238E27FC236}">
                <a16:creationId xmlns:a16="http://schemas.microsoft.com/office/drawing/2014/main" id="{8D16F65E-6686-FD55-59DE-A2A97B436671}"/>
              </a:ext>
            </a:extLst>
          </p:cNvPr>
          <p:cNvSpPr>
            <a:spLocks noGrp="1"/>
          </p:cNvSpPr>
          <p:nvPr>
            <p:ph type="body" sz="quarter" idx="11" hasCustomPrompt="1"/>
          </p:nvPr>
        </p:nvSpPr>
        <p:spPr>
          <a:xfrm>
            <a:off x="992799" y="991831"/>
            <a:ext cx="5610225" cy="330200"/>
          </a:xfrm>
          <a:prstGeom prst="rect">
            <a:avLst/>
          </a:prstGeom>
        </p:spPr>
        <p:txBody>
          <a:bodyPr lIns="0"/>
          <a:lstStyle>
            <a:lvl1pPr marL="0" indent="0">
              <a:buNone/>
              <a:defRPr lang="pt-BR" sz="1800" kern="1200" dirty="0">
                <a:solidFill>
                  <a:schemeClr val="tx1"/>
                </a:solidFill>
                <a:latin typeface="Bodoni MT"/>
                <a:ea typeface="+mn-ea"/>
                <a:cs typeface="Times New Roman"/>
              </a:defRPr>
            </a:lvl1pPr>
          </a:lstStyle>
          <a:p>
            <a:pPr lvl="0"/>
            <a:r>
              <a:rPr lang="en-US" dirty="0" err="1"/>
              <a:t>Título</a:t>
            </a:r>
            <a:endParaRPr lang="pt-BR" dirty="0"/>
          </a:p>
        </p:txBody>
      </p:sp>
      <p:sp>
        <p:nvSpPr>
          <p:cNvPr id="23" name="Text Placeholder 22">
            <a:extLst>
              <a:ext uri="{FF2B5EF4-FFF2-40B4-BE49-F238E27FC236}">
                <a16:creationId xmlns:a16="http://schemas.microsoft.com/office/drawing/2014/main" id="{DAB412B8-0268-FFB0-C39F-F0821BA1510F}"/>
              </a:ext>
            </a:extLst>
          </p:cNvPr>
          <p:cNvSpPr>
            <a:spLocks noGrp="1"/>
          </p:cNvSpPr>
          <p:nvPr>
            <p:ph type="body" sz="quarter" idx="12" hasCustomPrompt="1"/>
          </p:nvPr>
        </p:nvSpPr>
        <p:spPr>
          <a:xfrm>
            <a:off x="662590" y="1889408"/>
            <a:ext cx="4441825" cy="330201"/>
          </a:xfrm>
          <a:prstGeom prst="rect">
            <a:avLst/>
          </a:prstGeom>
        </p:spPr>
        <p:txBody>
          <a:bodyPr lIns="0"/>
          <a:lstStyle>
            <a:lvl1pPr marL="0" indent="0" algn="l" defTabSz="914400" rtl="0" eaLnBrk="1" latinLnBrk="0" hangingPunct="1">
              <a:lnSpc>
                <a:spcPct val="80000"/>
              </a:lnSpc>
              <a:buNone/>
              <a:defRPr lang="pt-BR" sz="2000" kern="1200" spc="-50" dirty="0">
                <a:solidFill>
                  <a:srgbClr val="2C4257"/>
                </a:solidFill>
                <a:latin typeface="Bodoni MT" panose="02070603080606020203" pitchFamily="18" charset="0"/>
                <a:ea typeface="+mn-ea"/>
                <a:cs typeface="Times New Roman" panose="02020603050405020304" pitchFamily="18" charset="0"/>
              </a:defRPr>
            </a:lvl1pPr>
          </a:lstStyle>
          <a:p>
            <a:pPr lvl="0"/>
            <a:r>
              <a:rPr lang="en-US" dirty="0" err="1"/>
              <a:t>Título</a:t>
            </a:r>
            <a:r>
              <a:rPr lang="en-US" dirty="0"/>
              <a:t> </a:t>
            </a:r>
            <a:r>
              <a:rPr lang="en-US" dirty="0" err="1"/>
              <a:t>gráfico</a:t>
            </a:r>
            <a:endParaRPr lang="pt-BR" dirty="0"/>
          </a:p>
        </p:txBody>
      </p:sp>
      <p:sp>
        <p:nvSpPr>
          <p:cNvPr id="24" name="Text Placeholder 22">
            <a:extLst>
              <a:ext uri="{FF2B5EF4-FFF2-40B4-BE49-F238E27FC236}">
                <a16:creationId xmlns:a16="http://schemas.microsoft.com/office/drawing/2014/main" id="{BB729F0D-D54E-3F95-70F8-84D79568C710}"/>
              </a:ext>
            </a:extLst>
          </p:cNvPr>
          <p:cNvSpPr>
            <a:spLocks noGrp="1"/>
          </p:cNvSpPr>
          <p:nvPr>
            <p:ph type="body" sz="quarter" idx="13" hasCustomPrompt="1"/>
          </p:nvPr>
        </p:nvSpPr>
        <p:spPr>
          <a:xfrm>
            <a:off x="6418267" y="1889408"/>
            <a:ext cx="4441825" cy="330201"/>
          </a:xfrm>
          <a:prstGeom prst="rect">
            <a:avLst/>
          </a:prstGeom>
        </p:spPr>
        <p:txBody>
          <a:bodyPr lIns="0"/>
          <a:lstStyle>
            <a:lvl1pPr marL="0" indent="0" algn="l" defTabSz="914400" rtl="0" eaLnBrk="1" latinLnBrk="0" hangingPunct="1">
              <a:lnSpc>
                <a:spcPct val="80000"/>
              </a:lnSpc>
              <a:spcBef>
                <a:spcPts val="0"/>
              </a:spcBef>
              <a:buNone/>
              <a:defRPr lang="pt-BR" sz="2000" kern="1200" spc="-50" dirty="0">
                <a:solidFill>
                  <a:srgbClr val="2C4257"/>
                </a:solidFill>
                <a:latin typeface="Bodoni MT" panose="02070603080606020203" pitchFamily="18" charset="0"/>
                <a:ea typeface="+mn-ea"/>
                <a:cs typeface="Times New Roman" panose="02020603050405020304" pitchFamily="18" charset="0"/>
              </a:defRPr>
            </a:lvl1pPr>
          </a:lstStyle>
          <a:p>
            <a:pPr lvl="0"/>
            <a:r>
              <a:rPr lang="en-US" dirty="0" err="1"/>
              <a:t>Título</a:t>
            </a:r>
            <a:r>
              <a:rPr lang="en-US" dirty="0"/>
              <a:t> </a:t>
            </a:r>
            <a:r>
              <a:rPr lang="en-US" dirty="0" err="1"/>
              <a:t>gráfico</a:t>
            </a:r>
            <a:endParaRPr lang="pt-BR" dirty="0"/>
          </a:p>
        </p:txBody>
      </p:sp>
      <p:sp>
        <p:nvSpPr>
          <p:cNvPr id="41" name="Text Placeholder 39">
            <a:extLst>
              <a:ext uri="{FF2B5EF4-FFF2-40B4-BE49-F238E27FC236}">
                <a16:creationId xmlns:a16="http://schemas.microsoft.com/office/drawing/2014/main" id="{595E112D-B7A9-8C51-D6C6-53592D43DCAB}"/>
              </a:ext>
            </a:extLst>
          </p:cNvPr>
          <p:cNvSpPr>
            <a:spLocks noGrp="1"/>
          </p:cNvSpPr>
          <p:nvPr>
            <p:ph type="body" sz="quarter" idx="15" hasCustomPrompt="1"/>
          </p:nvPr>
        </p:nvSpPr>
        <p:spPr>
          <a:xfrm>
            <a:off x="6675438" y="733245"/>
            <a:ext cx="958939"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2" name="Text Placeholder 39">
            <a:extLst>
              <a:ext uri="{FF2B5EF4-FFF2-40B4-BE49-F238E27FC236}">
                <a16:creationId xmlns:a16="http://schemas.microsoft.com/office/drawing/2014/main" id="{F13BB4C4-9D3F-7B1D-F6D9-A71E31AC52BF}"/>
              </a:ext>
            </a:extLst>
          </p:cNvPr>
          <p:cNvSpPr>
            <a:spLocks noGrp="1"/>
          </p:cNvSpPr>
          <p:nvPr>
            <p:ph type="body" sz="quarter" idx="16" hasCustomPrompt="1"/>
          </p:nvPr>
        </p:nvSpPr>
        <p:spPr>
          <a:xfrm>
            <a:off x="7706791" y="733245"/>
            <a:ext cx="886525"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3" name="Text Placeholder 39">
            <a:extLst>
              <a:ext uri="{FF2B5EF4-FFF2-40B4-BE49-F238E27FC236}">
                <a16:creationId xmlns:a16="http://schemas.microsoft.com/office/drawing/2014/main" id="{F58F0707-C3F4-2356-FA44-71709AA41272}"/>
              </a:ext>
            </a:extLst>
          </p:cNvPr>
          <p:cNvSpPr>
            <a:spLocks noGrp="1"/>
          </p:cNvSpPr>
          <p:nvPr>
            <p:ph type="body" sz="quarter" idx="17" hasCustomPrompt="1"/>
          </p:nvPr>
        </p:nvSpPr>
        <p:spPr>
          <a:xfrm>
            <a:off x="8665730" y="733245"/>
            <a:ext cx="916932"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4" name="Text Placeholder 39">
            <a:extLst>
              <a:ext uri="{FF2B5EF4-FFF2-40B4-BE49-F238E27FC236}">
                <a16:creationId xmlns:a16="http://schemas.microsoft.com/office/drawing/2014/main" id="{FD0C6041-8948-4185-1CB3-A86D0490DA54}"/>
              </a:ext>
            </a:extLst>
          </p:cNvPr>
          <p:cNvSpPr>
            <a:spLocks noGrp="1"/>
          </p:cNvSpPr>
          <p:nvPr>
            <p:ph type="body" sz="quarter" idx="18" hasCustomPrompt="1"/>
          </p:nvPr>
        </p:nvSpPr>
        <p:spPr>
          <a:xfrm>
            <a:off x="9655075" y="731520"/>
            <a:ext cx="886525"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5" name="Text Placeholder 39">
            <a:extLst>
              <a:ext uri="{FF2B5EF4-FFF2-40B4-BE49-F238E27FC236}">
                <a16:creationId xmlns:a16="http://schemas.microsoft.com/office/drawing/2014/main" id="{C04DC37F-630E-77E1-23F5-45A6D2C4E47A}"/>
              </a:ext>
            </a:extLst>
          </p:cNvPr>
          <p:cNvSpPr>
            <a:spLocks noGrp="1"/>
          </p:cNvSpPr>
          <p:nvPr>
            <p:ph type="body" sz="quarter" idx="19" hasCustomPrompt="1"/>
          </p:nvPr>
        </p:nvSpPr>
        <p:spPr>
          <a:xfrm>
            <a:off x="10614015" y="731520"/>
            <a:ext cx="901729"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Tree>
    <p:extLst>
      <p:ext uri="{BB962C8B-B14F-4D97-AF65-F5344CB8AC3E}">
        <p14:creationId xmlns:p14="http://schemas.microsoft.com/office/powerpoint/2010/main" val="10094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ela_fundos">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4A346934-C230-4A52-B21B-D6E8DD9AA88A}"/>
              </a:ext>
            </a:extLst>
          </p:cNvPr>
          <p:cNvGraphicFramePr>
            <a:graphicFrameLocks noChangeAspect="1"/>
          </p:cNvGraphicFramePr>
          <p:nvPr userDrawn="1">
            <p:custDataLst>
              <p:tags r:id="rId1"/>
            </p:custDataLst>
            <p:extLst>
              <p:ext uri="{D42A27DB-BD31-4B8C-83A1-F6EECF244321}">
                <p14:modId xmlns:p14="http://schemas.microsoft.com/office/powerpoint/2010/main" val="411749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4" name="Objeto 3" hidden="1">
                        <a:extLst>
                          <a:ext uri="{FF2B5EF4-FFF2-40B4-BE49-F238E27FC236}">
                            <a16:creationId xmlns:a16="http://schemas.microsoft.com/office/drawing/2014/main" id="{4A346934-C230-4A52-B21B-D6E8DD9AA88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Imagem 1" descr="Texto&#10;&#10;Descrição gerada automaticamente com confiança média">
            <a:extLst>
              <a:ext uri="{FF2B5EF4-FFF2-40B4-BE49-F238E27FC236}">
                <a16:creationId xmlns:a16="http://schemas.microsoft.com/office/drawing/2014/main" id="{0943960B-6FC2-5D31-0286-55F20DF7CDF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9" name="Retângulo 14">
            <a:extLst>
              <a:ext uri="{FF2B5EF4-FFF2-40B4-BE49-F238E27FC236}">
                <a16:creationId xmlns:a16="http://schemas.microsoft.com/office/drawing/2014/main" id="{B99A83AD-3DE5-DAB8-7E10-176CA9618DBD}"/>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22">
            <a:extLst>
              <a:ext uri="{FF2B5EF4-FFF2-40B4-BE49-F238E27FC236}">
                <a16:creationId xmlns:a16="http://schemas.microsoft.com/office/drawing/2014/main" id="{A41DB60D-0566-49B4-DED9-9033C39972EC}"/>
              </a:ext>
            </a:extLst>
          </p:cNvPr>
          <p:cNvSpPr/>
          <p:nvPr userDrawn="1"/>
        </p:nvSpPr>
        <p:spPr>
          <a:xfrm>
            <a:off x="-1" y="376332"/>
            <a:ext cx="1032121" cy="908182"/>
          </a:xfrm>
          <a:prstGeom prst="rect">
            <a:avLst/>
          </a:prstGeom>
          <a:blipFill dpi="0"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8D16F65E-6686-FD55-59DE-A2A97B436671}"/>
              </a:ext>
            </a:extLst>
          </p:cNvPr>
          <p:cNvSpPr>
            <a:spLocks noGrp="1"/>
          </p:cNvSpPr>
          <p:nvPr>
            <p:ph type="body" sz="quarter" idx="11" hasCustomPrompt="1"/>
          </p:nvPr>
        </p:nvSpPr>
        <p:spPr>
          <a:xfrm>
            <a:off x="992799" y="991831"/>
            <a:ext cx="5610225" cy="330200"/>
          </a:xfrm>
          <a:prstGeom prst="rect">
            <a:avLst/>
          </a:prstGeom>
        </p:spPr>
        <p:txBody>
          <a:bodyPr lIns="0"/>
          <a:lstStyle>
            <a:lvl1pPr marL="0" indent="0">
              <a:buNone/>
              <a:defRPr lang="pt-BR" sz="1800" kern="1200" dirty="0">
                <a:solidFill>
                  <a:schemeClr val="tx1"/>
                </a:solidFill>
                <a:latin typeface="Bodoni MT"/>
                <a:ea typeface="+mn-ea"/>
                <a:cs typeface="Times New Roman"/>
              </a:defRPr>
            </a:lvl1pPr>
          </a:lstStyle>
          <a:p>
            <a:pPr lvl="0"/>
            <a:r>
              <a:rPr lang="en-US" dirty="0" err="1"/>
              <a:t>Título</a:t>
            </a:r>
            <a:endParaRPr lang="pt-BR" dirty="0"/>
          </a:p>
        </p:txBody>
      </p:sp>
      <p:sp>
        <p:nvSpPr>
          <p:cNvPr id="5" name="Text Placeholder 4">
            <a:extLst>
              <a:ext uri="{FF2B5EF4-FFF2-40B4-BE49-F238E27FC236}">
                <a16:creationId xmlns:a16="http://schemas.microsoft.com/office/drawing/2014/main" id="{28401A97-8375-E99C-DC4E-253E028C26E3}"/>
              </a:ext>
            </a:extLst>
          </p:cNvPr>
          <p:cNvSpPr>
            <a:spLocks noGrp="1"/>
          </p:cNvSpPr>
          <p:nvPr>
            <p:ph type="body" sz="quarter" idx="12" hasCustomPrompt="1"/>
          </p:nvPr>
        </p:nvSpPr>
        <p:spPr>
          <a:xfrm>
            <a:off x="992798" y="376332"/>
            <a:ext cx="5610225" cy="474295"/>
          </a:xfrm>
          <a:prstGeom prst="rect">
            <a:avLst/>
          </a:prstGeom>
        </p:spPr>
        <p:txBody>
          <a:bodyPr lIns="0"/>
          <a:lstStyle>
            <a:lvl1pPr marL="0" indent="0" algn="l">
              <a:spcBef>
                <a:spcPts val="0"/>
              </a:spcBef>
              <a:buNone/>
              <a:defRPr lang="en-US" sz="2800" kern="1200" cap="all" baseline="0" dirty="0" smtClean="0">
                <a:solidFill>
                  <a:schemeClr val="accent2"/>
                </a:solidFill>
                <a:latin typeface="+mj-lt"/>
                <a:ea typeface="+mn-ea"/>
                <a:cs typeface="+mn-cs"/>
              </a:defRPr>
            </a:lvl1pPr>
          </a:lstStyle>
          <a:p>
            <a:pPr marL="228600" lvl="0" indent="-228600" algn="l" defTabSz="914400" rtl="0" eaLnBrk="1" latinLnBrk="0" hangingPunct="1">
              <a:lnSpc>
                <a:spcPct val="90000"/>
              </a:lnSpc>
              <a:spcBef>
                <a:spcPts val="1000"/>
              </a:spcBef>
            </a:pPr>
            <a:r>
              <a:rPr lang="en-US" dirty="0"/>
              <a:t>Nome do </a:t>
            </a:r>
            <a:r>
              <a:rPr lang="en-US" dirty="0" err="1"/>
              <a:t>fundo</a:t>
            </a:r>
            <a:endParaRPr lang="en-US" dirty="0"/>
          </a:p>
        </p:txBody>
      </p:sp>
    </p:spTree>
    <p:extLst>
      <p:ext uri="{BB962C8B-B14F-4D97-AF65-F5344CB8AC3E}">
        <p14:creationId xmlns:p14="http://schemas.microsoft.com/office/powerpoint/2010/main" val="22440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afico">
    <p:spTree>
      <p:nvGrpSpPr>
        <p:cNvPr id="1" name=""/>
        <p:cNvGrpSpPr/>
        <p:nvPr/>
      </p:nvGrpSpPr>
      <p:grpSpPr>
        <a:xfrm>
          <a:off x="0" y="0"/>
          <a:ext cx="0" cy="0"/>
          <a:chOff x="0" y="0"/>
          <a:chExt cx="0" cy="0"/>
        </a:xfrm>
      </p:grpSpPr>
      <p:sp>
        <p:nvSpPr>
          <p:cNvPr id="12" name="Retângulo 13">
            <a:extLst>
              <a:ext uri="{FF2B5EF4-FFF2-40B4-BE49-F238E27FC236}">
                <a16:creationId xmlns:a16="http://schemas.microsoft.com/office/drawing/2014/main" id="{CEE440B2-F2B1-7C4D-11E8-8BB75EDFB806}"/>
              </a:ext>
            </a:extLst>
          </p:cNvPr>
          <p:cNvSpPr/>
          <p:nvPr userDrawn="1"/>
        </p:nvSpPr>
        <p:spPr>
          <a:xfrm>
            <a:off x="0" y="0"/>
            <a:ext cx="12192000" cy="143691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5" name="Colchete Duplo 1">
            <a:extLst>
              <a:ext uri="{FF2B5EF4-FFF2-40B4-BE49-F238E27FC236}">
                <a16:creationId xmlns:a16="http://schemas.microsoft.com/office/drawing/2014/main" id="{357B4008-CFAE-6949-C295-83F6FEECFFCD}"/>
              </a:ext>
            </a:extLst>
          </p:cNvPr>
          <p:cNvSpPr/>
          <p:nvPr userDrawn="1"/>
        </p:nvSpPr>
        <p:spPr>
          <a:xfrm rot="5400000">
            <a:off x="566983" y="1705548"/>
            <a:ext cx="538631" cy="600092"/>
          </a:xfrm>
          <a:prstGeom prst="bracketPair">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chemeClr val="bg1"/>
              </a:solidFill>
              <a:latin typeface="Bodoni MT" panose="02070603080606020203" pitchFamily="18" charset="0"/>
              <a:cs typeface="Times New Roman" panose="02020603050405020304" pitchFamily="18" charset="0"/>
            </a:endParaRPr>
          </a:p>
        </p:txBody>
      </p:sp>
      <p:sp>
        <p:nvSpPr>
          <p:cNvPr id="18" name="Retângulo 9">
            <a:extLst>
              <a:ext uri="{FF2B5EF4-FFF2-40B4-BE49-F238E27FC236}">
                <a16:creationId xmlns:a16="http://schemas.microsoft.com/office/drawing/2014/main" id="{4FE8910B-22F1-8A47-5823-00E111D10734}"/>
              </a:ext>
            </a:extLst>
          </p:cNvPr>
          <p:cNvSpPr/>
          <p:nvPr userDrawn="1"/>
        </p:nvSpPr>
        <p:spPr>
          <a:xfrm>
            <a:off x="6988629" y="1"/>
            <a:ext cx="774697" cy="164326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m 10" descr="Texto&#10;&#10;Descrição gerada automaticamente com confiança média">
            <a:extLst>
              <a:ext uri="{FF2B5EF4-FFF2-40B4-BE49-F238E27FC236}">
                <a16:creationId xmlns:a16="http://schemas.microsoft.com/office/drawing/2014/main" id="{5E8DFE8C-26FD-3F80-1678-3078BF6E1F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3" name="Title 2">
            <a:extLst>
              <a:ext uri="{FF2B5EF4-FFF2-40B4-BE49-F238E27FC236}">
                <a16:creationId xmlns:a16="http://schemas.microsoft.com/office/drawing/2014/main" id="{024C4020-F4FB-1E64-7ED2-EA6AB5159DF9}"/>
              </a:ext>
            </a:extLst>
          </p:cNvPr>
          <p:cNvSpPr>
            <a:spLocks noGrp="1"/>
          </p:cNvSpPr>
          <p:nvPr>
            <p:ph type="title" hasCustomPrompt="1"/>
          </p:nvPr>
        </p:nvSpPr>
        <p:spPr>
          <a:xfrm>
            <a:off x="408249" y="743076"/>
            <a:ext cx="6967728" cy="688257"/>
          </a:xfrm>
          <a:prstGeom prst="rect">
            <a:avLst/>
          </a:prstGeom>
        </p:spPr>
        <p:txBody>
          <a:bodyPr anchor="b"/>
          <a:lstStyle>
            <a:lvl1pPr algn="l">
              <a:lnSpc>
                <a:spcPct val="100000"/>
              </a:lnSpc>
              <a:defRPr sz="40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9" name="Text Placeholder 8">
            <a:extLst>
              <a:ext uri="{FF2B5EF4-FFF2-40B4-BE49-F238E27FC236}">
                <a16:creationId xmlns:a16="http://schemas.microsoft.com/office/drawing/2014/main" id="{B3CEB4D8-BADC-0D01-AE7F-46DE4F6EDB79}"/>
              </a:ext>
            </a:extLst>
          </p:cNvPr>
          <p:cNvSpPr>
            <a:spLocks noGrp="1"/>
          </p:cNvSpPr>
          <p:nvPr>
            <p:ph type="body" sz="quarter" idx="10" hasCustomPrompt="1"/>
          </p:nvPr>
        </p:nvSpPr>
        <p:spPr>
          <a:xfrm>
            <a:off x="536251" y="1842016"/>
            <a:ext cx="6370575" cy="355600"/>
          </a:xfrm>
          <a:prstGeom prst="rect">
            <a:avLst/>
          </a:prstGeom>
        </p:spPr>
        <p:txBody>
          <a:bodyPr lIns="36576" tIns="9144" rIns="36576" bIns="9144" anchor="ctr"/>
          <a:lstStyle>
            <a:lvl1pPr marL="0" indent="0">
              <a:lnSpc>
                <a:spcPct val="80000"/>
              </a:lnSpc>
              <a:spcBef>
                <a:spcPts val="0"/>
              </a:spcBef>
              <a:buNone/>
              <a:defRPr sz="2200" spc="-50" baseline="0">
                <a:latin typeface="Bodoni MT" panose="02070603080606020203" pitchFamily="18" charset="0"/>
              </a:defRPr>
            </a:lvl1pPr>
          </a:lstStyle>
          <a:p>
            <a:pPr lvl="0"/>
            <a:r>
              <a:rPr lang="pt-BR" noProof="0" dirty="0"/>
              <a:t>Título do gráfico</a:t>
            </a:r>
          </a:p>
        </p:txBody>
      </p:sp>
      <p:sp>
        <p:nvSpPr>
          <p:cNvPr id="4" name="Text Placeholder 3">
            <a:extLst>
              <a:ext uri="{FF2B5EF4-FFF2-40B4-BE49-F238E27FC236}">
                <a16:creationId xmlns:a16="http://schemas.microsoft.com/office/drawing/2014/main" id="{FCA7802F-0D7A-A3B1-5ACE-936D9A30293B}"/>
              </a:ext>
            </a:extLst>
          </p:cNvPr>
          <p:cNvSpPr>
            <a:spLocks noGrp="1"/>
          </p:cNvSpPr>
          <p:nvPr>
            <p:ph type="body" sz="quarter" idx="11" hasCustomPrompt="1"/>
          </p:nvPr>
        </p:nvSpPr>
        <p:spPr>
          <a:xfrm>
            <a:off x="7891272" y="704088"/>
            <a:ext cx="2935224" cy="621792"/>
          </a:xfrm>
          <a:prstGeom prst="rect">
            <a:avLst/>
          </a:prstGeom>
        </p:spPr>
        <p:txBody>
          <a:bodyPr lIns="36576" tIns="36576" rIns="36576" bIns="36576" anchor="b" anchorCtr="0"/>
          <a:lstStyle>
            <a:lvl1pPr marL="0" indent="0">
              <a:buNone/>
              <a:defRPr sz="1400"/>
            </a:lvl1pPr>
            <a:lvl4pPr marL="1371600" indent="0">
              <a:buNone/>
              <a:defRPr/>
            </a:lvl4pPr>
          </a:lstStyle>
          <a:p>
            <a:pPr>
              <a:lnSpc>
                <a:spcPct val="85000"/>
              </a:lnSpc>
            </a:pPr>
            <a:r>
              <a:rPr lang="en-US" sz="1400" dirty="0">
                <a:solidFill>
                  <a:srgbClr val="605869"/>
                </a:solidFill>
                <a:cs typeface="Times New Roman" panose="02020603050405020304" pitchFamily="18" charset="0"/>
              </a:rPr>
              <a:t>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4">
            <a:extLst>
              <a:ext uri="{FF2B5EF4-FFF2-40B4-BE49-F238E27FC236}">
                <a16:creationId xmlns:a16="http://schemas.microsoft.com/office/drawing/2014/main" id="{57EC10C1-436D-C6DF-658B-F73B7BCEA189}"/>
              </a:ext>
            </a:extLst>
          </p:cNvPr>
          <p:cNvSpPr>
            <a:spLocks noGrp="1"/>
          </p:cNvSpPr>
          <p:nvPr>
            <p:ph type="pic" sz="quarter" idx="13"/>
          </p:nvPr>
        </p:nvSpPr>
        <p:spPr>
          <a:xfrm>
            <a:off x="548640" y="2414016"/>
            <a:ext cx="11064240" cy="3593592"/>
          </a:xfrm>
          <a:prstGeom prst="rect">
            <a:avLst/>
          </a:prstGeom>
        </p:spPr>
        <p:txBody>
          <a:bodyPr anchor="ctr" anchorCtr="1"/>
          <a:lstStyle/>
          <a:p>
            <a:endParaRPr lang="pt-BR"/>
          </a:p>
        </p:txBody>
      </p:sp>
    </p:spTree>
    <p:extLst>
      <p:ext uri="{BB962C8B-B14F-4D97-AF65-F5344CB8AC3E}">
        <p14:creationId xmlns:p14="http://schemas.microsoft.com/office/powerpoint/2010/main" val="201493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clo">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E90BDB-D8AD-791E-EEF4-D38B866F43E0}"/>
              </a:ext>
            </a:extLst>
          </p:cNvPr>
          <p:cNvSpPr>
            <a:spLocks noGrp="1"/>
          </p:cNvSpPr>
          <p:nvPr>
            <p:ph type="subTitle" idx="1" hasCustomPrompt="1"/>
          </p:nvPr>
        </p:nvSpPr>
        <p:spPr>
          <a:xfrm>
            <a:off x="1065524" y="1030978"/>
            <a:ext cx="4904775" cy="305276"/>
          </a:xfrm>
          <a:prstGeom prst="rect">
            <a:avLst/>
          </a:prstGeom>
        </p:spPr>
        <p:txBody>
          <a:bodyPr wrap="square" lIns="36576" tIns="36576" rIns="36576" bIns="36576">
            <a:spAutoFit/>
          </a:bodyPr>
          <a:lstStyle>
            <a:lvl1pPr marL="0" indent="0" algn="l">
              <a:buNone/>
              <a:defRPr lang="pt-BR" sz="1800" kern="1200" spc="-50" baseline="0" dirty="0">
                <a:solidFill>
                  <a:schemeClr val="tx1"/>
                </a:solidFill>
                <a:latin typeface="Bodoni MT" panose="02070603080606020203" pitchFamily="18"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80000"/>
              </a:lnSpc>
              <a:spcBef>
                <a:spcPts val="0"/>
              </a:spcBef>
              <a:buFont typeface="Arial" panose="020B0604020202020204" pitchFamily="34" charset="0"/>
              <a:buNone/>
            </a:pPr>
            <a:r>
              <a:rPr lang="pt-BR" noProof="0" dirty="0"/>
              <a:t>Subtítulo do slide</a:t>
            </a:r>
          </a:p>
        </p:txBody>
      </p:sp>
      <p:sp>
        <p:nvSpPr>
          <p:cNvPr id="22" name="Text Placeholder 3">
            <a:extLst>
              <a:ext uri="{FF2B5EF4-FFF2-40B4-BE49-F238E27FC236}">
                <a16:creationId xmlns:a16="http://schemas.microsoft.com/office/drawing/2014/main" id="{D2746A9F-C52C-A54F-0AB1-3A2B6B1EC21F}"/>
              </a:ext>
            </a:extLst>
          </p:cNvPr>
          <p:cNvSpPr>
            <a:spLocks noGrp="1"/>
          </p:cNvSpPr>
          <p:nvPr>
            <p:ph type="body" sz="quarter" idx="12" hasCustomPrompt="1"/>
          </p:nvPr>
        </p:nvSpPr>
        <p:spPr>
          <a:xfrm>
            <a:off x="6141821" y="416950"/>
            <a:ext cx="2267712"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21" name="Picture Placeholder 20">
            <a:extLst>
              <a:ext uri="{FF2B5EF4-FFF2-40B4-BE49-F238E27FC236}">
                <a16:creationId xmlns:a16="http://schemas.microsoft.com/office/drawing/2014/main" id="{E6F8B3D8-8F6F-7973-07F0-B92C87A92818}"/>
              </a:ext>
            </a:extLst>
          </p:cNvPr>
          <p:cNvSpPr>
            <a:spLocks noGrp="1" noChangeAspect="1"/>
          </p:cNvSpPr>
          <p:nvPr>
            <p:ph type="pic" sz="quarter" idx="11"/>
          </p:nvPr>
        </p:nvSpPr>
        <p:spPr>
          <a:xfrm>
            <a:off x="557784" y="1975104"/>
            <a:ext cx="4800600" cy="4800600"/>
          </a:xfrm>
          <a:prstGeom prst="rect">
            <a:avLst/>
          </a:prstGeom>
        </p:spPr>
        <p:txBody>
          <a:bodyPr/>
          <a:lstStyle/>
          <a:p>
            <a:endParaRPr lang="pt-BR"/>
          </a:p>
        </p:txBody>
      </p:sp>
      <p:sp>
        <p:nvSpPr>
          <p:cNvPr id="18" name="Title 2">
            <a:extLst>
              <a:ext uri="{FF2B5EF4-FFF2-40B4-BE49-F238E27FC236}">
                <a16:creationId xmlns:a16="http://schemas.microsoft.com/office/drawing/2014/main" id="{62E3406C-D65D-E597-138E-B4FDC2D9DEB4}"/>
              </a:ext>
            </a:extLst>
          </p:cNvPr>
          <p:cNvSpPr>
            <a:spLocks noGrp="1"/>
          </p:cNvSpPr>
          <p:nvPr>
            <p:ph type="title" hasCustomPrompt="1"/>
          </p:nvPr>
        </p:nvSpPr>
        <p:spPr>
          <a:xfrm>
            <a:off x="1066999" y="345417"/>
            <a:ext cx="5029200" cy="502920"/>
          </a:xfrm>
          <a:prstGeom prst="rect">
            <a:avLst/>
          </a:prstGeom>
        </p:spPr>
        <p:txBody>
          <a:bodyPr lIns="36576" tIns="36576" rIns="36576" bIns="36576" anchor="t" anchorCtr="0">
            <a:spAutoFit/>
          </a:bodyPr>
          <a:lstStyle>
            <a:lvl1pPr algn="l">
              <a:lnSpc>
                <a:spcPct val="100000"/>
              </a:lnSpc>
              <a:defRPr sz="28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4" name="Colchete Duplo 10">
            <a:extLst>
              <a:ext uri="{FF2B5EF4-FFF2-40B4-BE49-F238E27FC236}">
                <a16:creationId xmlns:a16="http://schemas.microsoft.com/office/drawing/2014/main" id="{FF7A799B-93CA-6EFF-519A-0C489163AC3F}"/>
              </a:ext>
            </a:extLst>
          </p:cNvPr>
          <p:cNvSpPr/>
          <p:nvPr userDrawn="1"/>
        </p:nvSpPr>
        <p:spPr>
          <a:xfrm rot="5400000">
            <a:off x="1203308" y="1754463"/>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6" name="Colchete Duplo 12">
            <a:extLst>
              <a:ext uri="{FF2B5EF4-FFF2-40B4-BE49-F238E27FC236}">
                <a16:creationId xmlns:a16="http://schemas.microsoft.com/office/drawing/2014/main" id="{CE583659-639A-CD54-EEA4-DB6BB578B316}"/>
              </a:ext>
            </a:extLst>
          </p:cNvPr>
          <p:cNvSpPr/>
          <p:nvPr userDrawn="1"/>
        </p:nvSpPr>
        <p:spPr>
          <a:xfrm rot="5400000">
            <a:off x="6738693" y="1754463"/>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7" name="Retângulo 13">
            <a:extLst>
              <a:ext uri="{FF2B5EF4-FFF2-40B4-BE49-F238E27FC236}">
                <a16:creationId xmlns:a16="http://schemas.microsoft.com/office/drawing/2014/main" id="{7EFC1697-42AA-3401-07B0-599FBFA48DBB}"/>
              </a:ext>
            </a:extLst>
          </p:cNvPr>
          <p:cNvSpPr/>
          <p:nvPr userDrawn="1"/>
        </p:nvSpPr>
        <p:spPr>
          <a:xfrm>
            <a:off x="6675582" y="1901952"/>
            <a:ext cx="4880875" cy="329825"/>
          </a:xfrm>
          <a:prstGeom prst="rect">
            <a:avLst/>
          </a:prstGeom>
        </p:spPr>
        <p:txBody>
          <a:bodyPr wrap="square" lIns="36000" tIns="36000" rIns="36000" bIns="36000" anchor="b">
            <a:spAutoFit/>
          </a:bodyPr>
          <a:lstStyle/>
          <a:p>
            <a:pPr>
              <a:lnSpc>
                <a:spcPct val="80000"/>
              </a:lnSpc>
            </a:pPr>
            <a:r>
              <a:rPr lang="pt-BR" sz="2000" spc="-50" dirty="0">
                <a:solidFill>
                  <a:schemeClr val="tx1"/>
                </a:solidFill>
                <a:latin typeface="Bodoni MT" panose="02070603080606020203" pitchFamily="18" charset="0"/>
                <a:cs typeface="Times New Roman" panose="02020603050405020304" pitchFamily="18" charset="0"/>
              </a:rPr>
              <a:t>Posicionamento ao longo do ciclo</a:t>
            </a:r>
          </a:p>
        </p:txBody>
      </p:sp>
      <p:sp>
        <p:nvSpPr>
          <p:cNvPr id="8" name="Retângulo 14">
            <a:extLst>
              <a:ext uri="{FF2B5EF4-FFF2-40B4-BE49-F238E27FC236}">
                <a16:creationId xmlns:a16="http://schemas.microsoft.com/office/drawing/2014/main" id="{07FBBD72-4D71-C4D1-7E43-43A7985C00F5}"/>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ector reto 15">
            <a:extLst>
              <a:ext uri="{FF2B5EF4-FFF2-40B4-BE49-F238E27FC236}">
                <a16:creationId xmlns:a16="http://schemas.microsoft.com/office/drawing/2014/main" id="{896CB4A1-230F-475A-FB3D-A9CE2D4C1C9A}"/>
              </a:ext>
            </a:extLst>
          </p:cNvPr>
          <p:cNvCxnSpPr>
            <a:cxnSpLocks/>
          </p:cNvCxnSpPr>
          <p:nvPr userDrawn="1"/>
        </p:nvCxnSpPr>
        <p:spPr>
          <a:xfrm>
            <a:off x="6096000" y="1801586"/>
            <a:ext cx="0" cy="4528457"/>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 name="Retângulo 22">
            <a:extLst>
              <a:ext uri="{FF2B5EF4-FFF2-40B4-BE49-F238E27FC236}">
                <a16:creationId xmlns:a16="http://schemas.microsoft.com/office/drawing/2014/main" id="{9AD9F498-CF6E-B024-CE3D-02BCA3A572BC}"/>
              </a:ext>
            </a:extLst>
          </p:cNvPr>
          <p:cNvSpPr/>
          <p:nvPr userDrawn="1"/>
        </p:nvSpPr>
        <p:spPr>
          <a:xfrm>
            <a:off x="-1" y="376332"/>
            <a:ext cx="1032121" cy="90818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Diagram 12">
            <a:extLst>
              <a:ext uri="{FF2B5EF4-FFF2-40B4-BE49-F238E27FC236}">
                <a16:creationId xmlns:a16="http://schemas.microsoft.com/office/drawing/2014/main" id="{C73C2154-B9D5-43A7-8435-0CEF086D753F}"/>
              </a:ext>
            </a:extLst>
          </p:cNvPr>
          <p:cNvGraphicFramePr/>
          <p:nvPr userDrawn="1">
            <p:extLst>
              <p:ext uri="{D42A27DB-BD31-4B8C-83A1-F6EECF244321}">
                <p14:modId xmlns:p14="http://schemas.microsoft.com/office/powerpoint/2010/main" val="1676816018"/>
              </p:ext>
            </p:extLst>
          </p:nvPr>
        </p:nvGraphicFramePr>
        <p:xfrm>
          <a:off x="6418120" y="2571008"/>
          <a:ext cx="4978400" cy="36467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 Placeholder 8">
            <a:extLst>
              <a:ext uri="{FF2B5EF4-FFF2-40B4-BE49-F238E27FC236}">
                <a16:creationId xmlns:a16="http://schemas.microsoft.com/office/drawing/2014/main" id="{8BDE1F9D-1F65-0DA8-B671-75DBB76BE4A3}"/>
              </a:ext>
            </a:extLst>
          </p:cNvPr>
          <p:cNvSpPr>
            <a:spLocks noGrp="1"/>
          </p:cNvSpPr>
          <p:nvPr>
            <p:ph type="body" sz="quarter" idx="10" hasCustomPrompt="1"/>
          </p:nvPr>
        </p:nvSpPr>
        <p:spPr>
          <a:xfrm>
            <a:off x="1140198" y="1903050"/>
            <a:ext cx="4904776" cy="330988"/>
          </a:xfrm>
          <a:prstGeom prst="rect">
            <a:avLst/>
          </a:prstGeom>
        </p:spPr>
        <p:txBody>
          <a:bodyPr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Título do gráfico</a:t>
            </a:r>
          </a:p>
        </p:txBody>
      </p:sp>
      <p:sp>
        <p:nvSpPr>
          <p:cNvPr id="23" name="Text Placeholder 3">
            <a:extLst>
              <a:ext uri="{FF2B5EF4-FFF2-40B4-BE49-F238E27FC236}">
                <a16:creationId xmlns:a16="http://schemas.microsoft.com/office/drawing/2014/main" id="{14E8D66C-7E64-008C-8A03-5B4022CCCAA4}"/>
              </a:ext>
            </a:extLst>
          </p:cNvPr>
          <p:cNvSpPr>
            <a:spLocks noGrp="1"/>
          </p:cNvSpPr>
          <p:nvPr>
            <p:ph type="body" sz="quarter" idx="13" hasCustomPrompt="1"/>
          </p:nvPr>
        </p:nvSpPr>
        <p:spPr>
          <a:xfrm>
            <a:off x="9128808" y="418732"/>
            <a:ext cx="2267712"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Tree>
    <p:extLst>
      <p:ext uri="{BB962C8B-B14F-4D97-AF65-F5344CB8AC3E}">
        <p14:creationId xmlns:p14="http://schemas.microsoft.com/office/powerpoint/2010/main" val="221097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aficos">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9872A348-55DA-2BC4-BF31-F99B2C964822}"/>
              </a:ext>
            </a:extLst>
          </p:cNvPr>
          <p:cNvSpPr>
            <a:spLocks noGrp="1"/>
          </p:cNvSpPr>
          <p:nvPr>
            <p:ph type="body" sz="quarter" idx="14" hasCustomPrompt="1"/>
          </p:nvPr>
        </p:nvSpPr>
        <p:spPr>
          <a:xfrm>
            <a:off x="6675581" y="1605807"/>
            <a:ext cx="2646000" cy="330988"/>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Título do gráfico</a:t>
            </a:r>
          </a:p>
        </p:txBody>
      </p:sp>
      <p:sp>
        <p:nvSpPr>
          <p:cNvPr id="3" name="Subtitle 2">
            <a:extLst>
              <a:ext uri="{FF2B5EF4-FFF2-40B4-BE49-F238E27FC236}">
                <a16:creationId xmlns:a16="http://schemas.microsoft.com/office/drawing/2014/main" id="{28E90BDB-D8AD-791E-EEF4-D38B866F43E0}"/>
              </a:ext>
            </a:extLst>
          </p:cNvPr>
          <p:cNvSpPr>
            <a:spLocks noGrp="1"/>
          </p:cNvSpPr>
          <p:nvPr>
            <p:ph type="subTitle" idx="1" hasCustomPrompt="1"/>
          </p:nvPr>
        </p:nvSpPr>
        <p:spPr>
          <a:xfrm>
            <a:off x="1150453" y="1030978"/>
            <a:ext cx="5183907" cy="305276"/>
          </a:xfrm>
          <a:prstGeom prst="rect">
            <a:avLst/>
          </a:prstGeom>
        </p:spPr>
        <p:txBody>
          <a:bodyPr wrap="square" lIns="36576" tIns="36576" rIns="36576" bIns="36576">
            <a:spAutoFit/>
          </a:bodyPr>
          <a:lstStyle>
            <a:lvl1pPr marL="0" indent="0" algn="l">
              <a:buNone/>
              <a:defRPr lang="pt-BR" sz="1800" kern="1200" spc="-50" baseline="0" dirty="0">
                <a:solidFill>
                  <a:schemeClr val="tx1"/>
                </a:solidFill>
                <a:latin typeface="Bodoni MT" panose="02070603080606020203" pitchFamily="18"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80000"/>
              </a:lnSpc>
              <a:spcBef>
                <a:spcPts val="0"/>
              </a:spcBef>
              <a:buFont typeface="Arial" panose="020B0604020202020204" pitchFamily="34" charset="0"/>
              <a:buNone/>
            </a:pPr>
            <a:r>
              <a:rPr lang="pt-BR" noProof="0" dirty="0"/>
              <a:t>Subtítulo do slide</a:t>
            </a:r>
          </a:p>
        </p:txBody>
      </p:sp>
      <p:sp>
        <p:nvSpPr>
          <p:cNvPr id="22" name="Text Placeholder 3">
            <a:extLst>
              <a:ext uri="{FF2B5EF4-FFF2-40B4-BE49-F238E27FC236}">
                <a16:creationId xmlns:a16="http://schemas.microsoft.com/office/drawing/2014/main" id="{D2746A9F-C52C-A54F-0AB1-3A2B6B1EC21F}"/>
              </a:ext>
            </a:extLst>
          </p:cNvPr>
          <p:cNvSpPr>
            <a:spLocks noGrp="1"/>
          </p:cNvSpPr>
          <p:nvPr>
            <p:ph type="body" sz="quarter" idx="12" hasCustomPrompt="1"/>
          </p:nvPr>
        </p:nvSpPr>
        <p:spPr>
          <a:xfrm>
            <a:off x="6675581" y="458077"/>
            <a:ext cx="2449945"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21" name="Picture Placeholder 20">
            <a:extLst>
              <a:ext uri="{FF2B5EF4-FFF2-40B4-BE49-F238E27FC236}">
                <a16:creationId xmlns:a16="http://schemas.microsoft.com/office/drawing/2014/main" id="{E6F8B3D8-8F6F-7973-07F0-B92C87A92818}"/>
              </a:ext>
            </a:extLst>
          </p:cNvPr>
          <p:cNvSpPr>
            <a:spLocks noGrp="1" noChangeAspect="1"/>
          </p:cNvSpPr>
          <p:nvPr>
            <p:ph type="pic" sz="quarter" idx="11"/>
          </p:nvPr>
        </p:nvSpPr>
        <p:spPr>
          <a:xfrm>
            <a:off x="1150453" y="2106721"/>
            <a:ext cx="5202107" cy="4500000"/>
          </a:xfrm>
          <a:prstGeom prst="rect">
            <a:avLst/>
          </a:prstGeom>
        </p:spPr>
        <p:txBody>
          <a:bodyPr/>
          <a:lstStyle/>
          <a:p>
            <a:endParaRPr lang="pt-BR"/>
          </a:p>
        </p:txBody>
      </p:sp>
      <p:sp>
        <p:nvSpPr>
          <p:cNvPr id="18" name="Title 2">
            <a:extLst>
              <a:ext uri="{FF2B5EF4-FFF2-40B4-BE49-F238E27FC236}">
                <a16:creationId xmlns:a16="http://schemas.microsoft.com/office/drawing/2014/main" id="{62E3406C-D65D-E597-138E-B4FDC2D9DEB4}"/>
              </a:ext>
            </a:extLst>
          </p:cNvPr>
          <p:cNvSpPr>
            <a:spLocks noGrp="1"/>
          </p:cNvSpPr>
          <p:nvPr>
            <p:ph type="title" hasCustomPrompt="1"/>
          </p:nvPr>
        </p:nvSpPr>
        <p:spPr>
          <a:xfrm>
            <a:off x="1066998" y="345417"/>
            <a:ext cx="5267362" cy="502920"/>
          </a:xfrm>
          <a:prstGeom prst="rect">
            <a:avLst/>
          </a:prstGeom>
        </p:spPr>
        <p:txBody>
          <a:bodyPr wrap="square" lIns="36576" tIns="36576" rIns="36576" bIns="36576" anchor="t" anchorCtr="0">
            <a:spAutoFit/>
          </a:bodyPr>
          <a:lstStyle>
            <a:lvl1pPr algn="l">
              <a:lnSpc>
                <a:spcPct val="100000"/>
              </a:lnSpc>
              <a:defRPr sz="28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4" name="Colchete Duplo 10">
            <a:extLst>
              <a:ext uri="{FF2B5EF4-FFF2-40B4-BE49-F238E27FC236}">
                <a16:creationId xmlns:a16="http://schemas.microsoft.com/office/drawing/2014/main" id="{FF7A799B-93CA-6EFF-519A-0C489163AC3F}"/>
              </a:ext>
            </a:extLst>
          </p:cNvPr>
          <p:cNvSpPr/>
          <p:nvPr userDrawn="1"/>
        </p:nvSpPr>
        <p:spPr>
          <a:xfrm rot="5400000">
            <a:off x="1203308" y="1458900"/>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6" name="Colchete Duplo 12">
            <a:extLst>
              <a:ext uri="{FF2B5EF4-FFF2-40B4-BE49-F238E27FC236}">
                <a16:creationId xmlns:a16="http://schemas.microsoft.com/office/drawing/2014/main" id="{CE583659-639A-CD54-EEA4-DB6BB578B316}"/>
              </a:ext>
            </a:extLst>
          </p:cNvPr>
          <p:cNvSpPr/>
          <p:nvPr userDrawn="1"/>
        </p:nvSpPr>
        <p:spPr>
          <a:xfrm rot="5400000">
            <a:off x="6738693" y="1458900"/>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8" name="Retângulo 14">
            <a:extLst>
              <a:ext uri="{FF2B5EF4-FFF2-40B4-BE49-F238E27FC236}">
                <a16:creationId xmlns:a16="http://schemas.microsoft.com/office/drawing/2014/main" id="{07FBBD72-4D71-C4D1-7E43-43A7985C00F5}"/>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ector reto 15">
            <a:extLst>
              <a:ext uri="{FF2B5EF4-FFF2-40B4-BE49-F238E27FC236}">
                <a16:creationId xmlns:a16="http://schemas.microsoft.com/office/drawing/2014/main" id="{896CB4A1-230F-475A-FB3D-A9CE2D4C1C9A}"/>
              </a:ext>
            </a:extLst>
          </p:cNvPr>
          <p:cNvCxnSpPr>
            <a:cxnSpLocks/>
          </p:cNvCxnSpPr>
          <p:nvPr userDrawn="1"/>
        </p:nvCxnSpPr>
        <p:spPr>
          <a:xfrm>
            <a:off x="6511633" y="1801586"/>
            <a:ext cx="0" cy="4528457"/>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 name="Retângulo 22">
            <a:extLst>
              <a:ext uri="{FF2B5EF4-FFF2-40B4-BE49-F238E27FC236}">
                <a16:creationId xmlns:a16="http://schemas.microsoft.com/office/drawing/2014/main" id="{9AD9F498-CF6E-B024-CE3D-02BCA3A572BC}"/>
              </a:ext>
            </a:extLst>
          </p:cNvPr>
          <p:cNvSpPr/>
          <p:nvPr userDrawn="1"/>
        </p:nvSpPr>
        <p:spPr>
          <a:xfrm>
            <a:off x="-1" y="376332"/>
            <a:ext cx="1032121" cy="90818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8">
            <a:extLst>
              <a:ext uri="{FF2B5EF4-FFF2-40B4-BE49-F238E27FC236}">
                <a16:creationId xmlns:a16="http://schemas.microsoft.com/office/drawing/2014/main" id="{8BDE1F9D-1F65-0DA8-B671-75DBB76BE4A3}"/>
              </a:ext>
            </a:extLst>
          </p:cNvPr>
          <p:cNvSpPr>
            <a:spLocks noGrp="1"/>
          </p:cNvSpPr>
          <p:nvPr>
            <p:ph type="body" sz="quarter" idx="10" hasCustomPrompt="1"/>
          </p:nvPr>
        </p:nvSpPr>
        <p:spPr>
          <a:xfrm>
            <a:off x="1140197" y="1607487"/>
            <a:ext cx="2646711" cy="330988"/>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Título do gráfico</a:t>
            </a:r>
          </a:p>
        </p:txBody>
      </p:sp>
      <p:sp>
        <p:nvSpPr>
          <p:cNvPr id="23" name="Text Placeholder 3">
            <a:extLst>
              <a:ext uri="{FF2B5EF4-FFF2-40B4-BE49-F238E27FC236}">
                <a16:creationId xmlns:a16="http://schemas.microsoft.com/office/drawing/2014/main" id="{14E8D66C-7E64-008C-8A03-5B4022CCCAA4}"/>
              </a:ext>
            </a:extLst>
          </p:cNvPr>
          <p:cNvSpPr>
            <a:spLocks noGrp="1"/>
          </p:cNvSpPr>
          <p:nvPr>
            <p:ph type="body" sz="quarter" idx="13" hasCustomPrompt="1"/>
          </p:nvPr>
        </p:nvSpPr>
        <p:spPr>
          <a:xfrm>
            <a:off x="9591774" y="456062"/>
            <a:ext cx="2267712"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20">
            <a:extLst>
              <a:ext uri="{FF2B5EF4-FFF2-40B4-BE49-F238E27FC236}">
                <a16:creationId xmlns:a16="http://schemas.microsoft.com/office/drawing/2014/main" id="{4879BDE9-037C-2D72-457A-BED796335B8B}"/>
              </a:ext>
            </a:extLst>
          </p:cNvPr>
          <p:cNvSpPr>
            <a:spLocks noGrp="1" noChangeAspect="1"/>
          </p:cNvSpPr>
          <p:nvPr>
            <p:ph type="pic" sz="quarter" idx="15"/>
          </p:nvPr>
        </p:nvSpPr>
        <p:spPr>
          <a:xfrm>
            <a:off x="6675581" y="2106722"/>
            <a:ext cx="5202107" cy="4500000"/>
          </a:xfrm>
          <a:prstGeom prst="rect">
            <a:avLst/>
          </a:prstGeom>
        </p:spPr>
        <p:txBody>
          <a:bodyPr/>
          <a:lstStyle/>
          <a:p>
            <a:endParaRPr lang="pt-BR"/>
          </a:p>
        </p:txBody>
      </p:sp>
      <p:sp>
        <p:nvSpPr>
          <p:cNvPr id="7" name="Text Placeholder 8">
            <a:extLst>
              <a:ext uri="{FF2B5EF4-FFF2-40B4-BE49-F238E27FC236}">
                <a16:creationId xmlns:a16="http://schemas.microsoft.com/office/drawing/2014/main" id="{46BF0C7B-FBFD-765A-9A27-F4735A043F7F}"/>
              </a:ext>
            </a:extLst>
          </p:cNvPr>
          <p:cNvSpPr>
            <a:spLocks noGrp="1"/>
          </p:cNvSpPr>
          <p:nvPr>
            <p:ph type="body" sz="quarter" idx="16" hasCustomPrompt="1"/>
          </p:nvPr>
        </p:nvSpPr>
        <p:spPr>
          <a:xfrm>
            <a:off x="5433282" y="1362456"/>
            <a:ext cx="914400" cy="577209"/>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Retorno</a:t>
            </a:r>
          </a:p>
        </p:txBody>
      </p:sp>
      <p:sp>
        <p:nvSpPr>
          <p:cNvPr id="11" name="Text Placeholder 8">
            <a:extLst>
              <a:ext uri="{FF2B5EF4-FFF2-40B4-BE49-F238E27FC236}">
                <a16:creationId xmlns:a16="http://schemas.microsoft.com/office/drawing/2014/main" id="{E602A94E-4986-BAF8-65AC-9369F936E420}"/>
              </a:ext>
            </a:extLst>
          </p:cNvPr>
          <p:cNvSpPr>
            <a:spLocks noGrp="1"/>
          </p:cNvSpPr>
          <p:nvPr>
            <p:ph type="body" sz="quarter" idx="17" hasCustomPrompt="1"/>
          </p:nvPr>
        </p:nvSpPr>
        <p:spPr>
          <a:xfrm>
            <a:off x="10945086" y="1362456"/>
            <a:ext cx="914400" cy="577209"/>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Retorno</a:t>
            </a:r>
          </a:p>
        </p:txBody>
      </p:sp>
    </p:spTree>
    <p:extLst>
      <p:ext uri="{BB962C8B-B14F-4D97-AF65-F5344CB8AC3E}">
        <p14:creationId xmlns:p14="http://schemas.microsoft.com/office/powerpoint/2010/main" val="418442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_direita">
    <p:spTree>
      <p:nvGrpSpPr>
        <p:cNvPr id="1" name=""/>
        <p:cNvGrpSpPr/>
        <p:nvPr/>
      </p:nvGrpSpPr>
      <p:grpSpPr>
        <a:xfrm>
          <a:off x="0" y="0"/>
          <a:ext cx="0" cy="0"/>
          <a:chOff x="0" y="0"/>
          <a:chExt cx="0" cy="0"/>
        </a:xfrm>
      </p:grpSpPr>
      <p:sp>
        <p:nvSpPr>
          <p:cNvPr id="22" name="Retângulo 1">
            <a:extLst>
              <a:ext uri="{FF2B5EF4-FFF2-40B4-BE49-F238E27FC236}">
                <a16:creationId xmlns:a16="http://schemas.microsoft.com/office/drawing/2014/main" id="{CC6C5502-D5F7-4708-9F3B-51098FD5BE1A}"/>
              </a:ext>
            </a:extLst>
          </p:cNvPr>
          <p:cNvSpPr/>
          <p:nvPr userDrawn="1"/>
        </p:nvSpPr>
        <p:spPr>
          <a:xfrm>
            <a:off x="7130143" y="0"/>
            <a:ext cx="5061857"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Retângulo 7">
            <a:extLst>
              <a:ext uri="{FF2B5EF4-FFF2-40B4-BE49-F238E27FC236}">
                <a16:creationId xmlns:a16="http://schemas.microsoft.com/office/drawing/2014/main" id="{8D40A808-4D32-4D15-A99D-8237B7779FED}"/>
              </a:ext>
            </a:extLst>
          </p:cNvPr>
          <p:cNvSpPr/>
          <p:nvPr userDrawn="1"/>
        </p:nvSpPr>
        <p:spPr>
          <a:xfrm>
            <a:off x="469156" y="5551713"/>
            <a:ext cx="7178057" cy="641777"/>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7" name="Agrupar 8">
            <a:extLst>
              <a:ext uri="{FF2B5EF4-FFF2-40B4-BE49-F238E27FC236}">
                <a16:creationId xmlns:a16="http://schemas.microsoft.com/office/drawing/2014/main" id="{A8AD9E4E-E6B6-4BF8-96D1-4CC4464E0998}"/>
              </a:ext>
            </a:extLst>
          </p:cNvPr>
          <p:cNvGrpSpPr/>
          <p:nvPr userDrawn="1"/>
        </p:nvGrpSpPr>
        <p:grpSpPr>
          <a:xfrm rot="10800000">
            <a:off x="8130723" y="3795944"/>
            <a:ext cx="1617436" cy="62944"/>
            <a:chOff x="5665107" y="3613443"/>
            <a:chExt cx="2155557" cy="101658"/>
          </a:xfrm>
        </p:grpSpPr>
        <p:sp>
          <p:nvSpPr>
            <p:cNvPr id="38" name="Retângulo 9">
              <a:extLst>
                <a:ext uri="{FF2B5EF4-FFF2-40B4-BE49-F238E27FC236}">
                  <a16:creationId xmlns:a16="http://schemas.microsoft.com/office/drawing/2014/main" id="{3733302F-6AD7-4E67-8F44-AD24F1B3B8C9}"/>
                </a:ext>
              </a:extLst>
            </p:cNvPr>
            <p:cNvSpPr/>
            <p:nvPr userDrawn="1"/>
          </p:nvSpPr>
          <p:spPr>
            <a:xfrm>
              <a:off x="5665107" y="3613443"/>
              <a:ext cx="628256" cy="101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tângulo 10">
              <a:extLst>
                <a:ext uri="{FF2B5EF4-FFF2-40B4-BE49-F238E27FC236}">
                  <a16:creationId xmlns:a16="http://schemas.microsoft.com/office/drawing/2014/main" id="{2AD53BD7-C9B0-4055-8F71-FA1AEA9202D6}"/>
                </a:ext>
              </a:extLst>
            </p:cNvPr>
            <p:cNvSpPr/>
            <p:nvPr userDrawn="1"/>
          </p:nvSpPr>
          <p:spPr>
            <a:xfrm>
              <a:off x="6235728" y="3613443"/>
              <a:ext cx="628256" cy="10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tângulo 11">
              <a:extLst>
                <a:ext uri="{FF2B5EF4-FFF2-40B4-BE49-F238E27FC236}">
                  <a16:creationId xmlns:a16="http://schemas.microsoft.com/office/drawing/2014/main" id="{6D756363-341F-49ED-868A-FEC61B30B381}"/>
                </a:ext>
              </a:extLst>
            </p:cNvPr>
            <p:cNvSpPr/>
            <p:nvPr userDrawn="1"/>
          </p:nvSpPr>
          <p:spPr>
            <a:xfrm>
              <a:off x="6803517" y="3613443"/>
              <a:ext cx="1017147" cy="101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9" name="Colchete Duplo 23">
            <a:extLst>
              <a:ext uri="{FF2B5EF4-FFF2-40B4-BE49-F238E27FC236}">
                <a16:creationId xmlns:a16="http://schemas.microsoft.com/office/drawing/2014/main" id="{3FB7AAA9-FE2E-4703-8810-2DCE5041CD1D}"/>
              </a:ext>
            </a:extLst>
          </p:cNvPr>
          <p:cNvSpPr/>
          <p:nvPr userDrawn="1"/>
        </p:nvSpPr>
        <p:spPr>
          <a:xfrm rot="5400000">
            <a:off x="566983" y="682573"/>
            <a:ext cx="538631"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tabLst>
                <a:tab pos="266700" algn="l"/>
              </a:tabLst>
            </a:pPr>
            <a:endParaRPr lang="pt-BR">
              <a:solidFill>
                <a:srgbClr val="2C4257"/>
              </a:solidFill>
              <a:latin typeface="Bodoni MT" panose="02070603080606020203" pitchFamily="18" charset="0"/>
              <a:cs typeface="Times New Roman" panose="02020603050405020304" pitchFamily="18" charset="0"/>
            </a:endParaRPr>
          </a:p>
        </p:txBody>
      </p:sp>
      <p:grpSp>
        <p:nvGrpSpPr>
          <p:cNvPr id="31" name="Agrupar 25">
            <a:extLst>
              <a:ext uri="{FF2B5EF4-FFF2-40B4-BE49-F238E27FC236}">
                <a16:creationId xmlns:a16="http://schemas.microsoft.com/office/drawing/2014/main" id="{B075B08E-F273-4D17-B5BD-5E90B3C3E48C}"/>
              </a:ext>
            </a:extLst>
          </p:cNvPr>
          <p:cNvGrpSpPr/>
          <p:nvPr userDrawn="1"/>
        </p:nvGrpSpPr>
        <p:grpSpPr>
          <a:xfrm>
            <a:off x="8302746" y="3225416"/>
            <a:ext cx="389907" cy="393541"/>
            <a:chOff x="12590901" y="3867205"/>
            <a:chExt cx="511175" cy="515938"/>
          </a:xfrm>
        </p:grpSpPr>
        <p:sp>
          <p:nvSpPr>
            <p:cNvPr id="33" name="Line 707">
              <a:extLst>
                <a:ext uri="{FF2B5EF4-FFF2-40B4-BE49-F238E27FC236}">
                  <a16:creationId xmlns:a16="http://schemas.microsoft.com/office/drawing/2014/main" id="{9BF04B4B-6BB4-45B7-BF32-2F045A087270}"/>
                </a:ext>
              </a:extLst>
            </p:cNvPr>
            <p:cNvSpPr>
              <a:spLocks noChangeShapeType="1"/>
            </p:cNvSpPr>
            <p:nvPr userDrawn="1"/>
          </p:nvSpPr>
          <p:spPr bwMode="auto">
            <a:xfrm>
              <a:off x="12705201" y="3983092"/>
              <a:ext cx="141287" cy="142875"/>
            </a:xfrm>
            <a:prstGeom prst="line">
              <a:avLst/>
            </a:prstGeom>
            <a:noFill/>
            <a:ln w="1270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4" name="Freeform 708">
              <a:extLst>
                <a:ext uri="{FF2B5EF4-FFF2-40B4-BE49-F238E27FC236}">
                  <a16:creationId xmlns:a16="http://schemas.microsoft.com/office/drawing/2014/main" id="{C30ABB2A-6BD2-4CDF-9CBB-67E21E5CBB28}"/>
                </a:ext>
              </a:extLst>
            </p:cNvPr>
            <p:cNvSpPr>
              <a:spLocks/>
            </p:cNvSpPr>
            <p:nvPr userDrawn="1"/>
          </p:nvSpPr>
          <p:spPr bwMode="auto">
            <a:xfrm>
              <a:off x="12590901" y="3867205"/>
              <a:ext cx="114300" cy="115888"/>
            </a:xfrm>
            <a:custGeom>
              <a:avLst/>
              <a:gdLst>
                <a:gd name="T0" fmla="*/ 24 w 72"/>
                <a:gd name="T1" fmla="*/ 24 h 73"/>
                <a:gd name="T2" fmla="*/ 0 w 72"/>
                <a:gd name="T3" fmla="*/ 32 h 73"/>
                <a:gd name="T4" fmla="*/ 40 w 72"/>
                <a:gd name="T5" fmla="*/ 73 h 73"/>
                <a:gd name="T6" fmla="*/ 72 w 72"/>
                <a:gd name="T7" fmla="*/ 73 h 73"/>
                <a:gd name="T8" fmla="*/ 72 w 72"/>
                <a:gd name="T9" fmla="*/ 40 h 73"/>
                <a:gd name="T10" fmla="*/ 32 w 72"/>
                <a:gd name="T11" fmla="*/ 0 h 73"/>
                <a:gd name="T12" fmla="*/ 24 w 72"/>
                <a:gd name="T13" fmla="*/ 24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24" y="24"/>
                  </a:moveTo>
                  <a:lnTo>
                    <a:pt x="0" y="32"/>
                  </a:lnTo>
                  <a:lnTo>
                    <a:pt x="40" y="73"/>
                  </a:lnTo>
                  <a:lnTo>
                    <a:pt x="72" y="73"/>
                  </a:lnTo>
                  <a:lnTo>
                    <a:pt x="72" y="40"/>
                  </a:lnTo>
                  <a:lnTo>
                    <a:pt x="32" y="0"/>
                  </a:lnTo>
                  <a:lnTo>
                    <a:pt x="24" y="24"/>
                  </a:lnTo>
                  <a:close/>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5" name="Freeform 709">
              <a:extLst>
                <a:ext uri="{FF2B5EF4-FFF2-40B4-BE49-F238E27FC236}">
                  <a16:creationId xmlns:a16="http://schemas.microsoft.com/office/drawing/2014/main" id="{9FD82003-9A69-4D61-85FD-A0634CA60A76}"/>
                </a:ext>
              </a:extLst>
            </p:cNvPr>
            <p:cNvSpPr>
              <a:spLocks/>
            </p:cNvSpPr>
            <p:nvPr userDrawn="1"/>
          </p:nvSpPr>
          <p:spPr bwMode="auto">
            <a:xfrm>
              <a:off x="12770288" y="4048180"/>
              <a:ext cx="152400" cy="153988"/>
            </a:xfrm>
            <a:custGeom>
              <a:avLst/>
              <a:gdLst>
                <a:gd name="T0" fmla="*/ 16 w 48"/>
                <a:gd name="T1" fmla="*/ 1 h 48"/>
                <a:gd name="T2" fmla="*/ 24 w 48"/>
                <a:gd name="T3" fmla="*/ 0 h 48"/>
                <a:gd name="T4" fmla="*/ 48 w 48"/>
                <a:gd name="T5" fmla="*/ 24 h 48"/>
                <a:gd name="T6" fmla="*/ 24 w 48"/>
                <a:gd name="T7" fmla="*/ 48 h 48"/>
                <a:gd name="T8" fmla="*/ 0 w 48"/>
                <a:gd name="T9" fmla="*/ 24 h 48"/>
                <a:gd name="T10" fmla="*/ 1 w 48"/>
                <a:gd name="T11" fmla="*/ 16 h 48"/>
              </a:gdLst>
              <a:ahLst/>
              <a:cxnLst>
                <a:cxn ang="0">
                  <a:pos x="T0" y="T1"/>
                </a:cxn>
                <a:cxn ang="0">
                  <a:pos x="T2" y="T3"/>
                </a:cxn>
                <a:cxn ang="0">
                  <a:pos x="T4" y="T5"/>
                </a:cxn>
                <a:cxn ang="0">
                  <a:pos x="T6" y="T7"/>
                </a:cxn>
                <a:cxn ang="0">
                  <a:pos x="T8" y="T9"/>
                </a:cxn>
                <a:cxn ang="0">
                  <a:pos x="T10" y="T11"/>
                </a:cxn>
              </a:cxnLst>
              <a:rect l="0" t="0" r="r" b="b"/>
              <a:pathLst>
                <a:path w="48" h="48">
                  <a:moveTo>
                    <a:pt x="16" y="1"/>
                  </a:moveTo>
                  <a:cubicBezTo>
                    <a:pt x="19" y="0"/>
                    <a:pt x="21" y="0"/>
                    <a:pt x="24" y="0"/>
                  </a:cubicBezTo>
                  <a:cubicBezTo>
                    <a:pt x="37" y="0"/>
                    <a:pt x="48" y="11"/>
                    <a:pt x="48" y="24"/>
                  </a:cubicBezTo>
                  <a:cubicBezTo>
                    <a:pt x="48" y="37"/>
                    <a:pt x="37" y="48"/>
                    <a:pt x="24" y="48"/>
                  </a:cubicBezTo>
                  <a:cubicBezTo>
                    <a:pt x="11" y="48"/>
                    <a:pt x="0" y="37"/>
                    <a:pt x="0" y="24"/>
                  </a:cubicBezTo>
                  <a:cubicBezTo>
                    <a:pt x="0" y="21"/>
                    <a:pt x="0" y="19"/>
                    <a:pt x="1" y="16"/>
                  </a:cubicBezTo>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6" name="Freeform 710">
              <a:extLst>
                <a:ext uri="{FF2B5EF4-FFF2-40B4-BE49-F238E27FC236}">
                  <a16:creationId xmlns:a16="http://schemas.microsoft.com/office/drawing/2014/main" id="{1D12865B-9C3D-4383-BB02-E2893503E736}"/>
                </a:ext>
              </a:extLst>
            </p:cNvPr>
            <p:cNvSpPr>
              <a:spLocks/>
            </p:cNvSpPr>
            <p:nvPr userDrawn="1"/>
          </p:nvSpPr>
          <p:spPr bwMode="auto">
            <a:xfrm>
              <a:off x="12679801" y="3957692"/>
              <a:ext cx="331787" cy="334963"/>
            </a:xfrm>
            <a:custGeom>
              <a:avLst/>
              <a:gdLst>
                <a:gd name="T0" fmla="*/ 24 w 104"/>
                <a:gd name="T1" fmla="*/ 8 h 104"/>
                <a:gd name="T2" fmla="*/ 52 w 104"/>
                <a:gd name="T3" fmla="*/ 0 h 104"/>
                <a:gd name="T4" fmla="*/ 104 w 104"/>
                <a:gd name="T5" fmla="*/ 52 h 104"/>
                <a:gd name="T6" fmla="*/ 52 w 104"/>
                <a:gd name="T7" fmla="*/ 104 h 104"/>
                <a:gd name="T8" fmla="*/ 0 w 104"/>
                <a:gd name="T9" fmla="*/ 52 h 104"/>
                <a:gd name="T10" fmla="*/ 8 w 104"/>
                <a:gd name="T11" fmla="*/ 24 h 104"/>
              </a:gdLst>
              <a:ahLst/>
              <a:cxnLst>
                <a:cxn ang="0">
                  <a:pos x="T0" y="T1"/>
                </a:cxn>
                <a:cxn ang="0">
                  <a:pos x="T2" y="T3"/>
                </a:cxn>
                <a:cxn ang="0">
                  <a:pos x="T4" y="T5"/>
                </a:cxn>
                <a:cxn ang="0">
                  <a:pos x="T6" y="T7"/>
                </a:cxn>
                <a:cxn ang="0">
                  <a:pos x="T8" y="T9"/>
                </a:cxn>
                <a:cxn ang="0">
                  <a:pos x="T10" y="T11"/>
                </a:cxn>
              </a:cxnLst>
              <a:rect l="0" t="0" r="r" b="b"/>
              <a:pathLst>
                <a:path w="104" h="104">
                  <a:moveTo>
                    <a:pt x="24" y="8"/>
                  </a:moveTo>
                  <a:cubicBezTo>
                    <a:pt x="32" y="3"/>
                    <a:pt x="42" y="0"/>
                    <a:pt x="52" y="0"/>
                  </a:cubicBezTo>
                  <a:cubicBezTo>
                    <a:pt x="81" y="0"/>
                    <a:pt x="104" y="23"/>
                    <a:pt x="104" y="52"/>
                  </a:cubicBezTo>
                  <a:cubicBezTo>
                    <a:pt x="104" y="81"/>
                    <a:pt x="81" y="104"/>
                    <a:pt x="52" y="104"/>
                  </a:cubicBezTo>
                  <a:cubicBezTo>
                    <a:pt x="23" y="104"/>
                    <a:pt x="0" y="81"/>
                    <a:pt x="0" y="52"/>
                  </a:cubicBezTo>
                  <a:cubicBezTo>
                    <a:pt x="0" y="42"/>
                    <a:pt x="3" y="32"/>
                    <a:pt x="8" y="24"/>
                  </a:cubicBezTo>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7" name="Freeform 711">
              <a:extLst>
                <a:ext uri="{FF2B5EF4-FFF2-40B4-BE49-F238E27FC236}">
                  <a16:creationId xmlns:a16="http://schemas.microsoft.com/office/drawing/2014/main" id="{99A11B72-70ED-4BF6-9295-81723691C96D}"/>
                </a:ext>
              </a:extLst>
            </p:cNvPr>
            <p:cNvSpPr>
              <a:spLocks/>
            </p:cNvSpPr>
            <p:nvPr userDrawn="1"/>
          </p:nvSpPr>
          <p:spPr bwMode="auto">
            <a:xfrm>
              <a:off x="12590901" y="3867205"/>
              <a:ext cx="511175" cy="515938"/>
            </a:xfrm>
            <a:custGeom>
              <a:avLst/>
              <a:gdLst>
                <a:gd name="T0" fmla="*/ 42 w 160"/>
                <a:gd name="T1" fmla="*/ 10 h 160"/>
                <a:gd name="T2" fmla="*/ 80 w 160"/>
                <a:gd name="T3" fmla="*/ 0 h 160"/>
                <a:gd name="T4" fmla="*/ 160 w 160"/>
                <a:gd name="T5" fmla="*/ 80 h 160"/>
                <a:gd name="T6" fmla="*/ 80 w 160"/>
                <a:gd name="T7" fmla="*/ 160 h 160"/>
                <a:gd name="T8" fmla="*/ 0 w 160"/>
                <a:gd name="T9" fmla="*/ 80 h 160"/>
                <a:gd name="T10" fmla="*/ 10 w 160"/>
                <a:gd name="T11" fmla="*/ 42 h 160"/>
              </a:gdLst>
              <a:ahLst/>
              <a:cxnLst>
                <a:cxn ang="0">
                  <a:pos x="T0" y="T1"/>
                </a:cxn>
                <a:cxn ang="0">
                  <a:pos x="T2" y="T3"/>
                </a:cxn>
                <a:cxn ang="0">
                  <a:pos x="T4" y="T5"/>
                </a:cxn>
                <a:cxn ang="0">
                  <a:pos x="T6" y="T7"/>
                </a:cxn>
                <a:cxn ang="0">
                  <a:pos x="T8" y="T9"/>
                </a:cxn>
                <a:cxn ang="0">
                  <a:pos x="T10" y="T11"/>
                </a:cxn>
              </a:cxnLst>
              <a:rect l="0" t="0" r="r" b="b"/>
              <a:pathLst>
                <a:path w="160" h="160">
                  <a:moveTo>
                    <a:pt x="42" y="10"/>
                  </a:moveTo>
                  <a:cubicBezTo>
                    <a:pt x="53" y="3"/>
                    <a:pt x="66" y="0"/>
                    <a:pt x="80" y="0"/>
                  </a:cubicBezTo>
                  <a:cubicBezTo>
                    <a:pt x="124" y="0"/>
                    <a:pt x="160" y="36"/>
                    <a:pt x="160" y="80"/>
                  </a:cubicBezTo>
                  <a:cubicBezTo>
                    <a:pt x="160" y="124"/>
                    <a:pt x="124" y="160"/>
                    <a:pt x="80" y="160"/>
                  </a:cubicBezTo>
                  <a:cubicBezTo>
                    <a:pt x="36" y="160"/>
                    <a:pt x="0" y="124"/>
                    <a:pt x="0" y="80"/>
                  </a:cubicBezTo>
                  <a:cubicBezTo>
                    <a:pt x="0" y="66"/>
                    <a:pt x="3" y="53"/>
                    <a:pt x="10" y="42"/>
                  </a:cubicBezTo>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grpSp>
      <p:pic>
        <p:nvPicPr>
          <p:cNvPr id="32" name="Imagem 20">
            <a:extLst>
              <a:ext uri="{FF2B5EF4-FFF2-40B4-BE49-F238E27FC236}">
                <a16:creationId xmlns:a16="http://schemas.microsoft.com/office/drawing/2014/main" id="{0F6A5A33-5423-A5A2-295D-F9C511ECC74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626858" y="6298384"/>
            <a:ext cx="1460478" cy="460396"/>
          </a:xfrm>
          <a:prstGeom prst="rect">
            <a:avLst/>
          </a:prstGeom>
        </p:spPr>
      </p:pic>
      <p:sp>
        <p:nvSpPr>
          <p:cNvPr id="44" name="Picture Placeholder 43">
            <a:extLst>
              <a:ext uri="{FF2B5EF4-FFF2-40B4-BE49-F238E27FC236}">
                <a16:creationId xmlns:a16="http://schemas.microsoft.com/office/drawing/2014/main" id="{669EEBE7-BD4A-9F5C-D986-37DCD1EFE2AE}"/>
              </a:ext>
            </a:extLst>
          </p:cNvPr>
          <p:cNvSpPr>
            <a:spLocks noGrp="1"/>
          </p:cNvSpPr>
          <p:nvPr>
            <p:ph type="pic" sz="quarter" idx="11"/>
          </p:nvPr>
        </p:nvSpPr>
        <p:spPr>
          <a:xfrm>
            <a:off x="420624" y="1088136"/>
            <a:ext cx="6172200" cy="4270248"/>
          </a:xfrm>
          <a:prstGeom prst="rect">
            <a:avLst/>
          </a:prstGeom>
        </p:spPr>
        <p:txBody>
          <a:bodyPr/>
          <a:lstStyle/>
          <a:p>
            <a:endParaRPr lang="pt-BR"/>
          </a:p>
        </p:txBody>
      </p:sp>
      <p:sp>
        <p:nvSpPr>
          <p:cNvPr id="46" name="Text Placeholder 45">
            <a:extLst>
              <a:ext uri="{FF2B5EF4-FFF2-40B4-BE49-F238E27FC236}">
                <a16:creationId xmlns:a16="http://schemas.microsoft.com/office/drawing/2014/main" id="{3CFCEBE2-A7D9-2EA4-3527-45CC1872794C}"/>
              </a:ext>
            </a:extLst>
          </p:cNvPr>
          <p:cNvSpPr>
            <a:spLocks noGrp="1"/>
          </p:cNvSpPr>
          <p:nvPr>
            <p:ph type="body" sz="quarter" idx="12" hasCustomPrompt="1"/>
          </p:nvPr>
        </p:nvSpPr>
        <p:spPr>
          <a:xfrm>
            <a:off x="536574" y="797484"/>
            <a:ext cx="4984331" cy="382092"/>
          </a:xfrm>
          <a:prstGeom prst="rect">
            <a:avLst/>
          </a:prstGeom>
        </p:spPr>
        <p:txBody>
          <a:bodyPr wrap="square" lIns="36576" tIns="36576" rIns="36576" bIns="36576" anchor="b" anchorCtr="0">
            <a:spAutoFit/>
          </a:bodyPr>
          <a:lstStyle>
            <a:lvl1pPr marL="0" indent="0">
              <a:buNone/>
              <a:defRPr/>
            </a:lvl1pPr>
          </a:lstStyle>
          <a:p>
            <a:pPr lvl="0"/>
            <a:r>
              <a:rPr lang="en-US" dirty="0" err="1"/>
              <a:t>Título</a:t>
            </a:r>
            <a:r>
              <a:rPr lang="en-US" dirty="0"/>
              <a:t> do </a:t>
            </a:r>
            <a:r>
              <a:rPr lang="en-US" dirty="0" err="1"/>
              <a:t>gráfico</a:t>
            </a:r>
            <a:endParaRPr lang="en-US" dirty="0"/>
          </a:p>
        </p:txBody>
      </p:sp>
      <p:sp>
        <p:nvSpPr>
          <p:cNvPr id="52" name="Text Placeholder 51">
            <a:extLst>
              <a:ext uri="{FF2B5EF4-FFF2-40B4-BE49-F238E27FC236}">
                <a16:creationId xmlns:a16="http://schemas.microsoft.com/office/drawing/2014/main" id="{0BB60512-8CBE-A4CB-885C-41D3BB0337C6}"/>
              </a:ext>
            </a:extLst>
          </p:cNvPr>
          <p:cNvSpPr>
            <a:spLocks noGrp="1"/>
          </p:cNvSpPr>
          <p:nvPr>
            <p:ph type="body" sz="quarter" idx="14" hasCustomPrompt="1"/>
          </p:nvPr>
        </p:nvSpPr>
        <p:spPr>
          <a:xfrm>
            <a:off x="8092440" y="2121408"/>
            <a:ext cx="3063240" cy="822960"/>
          </a:xfrm>
          <a:prstGeom prst="rect">
            <a:avLst/>
          </a:prstGeom>
        </p:spPr>
        <p:txBody>
          <a:bodyPr lIns="36576" tIns="36576" rIns="36576" bIns="36576"/>
          <a:lstStyle>
            <a:lvl1pPr marL="0" indent="0">
              <a:buNone/>
              <a:defRPr lang="en-US" sz="2000" kern="1200" spc="0" baseline="0" dirty="0" smtClean="0">
                <a:solidFill>
                  <a:schemeClr val="bg1"/>
                </a:solidFill>
                <a:latin typeface="Bodoni MT" panose="02070603080606020203" pitchFamily="18" charset="0"/>
                <a:ea typeface="+mn-ea"/>
                <a:cs typeface="Times New Roman" panose="02020603050405020304" pitchFamily="18" charset="0"/>
              </a:defRPr>
            </a:lvl1pPr>
            <a:lvl2pPr>
              <a:defRPr lang="en-US" sz="2000" kern="1200" dirty="0" smtClean="0">
                <a:solidFill>
                  <a:schemeClr val="bg1"/>
                </a:solidFill>
                <a:latin typeface="Bodoni MT" panose="02070603080606020203" pitchFamily="18" charset="0"/>
                <a:ea typeface="+mn-ea"/>
                <a:cs typeface="Times New Roman" panose="02020603050405020304" pitchFamily="18" charset="0"/>
              </a:defRPr>
            </a:lvl2pPr>
            <a:lvl3pPr>
              <a:defRPr lang="en-US" sz="2000" kern="1200" dirty="0" smtClean="0">
                <a:solidFill>
                  <a:schemeClr val="bg1"/>
                </a:solidFill>
                <a:latin typeface="Bodoni MT" panose="02070603080606020203" pitchFamily="18" charset="0"/>
                <a:ea typeface="+mn-ea"/>
                <a:cs typeface="Times New Roman" panose="02020603050405020304" pitchFamily="18" charset="0"/>
              </a:defRPr>
            </a:lvl3pPr>
            <a:lvl4pPr>
              <a:defRPr lang="en-US" sz="2000" kern="1200" dirty="0" smtClean="0">
                <a:solidFill>
                  <a:schemeClr val="bg1"/>
                </a:solidFill>
                <a:latin typeface="Bodoni MT" panose="02070603080606020203" pitchFamily="18" charset="0"/>
                <a:ea typeface="+mn-ea"/>
                <a:cs typeface="Times New Roman" panose="02020603050405020304" pitchFamily="18" charset="0"/>
              </a:defRPr>
            </a:lvl4pPr>
            <a:lvl5pPr>
              <a:defRPr lang="pt-BR" sz="2000" kern="1200" dirty="0">
                <a:solidFill>
                  <a:schemeClr val="bg1"/>
                </a:solidFill>
                <a:latin typeface="Bodoni MT" panose="02070603080606020203" pitchFamily="18" charset="0"/>
                <a:ea typeface="+mn-ea"/>
                <a:cs typeface="Times New Roman" panose="02020603050405020304" pitchFamily="18" charset="0"/>
              </a:defRPr>
            </a:lvl5pPr>
          </a:lstStyle>
          <a:p>
            <a:pPr>
              <a:lnSpc>
                <a:spcPct val="80000"/>
              </a:lnSpc>
            </a:pPr>
            <a:r>
              <a:rPr lang="pt-BR" sz="2000" dirty="0" err="1">
                <a:solidFill>
                  <a:schemeClr val="bg1"/>
                </a:solidFill>
                <a:latin typeface="Bodoni MT" panose="02070603080606020203" pitchFamily="18" charset="0"/>
                <a:cs typeface="Times New Roman" panose="02020603050405020304" pitchFamily="18" charset="0"/>
              </a:rPr>
              <a:t>Lorem</a:t>
            </a:r>
            <a:r>
              <a:rPr lang="pt-BR" sz="2000" dirty="0">
                <a:solidFill>
                  <a:schemeClr val="bg1"/>
                </a:solidFill>
                <a:latin typeface="Bodoni MT" panose="02070603080606020203" pitchFamily="18" charset="0"/>
                <a:cs typeface="Times New Roman" panose="02020603050405020304" pitchFamily="18" charset="0"/>
              </a:rPr>
              <a:t> ipsum </a:t>
            </a:r>
            <a:r>
              <a:rPr lang="pt-BR" sz="2000" dirty="0" err="1">
                <a:solidFill>
                  <a:schemeClr val="bg1"/>
                </a:solidFill>
                <a:latin typeface="Bodoni MT" panose="02070603080606020203" pitchFamily="18" charset="0"/>
                <a:cs typeface="Times New Roman" panose="02020603050405020304" pitchFamily="18" charset="0"/>
              </a:rPr>
              <a:t>dolor</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sit</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amet</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consectetuer</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adipiscing</a:t>
            </a:r>
            <a:r>
              <a:rPr lang="pt-BR" sz="2000" dirty="0">
                <a:solidFill>
                  <a:schemeClr val="bg1"/>
                </a:solidFill>
                <a:latin typeface="Bodoni MT" panose="02070603080606020203" pitchFamily="18" charset="0"/>
                <a:cs typeface="Times New Roman" panose="02020603050405020304" pitchFamily="18" charset="0"/>
              </a:rPr>
              <a:t> et </a:t>
            </a:r>
            <a:r>
              <a:rPr lang="pt-BR" sz="2000" dirty="0" err="1">
                <a:solidFill>
                  <a:schemeClr val="bg1"/>
                </a:solidFill>
                <a:latin typeface="Bodoni MT" panose="02070603080606020203" pitchFamily="18" charset="0"/>
                <a:cs typeface="Times New Roman" panose="02020603050405020304" pitchFamily="18" charset="0"/>
              </a:rPr>
              <a:t>congue</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avec</a:t>
            </a:r>
            <a:endParaRPr lang="pt-BR" sz="2000" dirty="0">
              <a:solidFill>
                <a:schemeClr val="bg1"/>
              </a:solidFill>
              <a:latin typeface="Bodoni MT" panose="02070603080606020203" pitchFamily="18" charset="0"/>
              <a:cs typeface="Times New Roman" panose="02020603050405020304" pitchFamily="18" charset="0"/>
            </a:endParaRPr>
          </a:p>
        </p:txBody>
      </p:sp>
      <p:sp>
        <p:nvSpPr>
          <p:cNvPr id="54" name="Text Placeholder 53">
            <a:extLst>
              <a:ext uri="{FF2B5EF4-FFF2-40B4-BE49-F238E27FC236}">
                <a16:creationId xmlns:a16="http://schemas.microsoft.com/office/drawing/2014/main" id="{9C6A883D-A0E5-F0CF-DCFE-8D8240359DB1}"/>
              </a:ext>
            </a:extLst>
          </p:cNvPr>
          <p:cNvSpPr>
            <a:spLocks noGrp="1"/>
          </p:cNvSpPr>
          <p:nvPr>
            <p:ph type="body" sz="quarter" idx="15" hasCustomPrompt="1"/>
          </p:nvPr>
        </p:nvSpPr>
        <p:spPr>
          <a:xfrm>
            <a:off x="8092440" y="4151376"/>
            <a:ext cx="2295144" cy="2112264"/>
          </a:xfrm>
          <a:prstGeom prst="rect">
            <a:avLst/>
          </a:prstGeom>
        </p:spPr>
        <p:txBody>
          <a:bodyPr lIns="36576" tIns="36576" rIns="36576" bIns="36576" anchor="b" anchorCtr="0"/>
          <a:lstStyle>
            <a:lvl1pPr marL="0" indent="0" algn="l" defTabSz="914400" rtl="0" eaLnBrk="1" latinLnBrk="0" hangingPunct="1">
              <a:lnSpc>
                <a:spcPct val="85000"/>
              </a:lnSpc>
              <a:spcBef>
                <a:spcPts val="0"/>
              </a:spcBef>
              <a:buNone/>
              <a:defRPr lang="en-US" sz="1200" kern="1200" spc="0" baseline="0" dirty="0">
                <a:solidFill>
                  <a:schemeClr val="bg1"/>
                </a:solidFill>
                <a:latin typeface="+mn-lt"/>
                <a:ea typeface="+mn-ea"/>
                <a:cs typeface="Times New Roman" panose="02020603050405020304" pitchFamily="18" charset="0"/>
              </a:defRPr>
            </a:lvl1pPr>
            <a:lvl2pPr marL="0" algn="l" defTabSz="914400" rtl="0" eaLnBrk="1" latinLnBrk="0" hangingPunct="1">
              <a:lnSpc>
                <a:spcPct val="85000"/>
              </a:lnSpc>
              <a:defRPr lang="en-US" sz="1200" kern="1200" dirty="0" smtClean="0">
                <a:solidFill>
                  <a:schemeClr val="bg1"/>
                </a:solidFill>
                <a:latin typeface="+mn-lt"/>
                <a:ea typeface="+mn-ea"/>
                <a:cs typeface="Times New Roman" panose="02020603050405020304" pitchFamily="18" charset="0"/>
              </a:defRPr>
            </a:lvl2pPr>
            <a:lvl3pPr marL="0" algn="l" defTabSz="914400" rtl="0" eaLnBrk="1" latinLnBrk="0" hangingPunct="1">
              <a:lnSpc>
                <a:spcPct val="85000"/>
              </a:lnSpc>
              <a:defRPr lang="en-US" sz="1200" kern="1200" dirty="0" smtClean="0">
                <a:solidFill>
                  <a:schemeClr val="bg1"/>
                </a:solidFill>
                <a:latin typeface="+mn-lt"/>
                <a:ea typeface="+mn-ea"/>
                <a:cs typeface="Times New Roman" panose="02020603050405020304" pitchFamily="18" charset="0"/>
              </a:defRPr>
            </a:lvl3pPr>
            <a:lvl4pPr marL="0" algn="l" defTabSz="914400" rtl="0" eaLnBrk="1" latinLnBrk="0" hangingPunct="1">
              <a:lnSpc>
                <a:spcPct val="85000"/>
              </a:lnSpc>
              <a:defRPr lang="en-US" sz="1200" kern="1200" dirty="0" smtClean="0">
                <a:solidFill>
                  <a:schemeClr val="bg1"/>
                </a:solidFill>
                <a:latin typeface="+mn-lt"/>
                <a:ea typeface="+mn-ea"/>
                <a:cs typeface="Times New Roman" panose="02020603050405020304" pitchFamily="18" charset="0"/>
              </a:defRPr>
            </a:lvl4pPr>
            <a:lvl5pPr marL="0" algn="l" defTabSz="914400" rtl="0" eaLnBrk="1" latinLnBrk="0" hangingPunct="1">
              <a:lnSpc>
                <a:spcPct val="85000"/>
              </a:lnSpc>
              <a:defRPr lang="pt-BR" sz="1200" kern="1200" dirty="0">
                <a:solidFill>
                  <a:schemeClr val="bg1"/>
                </a:solidFill>
                <a:latin typeface="+mn-lt"/>
                <a:ea typeface="+mn-ea"/>
                <a:cs typeface="Times New Roman" panose="02020603050405020304" pitchFamily="18" charset="0"/>
              </a:defRPr>
            </a:lvl5pPr>
          </a:lstStyle>
          <a:p>
            <a:pPr>
              <a:lnSpc>
                <a:spcPct val="85000"/>
              </a:lnSpc>
            </a:pPr>
            <a:r>
              <a:rPr lang="en-US" sz="1200" dirty="0">
                <a:solidFill>
                  <a:schemeClr val="bg1"/>
                </a:solidFill>
                <a:cs typeface="Times New Roman" panose="02020603050405020304" pitchFamily="18" charset="0"/>
              </a:rPr>
              <a:t>Lorem ipsum dolor sit </a:t>
            </a:r>
            <a:r>
              <a:rPr lang="en-US" sz="1200" dirty="0" err="1">
                <a:solidFill>
                  <a:schemeClr val="bg1"/>
                </a:solidFill>
                <a:cs typeface="Times New Roman" panose="02020603050405020304" pitchFamily="18" charset="0"/>
              </a:rPr>
              <a:t>amet</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consectetuer</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adipiscing</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elit</a:t>
            </a:r>
            <a:r>
              <a:rPr lang="en-US" sz="1200" dirty="0">
                <a:solidFill>
                  <a:schemeClr val="bg1"/>
                </a:solidFill>
                <a:cs typeface="Times New Roman" panose="02020603050405020304" pitchFamily="18" charset="0"/>
              </a:rPr>
              <a:t>. Maecenas </a:t>
            </a:r>
            <a:r>
              <a:rPr lang="en-US" sz="1200" dirty="0" err="1">
                <a:solidFill>
                  <a:schemeClr val="bg1"/>
                </a:solidFill>
                <a:cs typeface="Times New Roman" panose="02020603050405020304" pitchFamily="18" charset="0"/>
              </a:rPr>
              <a:t>porttitor</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congue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massa</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Fusce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posuere</a:t>
            </a:r>
            <a:r>
              <a:rPr lang="en-US" sz="1200" dirty="0">
                <a:solidFill>
                  <a:schemeClr val="bg1"/>
                </a:solidFill>
                <a:cs typeface="Times New Roman" panose="02020603050405020304" pitchFamily="18" charset="0"/>
              </a:rPr>
              <a:t>, magna sed pulvinar </a:t>
            </a:r>
            <a:r>
              <a:rPr lang="en-US" sz="1200" dirty="0" err="1">
                <a:solidFill>
                  <a:schemeClr val="bg1"/>
                </a:solidFill>
                <a:cs typeface="Times New Roman" panose="02020603050405020304" pitchFamily="18" charset="0"/>
              </a:rPr>
              <a:t>ultricies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purus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lectus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malesuada</a:t>
            </a:r>
            <a:r>
              <a:rPr lang="en-US" sz="1200" dirty="0">
                <a:solidFill>
                  <a:schemeClr val="bg1"/>
                </a:solidFill>
                <a:cs typeface="Times New Roman" panose="02020603050405020304" pitchFamily="18" charset="0"/>
              </a:rPr>
              <a:t> libero, sit </a:t>
            </a:r>
            <a:r>
              <a:rPr lang="en-US" sz="1200" dirty="0" err="1">
                <a:solidFill>
                  <a:schemeClr val="bg1"/>
                </a:solidFill>
                <a:cs typeface="Times New Roman" panose="02020603050405020304" pitchFamily="18" charset="0"/>
              </a:rPr>
              <a:t>amet</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commodo</a:t>
            </a:r>
            <a:r>
              <a:rPr lang="en-US" sz="1200" dirty="0">
                <a:solidFill>
                  <a:schemeClr val="bg1"/>
                </a:solidFill>
                <a:cs typeface="Times New Roman" panose="02020603050405020304" pitchFamily="18" charset="0"/>
              </a:rPr>
              <a:t> magna eros </a:t>
            </a:r>
            <a:r>
              <a:rPr lang="en-US" sz="1200" dirty="0" err="1">
                <a:solidFill>
                  <a:schemeClr val="bg1"/>
                </a:solidFill>
                <a:cs typeface="Times New Roman" panose="02020603050405020304" pitchFamily="18" charset="0"/>
              </a:rPr>
              <a:t>quis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urna</a:t>
            </a:r>
            <a:r>
              <a:rPr lang="en-US" sz="1200" dirty="0">
                <a:solidFill>
                  <a:schemeClr val="bg1"/>
                </a:solidFill>
                <a:cs typeface="Times New Roman" panose="02020603050405020304" pitchFamily="18" charset="0"/>
              </a:rPr>
              <a:t>.</a:t>
            </a:r>
          </a:p>
          <a:p>
            <a:pPr>
              <a:lnSpc>
                <a:spcPct val="85000"/>
              </a:lnSpc>
            </a:pPr>
            <a:endParaRPr lang="en-US" sz="1200" dirty="0">
              <a:solidFill>
                <a:schemeClr val="bg1"/>
              </a:solidFill>
              <a:cs typeface="Times New Roman" panose="02020603050405020304" pitchFamily="18" charset="0"/>
            </a:endParaRPr>
          </a:p>
          <a:p>
            <a:pPr>
              <a:lnSpc>
                <a:spcPct val="85000"/>
              </a:lnSpc>
            </a:pPr>
            <a:r>
              <a:rPr lang="en-US" sz="1200" dirty="0" err="1">
                <a:solidFill>
                  <a:schemeClr val="bg1"/>
                </a:solidFill>
                <a:cs typeface="Times New Roman" panose="02020603050405020304" pitchFamily="18" charset="0"/>
              </a:rPr>
              <a:t>Pellentesque</a:t>
            </a:r>
            <a:r>
              <a:rPr lang="en-US" sz="1200" dirty="0">
                <a:solidFill>
                  <a:schemeClr val="bg1"/>
                </a:solidFill>
                <a:cs typeface="Times New Roman" panose="02020603050405020304" pitchFamily="18" charset="0"/>
              </a:rPr>
              <a:t> habitant </a:t>
            </a:r>
            <a:r>
              <a:rPr lang="en-US" sz="1200" dirty="0" err="1">
                <a:solidFill>
                  <a:schemeClr val="bg1"/>
                </a:solidFill>
                <a:cs typeface="Times New Roman" panose="02020603050405020304" pitchFamily="18" charset="0"/>
              </a:rPr>
              <a:t>morbi</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tristique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senectus</a:t>
            </a:r>
            <a:r>
              <a:rPr lang="en-US" sz="1200" dirty="0">
                <a:solidFill>
                  <a:schemeClr val="bg1"/>
                </a:solidFill>
                <a:cs typeface="Times New Roman" panose="02020603050405020304" pitchFamily="18" charset="0"/>
              </a:rPr>
              <a:t> et </a:t>
            </a:r>
            <a:r>
              <a:rPr lang="en-US" sz="1200" dirty="0" err="1">
                <a:solidFill>
                  <a:schemeClr val="bg1"/>
                </a:solidFill>
                <a:cs typeface="Times New Roman" panose="02020603050405020304" pitchFamily="18" charset="0"/>
              </a:rPr>
              <a:t>netus</a:t>
            </a:r>
            <a:r>
              <a:rPr lang="en-US" sz="1200" dirty="0">
                <a:solidFill>
                  <a:schemeClr val="bg1"/>
                </a:solidFill>
                <a:cs typeface="Times New Roman" panose="02020603050405020304" pitchFamily="18" charset="0"/>
              </a:rPr>
              <a:t> et </a:t>
            </a:r>
            <a:r>
              <a:rPr lang="en-US" sz="1200" dirty="0" err="1">
                <a:solidFill>
                  <a:schemeClr val="bg1"/>
                </a:solidFill>
                <a:cs typeface="Times New Roman" panose="02020603050405020304" pitchFamily="18" charset="0"/>
              </a:rPr>
              <a:t>malesuada</a:t>
            </a:r>
            <a:r>
              <a:rPr lang="en-US" sz="1200" dirty="0">
                <a:solidFill>
                  <a:schemeClr val="bg1"/>
                </a:solidFill>
                <a:cs typeface="Times New Roman" panose="02020603050405020304" pitchFamily="18" charset="0"/>
              </a:rPr>
              <a:t> fames ac </a:t>
            </a:r>
            <a:r>
              <a:rPr lang="en-US" sz="1200" dirty="0" err="1">
                <a:solidFill>
                  <a:schemeClr val="bg1"/>
                </a:solidFill>
                <a:cs typeface="Times New Roman" panose="02020603050405020304" pitchFamily="18" charset="0"/>
              </a:rPr>
              <a:t>turpis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egestas</a:t>
            </a:r>
            <a:r>
              <a:rPr lang="en-US" sz="1200" dirty="0">
                <a:solidFill>
                  <a:schemeClr val="bg1"/>
                </a:solidFill>
                <a:cs typeface="Times New Roman" panose="02020603050405020304" pitchFamily="18" charset="0"/>
              </a:rPr>
              <a:t>. Proin pharetra </a:t>
            </a:r>
            <a:r>
              <a:rPr lang="en-US" sz="1200" dirty="0" err="1">
                <a:solidFill>
                  <a:schemeClr val="bg1"/>
                </a:solidFill>
                <a:cs typeface="Times New Roman" panose="02020603050405020304" pitchFamily="18" charset="0"/>
              </a:rPr>
              <a:t>nonummy</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pede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Mauris</a:t>
            </a:r>
            <a:r>
              <a:rPr lang="en-US" sz="1200" dirty="0">
                <a:solidFill>
                  <a:schemeClr val="bg1"/>
                </a:solidFill>
                <a:cs typeface="Times New Roman" panose="02020603050405020304" pitchFamily="18" charset="0"/>
              </a:rPr>
              <a:t> et </a:t>
            </a:r>
            <a:r>
              <a:rPr lang="en-US" sz="1200" dirty="0" err="1">
                <a:solidFill>
                  <a:schemeClr val="bg1"/>
                </a:solidFill>
                <a:cs typeface="Times New Roman" panose="02020603050405020304" pitchFamily="18" charset="0"/>
              </a:rPr>
              <a:t>orci</a:t>
            </a:r>
            <a:r>
              <a:rPr lang="en-US" sz="1200" dirty="0">
                <a:solidFill>
                  <a:schemeClr val="bg1"/>
                </a:solidFill>
                <a:cs typeface="Times New Roman" panose="02020603050405020304" pitchFamily="18" charset="0"/>
              </a:rPr>
              <a:t>.</a:t>
            </a:r>
          </a:p>
        </p:txBody>
      </p:sp>
      <p:sp>
        <p:nvSpPr>
          <p:cNvPr id="2" name="Title 1">
            <a:extLst>
              <a:ext uri="{FF2B5EF4-FFF2-40B4-BE49-F238E27FC236}">
                <a16:creationId xmlns:a16="http://schemas.microsoft.com/office/drawing/2014/main" id="{16A1DDA9-6C9B-DD4F-E87A-BC01A518E3F3}"/>
              </a:ext>
            </a:extLst>
          </p:cNvPr>
          <p:cNvSpPr>
            <a:spLocks noGrp="1"/>
          </p:cNvSpPr>
          <p:nvPr>
            <p:ph type="title" hasCustomPrompt="1"/>
          </p:nvPr>
        </p:nvSpPr>
        <p:spPr>
          <a:xfrm>
            <a:off x="8092440" y="783521"/>
            <a:ext cx="3090672" cy="1182440"/>
          </a:xfrm>
          <a:prstGeom prst="rect">
            <a:avLst/>
          </a:prstGeom>
        </p:spPr>
        <p:txBody>
          <a:bodyPr lIns="36576" tIns="36576" rIns="36576" bIns="36576" anchor="b" anchorCtr="0">
            <a:spAutoFit/>
          </a:bodyPr>
          <a:lstStyle>
            <a:lvl1pPr>
              <a:defRPr lang="pt-BR" sz="2800" kern="1200" spc="300" baseline="0" dirty="0">
                <a:solidFill>
                  <a:schemeClr val="accent5"/>
                </a:solidFill>
                <a:latin typeface="Bodoni MT" panose="02070603080606020203" pitchFamily="18" charset="0"/>
                <a:ea typeface="+mn-ea"/>
                <a:cs typeface="Times New Roman" panose="02020603050405020304" pitchFamily="18" charset="0"/>
              </a:defRPr>
            </a:lvl1pPr>
          </a:lstStyle>
          <a:p>
            <a:pPr>
              <a:lnSpc>
                <a:spcPct val="85000"/>
              </a:lnSpc>
            </a:pPr>
            <a:r>
              <a:rPr lang="pt-BR" sz="2800" spc="300" dirty="0">
                <a:solidFill>
                  <a:schemeClr val="accent5"/>
                </a:solidFill>
                <a:latin typeface="Bodoni MT" panose="02070603080606020203" pitchFamily="18" charset="0"/>
                <a:cs typeface="Times New Roman" panose="02020603050405020304" pitchFamily="18" charset="0"/>
              </a:rPr>
              <a:t>TÍTULO DA </a:t>
            </a:r>
            <a:br>
              <a:rPr lang="pt-BR" sz="2800" spc="300" dirty="0">
                <a:solidFill>
                  <a:schemeClr val="accent5"/>
                </a:solidFill>
                <a:latin typeface="Bodoni MT" panose="02070603080606020203" pitchFamily="18" charset="0"/>
                <a:cs typeface="Times New Roman" panose="02020603050405020304" pitchFamily="18" charset="0"/>
              </a:rPr>
            </a:br>
            <a:r>
              <a:rPr lang="pt-BR" sz="2800" spc="300" dirty="0">
                <a:solidFill>
                  <a:schemeClr val="accent5"/>
                </a:solidFill>
                <a:latin typeface="Bodoni MT" panose="02070603080606020203" pitchFamily="18" charset="0"/>
                <a:cs typeface="Times New Roman" panose="02020603050405020304" pitchFamily="18" charset="0"/>
              </a:rPr>
              <a:t>LINHA DO TEMPO</a:t>
            </a:r>
            <a:endParaRPr lang="pt-BR" dirty="0"/>
          </a:p>
        </p:txBody>
      </p:sp>
    </p:spTree>
    <p:extLst>
      <p:ext uri="{BB962C8B-B14F-4D97-AF65-F5344CB8AC3E}">
        <p14:creationId xmlns:p14="http://schemas.microsoft.com/office/powerpoint/2010/main" val="231038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to 1" hidden="1">
            <a:extLst>
              <a:ext uri="{FF2B5EF4-FFF2-40B4-BE49-F238E27FC236}">
                <a16:creationId xmlns:a16="http://schemas.microsoft.com/office/drawing/2014/main" id="{D4BD058E-3C43-46E8-9CFB-030DC70F405A}"/>
              </a:ext>
            </a:extLst>
          </p:cNvPr>
          <p:cNvGraphicFramePr>
            <a:graphicFrameLocks noChangeAspect="1"/>
          </p:cNvGraphicFramePr>
          <p:nvPr userDrawn="1">
            <p:custDataLst>
              <p:tags r:id="rId25"/>
            </p:custDataLst>
            <p:extLst>
              <p:ext uri="{D42A27DB-BD31-4B8C-83A1-F6EECF244321}">
                <p14:modId xmlns:p14="http://schemas.microsoft.com/office/powerpoint/2010/main" val="4010308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26" imgW="425" imgH="424" progId="TCLayout.ActiveDocument.1">
                  <p:embed/>
                </p:oleObj>
              </mc:Choice>
              <mc:Fallback>
                <p:oleObj name="Slide do think-cell" r:id="rId26" imgW="425" imgH="424" progId="TCLayout.ActiveDocument.1">
                  <p:embed/>
                  <p:pic>
                    <p:nvPicPr>
                      <p:cNvPr id="2" name="Objeto 1" hidden="1">
                        <a:extLst>
                          <a:ext uri="{FF2B5EF4-FFF2-40B4-BE49-F238E27FC236}">
                            <a16:creationId xmlns:a16="http://schemas.microsoft.com/office/drawing/2014/main" id="{D4BD058E-3C43-46E8-9CFB-030DC70F405A}"/>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84285220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37" r:id="rId3"/>
    <p:sldLayoutId id="2147483740" r:id="rId4"/>
    <p:sldLayoutId id="2147483741" r:id="rId5"/>
    <p:sldLayoutId id="2147483718" r:id="rId6"/>
    <p:sldLayoutId id="2147483663" r:id="rId7"/>
    <p:sldLayoutId id="2147483731" r:id="rId8"/>
    <p:sldLayoutId id="2147483732" r:id="rId9"/>
    <p:sldLayoutId id="2147483733" r:id="rId10"/>
    <p:sldLayoutId id="2147483736" r:id="rId11"/>
    <p:sldLayoutId id="2147483734" r:id="rId12"/>
    <p:sldLayoutId id="2147483735" r:id="rId13"/>
    <p:sldLayoutId id="2147483712" r:id="rId14"/>
    <p:sldLayoutId id="2147483662" r:id="rId15"/>
    <p:sldLayoutId id="2147483700" r:id="rId16"/>
    <p:sldLayoutId id="2147483716" r:id="rId17"/>
    <p:sldLayoutId id="2147483717" r:id="rId18"/>
    <p:sldLayoutId id="2147483715" r:id="rId19"/>
    <p:sldLayoutId id="2147483714" r:id="rId20"/>
    <p:sldLayoutId id="2147483710" r:id="rId21"/>
    <p:sldLayoutId id="2147483711" r:id="rId22"/>
    <p:sldLayoutId id="2147483713" r:id="rId23"/>
  </p:sldLayoutIdLst>
  <p:txStyles>
    <p:titleStyle>
      <a:lvl1pPr algn="l" defTabSz="914400" rtl="0" eaLnBrk="1" latinLnBrk="0" hangingPunct="1">
        <a:lnSpc>
          <a:spcPct val="100000"/>
        </a:lnSpc>
        <a:spcBef>
          <a:spcPct val="0"/>
        </a:spcBef>
        <a:buNone/>
        <a:defRPr lang="pt-BR" sz="4000" kern="1200" spc="300" baseline="0" dirty="0">
          <a:solidFill>
            <a:schemeClr val="accent2"/>
          </a:solidFill>
          <a:latin typeface="Bodoni MT" panose="020706030806060202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spc="-50" baseline="0" dirty="0" smtClean="0">
          <a:solidFill>
            <a:schemeClr val="tx1"/>
          </a:solidFill>
          <a:latin typeface="Bodoni MT" panose="020706030806060202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trnty">
      <a:dk1>
        <a:srgbClr val="605869"/>
      </a:dk1>
      <a:lt1>
        <a:srgbClr val="FFFFFF"/>
      </a:lt1>
      <a:dk2>
        <a:srgbClr val="948794"/>
      </a:dk2>
      <a:lt2>
        <a:srgbClr val="FFFFFF"/>
      </a:lt2>
      <a:accent1>
        <a:srgbClr val="2C4257"/>
      </a:accent1>
      <a:accent2>
        <a:srgbClr val="48728A"/>
      </a:accent2>
      <a:accent3>
        <a:srgbClr val="708F92"/>
      </a:accent3>
      <a:accent4>
        <a:srgbClr val="A3ABA4"/>
      </a:accent4>
      <a:accent5>
        <a:srgbClr val="E7A75F"/>
      </a:accent5>
      <a:accent6>
        <a:srgbClr val="A25B1E"/>
      </a:accent6>
      <a:hlink>
        <a:srgbClr val="48728A"/>
      </a:hlink>
      <a:folHlink>
        <a:srgbClr val="948794"/>
      </a:folHlink>
    </a:clrScheme>
    <a:fontScheme name="Etrnty">
      <a:majorFont>
        <a:latin typeface="Bodoni M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688f8c5-5f1b-4e88-8639-e89d4b7e0ea1">
      <UserInfo>
        <DisplayName>Marcelo Brisac | ETRNTY</DisplayName>
        <AccountId>88</AccountId>
        <AccountType/>
      </UserInfo>
    </SharedWithUsers>
    <lcf76f155ced4ddcb4097134ff3c332f xmlns="4d00a246-6058-497f-8699-d65b9fb0a5fb">
      <Terms xmlns="http://schemas.microsoft.com/office/infopath/2007/PartnerControls"/>
    </lcf76f155ced4ddcb4097134ff3c332f>
    <TaxCatchAll xmlns="8688f8c5-5f1b-4e88-8639-e89d4b7e0ea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7758FB599CC734598F8631DB1129685" ma:contentTypeVersion="14" ma:contentTypeDescription="Crie um novo documento." ma:contentTypeScope="" ma:versionID="845f05ae099b3c67b5c6a42c5bdbb3a7">
  <xsd:schema xmlns:xsd="http://www.w3.org/2001/XMLSchema" xmlns:xs="http://www.w3.org/2001/XMLSchema" xmlns:p="http://schemas.microsoft.com/office/2006/metadata/properties" xmlns:ns2="4d00a246-6058-497f-8699-d65b9fb0a5fb" xmlns:ns3="8688f8c5-5f1b-4e88-8639-e89d4b7e0ea1" targetNamespace="http://schemas.microsoft.com/office/2006/metadata/properties" ma:root="true" ma:fieldsID="9c244de731318768178cfbf5d764ab6d" ns2:_="" ns3:_="">
    <xsd:import namespace="4d00a246-6058-497f-8699-d65b9fb0a5fb"/>
    <xsd:import namespace="8688f8c5-5f1b-4e88-8639-e89d4b7e0ea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00a246-6058-497f-8699-d65b9fb0a5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2dd0c0c8-fe40-44a1-a2b7-386115075b4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88f8c5-5f1b-4e88-8639-e89d4b7e0ea1" elementFormDefault="qualified">
    <xsd:import namespace="http://schemas.microsoft.com/office/2006/documentManagement/types"/>
    <xsd:import namespace="http://schemas.microsoft.com/office/infopath/2007/PartnerControls"/>
    <xsd:element name="SharedWithUsers" ma:index="14"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47787ec9-515d-42cc-ab4b-82edfa16dcd4}" ma:internalName="TaxCatchAll" ma:showField="CatchAllData" ma:web="8688f8c5-5f1b-4e88-8639-e89d4b7e0e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F4EE5F-FFB3-48F2-9F2A-2A566C7A8588}">
  <ds:schemaRefs>
    <ds:schemaRef ds:uri="http://schemas.microsoft.com/office/2006/metadata/properties"/>
    <ds:schemaRef ds:uri="http://schemas.microsoft.com/office/infopath/2007/PartnerControls"/>
    <ds:schemaRef ds:uri="8688f8c5-5f1b-4e88-8639-e89d4b7e0ea1"/>
    <ds:schemaRef ds:uri="4d00a246-6058-497f-8699-d65b9fb0a5fb"/>
  </ds:schemaRefs>
</ds:datastoreItem>
</file>

<file path=customXml/itemProps2.xml><?xml version="1.0" encoding="utf-8"?>
<ds:datastoreItem xmlns:ds="http://schemas.openxmlformats.org/officeDocument/2006/customXml" ds:itemID="{6B0A9CDD-FABB-44BC-8B66-A9FC4D829293}">
  <ds:schemaRefs>
    <ds:schemaRef ds:uri="http://schemas.microsoft.com/sharepoint/v3/contenttype/forms"/>
  </ds:schemaRefs>
</ds:datastoreItem>
</file>

<file path=customXml/itemProps3.xml><?xml version="1.0" encoding="utf-8"?>
<ds:datastoreItem xmlns:ds="http://schemas.openxmlformats.org/officeDocument/2006/customXml" ds:itemID="{445B5D9F-8F41-48FA-A251-40AE586BF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00a246-6058-497f-8699-d65b9fb0a5fb"/>
    <ds:schemaRef ds:uri="8688f8c5-5f1b-4e88-8639-e89d4b7e0e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5907</TotalTime>
  <Words>0</Words>
  <Application>Microsoft Office PowerPoint</Application>
  <PresentationFormat>Widescreen</PresentationFormat>
  <Paragraphs>0</Paragraphs>
  <Slides>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0</vt:i4>
      </vt:variant>
    </vt:vector>
  </HeadingPairs>
  <TitlesOfParts>
    <vt:vector size="6" baseType="lpstr">
      <vt:lpstr>Arial</vt:lpstr>
      <vt:lpstr>Bodoni MT</vt:lpstr>
      <vt:lpstr>Calibri</vt:lpstr>
      <vt:lpstr>Segoe UI</vt:lpstr>
      <vt:lpstr>Tema do Office</vt:lpstr>
      <vt:lpstr>Slide do think-cell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Evandro Luiz</dc:creator>
  <cp:lastModifiedBy>Marcelo Brisac | ETRNTY</cp:lastModifiedBy>
  <cp:revision>561</cp:revision>
  <dcterms:created xsi:type="dcterms:W3CDTF">2019-02-05T16:53:48Z</dcterms:created>
  <dcterms:modified xsi:type="dcterms:W3CDTF">2023-12-06T15:58:01Z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0x01010027758FB599CC734598F8631DB1129685</vt:lpwstr>
  </property>
  <property fmtid="{D5CDD505-2E9C-101B-9397-08002B2CF9AE}" pid="3" name="MediaServiceImageTags">
    <vt:lpwstr/>
  </property>
</Properties>
</file>