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4C30-CE6B-469A-8C20-260D04CFF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C7D8D-329F-48AE-9968-424D865DE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69600-4838-4621-8DB1-FACCC641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57D8-631E-43D0-B044-BBAC38BA3725}" type="datetimeFigureOut">
              <a:rPr lang="en-US" smtClean="0"/>
              <a:t>11-Apr-22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DBB05-36C3-489E-B326-AEF9B2CE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C6857-62F4-4554-B2F4-5A7E659F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C8C-4FB0-4AE1-AD43-5A532568B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4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6D68-C60E-403B-964C-E92D1CC2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FF0A9-A34F-4FF5-B081-B992107E0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C3EE2-89F2-4B14-9DC3-B5F43589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57D8-631E-43D0-B044-BBAC38BA3725}" type="datetimeFigureOut">
              <a:rPr lang="en-US" smtClean="0"/>
              <a:t>11-Apr-22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CDEFE-B620-4400-80A6-169E3FFA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5458A-7674-47AF-95EF-2EEE6CA8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C8C-4FB0-4AE1-AD43-5A532568B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1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D16257-0095-47B9-84DF-AF133E679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8D442-3F55-49D1-B444-F79CDE3EE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3C254-0338-48DC-A8F9-6EBC69758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57D8-631E-43D0-B044-BBAC38BA3725}" type="datetimeFigureOut">
              <a:rPr lang="en-US" smtClean="0"/>
              <a:t>11-Apr-22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EA1AF-5FCE-440F-81DE-280922D85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75D02-75D7-4A4B-B1BC-3902B89A6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C8C-4FB0-4AE1-AD43-5A532568B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1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3BE35-11F2-4371-9F99-7EBD16C83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D250-6479-4180-A60B-85CA2A8F0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7AA9C-2A19-4486-9A20-C1E0FAB5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57D8-631E-43D0-B044-BBAC38BA3725}" type="datetimeFigureOut">
              <a:rPr lang="en-US" smtClean="0"/>
              <a:t>11-Apr-22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21204-1190-4D06-8F11-60ABAAD7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DB0E2-8414-4EBA-8C42-DF49FCD1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C8C-4FB0-4AE1-AD43-5A532568B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7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28CB-7341-4E6F-9D9B-54F8C8C6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64F4C-0C51-402E-A958-F11CAC962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180E0-E934-41D1-8997-FB720AEFE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57D8-631E-43D0-B044-BBAC38BA3725}" type="datetimeFigureOut">
              <a:rPr lang="en-US" smtClean="0"/>
              <a:t>11-Apr-22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5361A-E286-44C6-AF61-2FD3F0A0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DFAD1-C561-482A-8E1C-EF78929C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C8C-4FB0-4AE1-AD43-5A532568B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6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3CDD8-46E4-4E7D-81FD-961189B9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CB194-7991-4F92-A4C1-4643BBD79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D65FB-3A9C-4933-BFAF-9B9E08769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8BB46-789E-43AC-B1B5-3C757DCE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57D8-631E-43D0-B044-BBAC38BA3725}" type="datetimeFigureOut">
              <a:rPr lang="en-US" smtClean="0"/>
              <a:t>11-Apr-22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8548D-A7E4-4B16-A9B5-320055F1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3134F-D2EB-444E-84B8-7E7FD32A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C8C-4FB0-4AE1-AD43-5A532568B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7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C600-220E-4DE2-B4F3-C8EAA4FE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0A4AC-04BB-4FE4-A565-CF9F992E0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A1482-C75B-4A40-97E2-842C01C90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D6A4E-EC51-4DB5-8323-14B4465B6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CE1EB-68CD-4814-9D9F-EAD4EEA2F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C867B6-ED7A-4975-8ED9-D61E930E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57D8-631E-43D0-B044-BBAC38BA3725}" type="datetimeFigureOut">
              <a:rPr lang="en-US" smtClean="0"/>
              <a:t>11-Apr-22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DB4A45-D487-4174-A43E-D4F08E82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97F4CE-AB96-44E3-987E-40DE548B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C8C-4FB0-4AE1-AD43-5A532568B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3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25724-2BE0-47D3-873D-5826FD7F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22C719-3B47-4EF0-864F-8F9B21E7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57D8-631E-43D0-B044-BBAC38BA3725}" type="datetimeFigureOut">
              <a:rPr lang="en-US" smtClean="0"/>
              <a:t>11-Apr-22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83429-B26F-42AF-95E3-9A8C8E5D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0FCE6-9E16-401A-B812-8D731A6A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C8C-4FB0-4AE1-AD43-5A532568B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6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8F3CD-54EA-4CE0-9F52-B59BCEC7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57D8-631E-43D0-B044-BBAC38BA3725}" type="datetimeFigureOut">
              <a:rPr lang="en-US" smtClean="0"/>
              <a:t>11-Apr-22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8450F8-7E62-4989-AD31-E1E7009C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4E8E4-66A1-4A19-AD6B-BD83FE9D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C8C-4FB0-4AE1-AD43-5A532568B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5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A555E-0F6D-4479-BF17-19CBAFFB7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2DFF-7F2D-426D-AC7A-BEC626804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DC85B-799E-4A24-A08B-9DE11113F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39019-E4FC-496A-BB09-E2E04A9C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57D8-631E-43D0-B044-BBAC38BA3725}" type="datetimeFigureOut">
              <a:rPr lang="en-US" smtClean="0"/>
              <a:t>11-Apr-22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69C60-CD35-4FD9-BF06-D6216E91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F2FC6-2F26-4FDE-9DC9-269FFA97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C8C-4FB0-4AE1-AD43-5A532568B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7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DF68-1BC6-49A6-B9A5-F94458EB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75C879-8FAA-479E-8468-A8306C9BC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3273A-4DA0-40AD-8D57-859370DEA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84F10-33F4-4820-A1C2-37BEAA0A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57D8-631E-43D0-B044-BBAC38BA3725}" type="datetimeFigureOut">
              <a:rPr lang="en-US" smtClean="0"/>
              <a:t>11-Apr-22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379CC-F9C7-4F9A-83E1-C63EF714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03A4B-1CFF-486B-897C-41630C3D7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C8C-4FB0-4AE1-AD43-5A532568B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7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2D09B9-EBD4-4730-AA07-275B1C8E4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0BCF2-0727-41FD-98E6-79D7E4BB0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4E233-DAB0-4782-B642-65BB74B843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657D8-631E-43D0-B044-BBAC38BA3725}" type="datetimeFigureOut">
              <a:rPr lang="en-US" smtClean="0"/>
              <a:t>11-Apr-22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B6780-9D5C-4CCA-B138-41264B70A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61B18-0579-480F-B276-0C9EBD62D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50C8C-4FB0-4AE1-AD43-5A532568B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8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C24C-C509-440A-94D2-623C80BE38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048F7-9AF4-4624-8BBD-F0C0BBCDF2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Golla, Ranga Kousik (UMKC-Student)</dc:creator>
  <cp:lastModifiedBy>Golla, Ranga Kousik (UMKC-Student)</cp:lastModifiedBy>
  <cp:revision>1</cp:revision>
  <dcterms:created xsi:type="dcterms:W3CDTF">2022-04-12T03:03:58Z</dcterms:created>
  <dcterms:modified xsi:type="dcterms:W3CDTF">2022-04-12T03:04:30Z</dcterms:modified>
</cp:coreProperties>
</file>