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5" r:id="rId4"/>
    <p:sldId id="271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68BF2-7CFF-483D-8E65-C1EFB16904FE}" v="51" dt="2022-04-25T15:28:2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nikhitha" userId="c375dce8b2bd8013" providerId="LiveId" clId="{CBC68BF2-7CFF-483D-8E65-C1EFB16904FE}"/>
    <pc:docChg chg="undo custSel addSld delSld modSld sldOrd">
      <pc:chgData name="Sri nikhitha" userId="c375dce8b2bd8013" providerId="LiveId" clId="{CBC68BF2-7CFF-483D-8E65-C1EFB16904FE}" dt="2022-04-25T16:02:07.964" v="1416" actId="20577"/>
      <pc:docMkLst>
        <pc:docMk/>
      </pc:docMkLst>
      <pc:sldChg chg="addSp delSp modSp del mod setBg">
        <pc:chgData name="Sri nikhitha" userId="c375dce8b2bd8013" providerId="LiveId" clId="{CBC68BF2-7CFF-483D-8E65-C1EFB16904FE}" dt="2022-04-25T04:17:41.959" v="11" actId="2696"/>
        <pc:sldMkLst>
          <pc:docMk/>
          <pc:sldMk cId="1503642895" sldId="258"/>
        </pc:sldMkLst>
        <pc:spChg chg="mod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2" creationId="{875108FD-D553-4327-898B-62DDF415C35A}"/>
          </ac:spMkLst>
        </pc:spChg>
        <pc:spChg chg="del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3" creationId="{C05C2D70-AEF0-440D-8C6F-A47C71CCAFBB}"/>
          </ac:spMkLst>
        </pc:spChg>
        <pc:spChg chg="add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9" creationId="{16A15A88-001A-4EEF-8984-D87E643599AB}"/>
          </ac:spMkLst>
        </pc:spChg>
        <pc:grpChg chg="add">
          <ac:chgData name="Sri nikhitha" userId="c375dce8b2bd8013" providerId="LiveId" clId="{CBC68BF2-7CFF-483D-8E65-C1EFB16904FE}" dt="2022-04-25T04:17:33.709" v="10" actId="26606"/>
          <ac:grpSpMkLst>
            <pc:docMk/>
            <pc:sldMk cId="1503642895" sldId="258"/>
            <ac:grpSpMk id="11" creationId="{A7900967-84CA-47B4-9F1C-E787BAC1496A}"/>
          </ac:grpSpMkLst>
        </pc:grpChg>
        <pc:picChg chg="add">
          <ac:chgData name="Sri nikhitha" userId="c375dce8b2bd8013" providerId="LiveId" clId="{CBC68BF2-7CFF-483D-8E65-C1EFB16904FE}" dt="2022-04-25T04:17:33.709" v="10" actId="26606"/>
          <ac:picMkLst>
            <pc:docMk/>
            <pc:sldMk cId="1503642895" sldId="258"/>
            <ac:picMk id="5" creationId="{B7B6F96F-630F-3A02-0AD6-12540CA2B950}"/>
          </ac:picMkLst>
        </pc:picChg>
      </pc:sldChg>
      <pc:sldChg chg="addSp delSp modSp new mod">
        <pc:chgData name="Sri nikhitha" userId="c375dce8b2bd8013" providerId="LiveId" clId="{CBC68BF2-7CFF-483D-8E65-C1EFB16904FE}" dt="2022-04-25T04:30:40.712" v="70" actId="14100"/>
        <pc:sldMkLst>
          <pc:docMk/>
          <pc:sldMk cId="946842159" sldId="259"/>
        </pc:sldMkLst>
        <pc:spChg chg="del">
          <ac:chgData name="Sri nikhitha" userId="c375dce8b2bd8013" providerId="LiveId" clId="{CBC68BF2-7CFF-483D-8E65-C1EFB16904FE}" dt="2022-04-25T04:17:00.905" v="9" actId="22"/>
          <ac:spMkLst>
            <pc:docMk/>
            <pc:sldMk cId="946842159" sldId="259"/>
            <ac:spMk id="3" creationId="{C2264E9E-CCDB-4467-8568-98427EA3B52B}"/>
          </ac:spMkLst>
        </pc:spChg>
        <pc:spChg chg="del">
          <ac:chgData name="Sri nikhitha" userId="c375dce8b2bd8013" providerId="LiveId" clId="{CBC68BF2-7CFF-483D-8E65-C1EFB16904FE}" dt="2022-04-25T04:18:04.601" v="12" actId="22"/>
          <ac:spMkLst>
            <pc:docMk/>
            <pc:sldMk cId="946842159" sldId="259"/>
            <ac:spMk id="4" creationId="{3E44E7E4-1E2C-4067-822E-4E2CB16B8883}"/>
          </ac:spMkLst>
        </pc:spChg>
        <pc:spChg chg="add del">
          <ac:chgData name="Sri nikhitha" userId="c375dce8b2bd8013" providerId="LiveId" clId="{CBC68BF2-7CFF-483D-8E65-C1EFB16904FE}" dt="2022-04-25T04:19:39.741" v="16" actId="478"/>
          <ac:spMkLst>
            <pc:docMk/>
            <pc:sldMk cId="946842159" sldId="259"/>
            <ac:spMk id="11" creationId="{9DC1ADDC-FC88-4F3C-8209-33BB4D05FBE1}"/>
          </ac:spMkLst>
        </pc:spChg>
        <pc:spChg chg="add mod">
          <ac:chgData name="Sri nikhitha" userId="c375dce8b2bd8013" providerId="LiveId" clId="{CBC68BF2-7CFF-483D-8E65-C1EFB16904FE}" dt="2022-04-25T04:23:11.636" v="37" actId="1076"/>
          <ac:spMkLst>
            <pc:docMk/>
            <pc:sldMk cId="946842159" sldId="259"/>
            <ac:spMk id="12" creationId="{382A1E80-3FCE-4B02-88E4-2D1A40004B98}"/>
          </ac:spMkLst>
        </pc:spChg>
        <pc:spChg chg="add del">
          <ac:chgData name="Sri nikhitha" userId="c375dce8b2bd8013" providerId="LiveId" clId="{CBC68BF2-7CFF-483D-8E65-C1EFB16904FE}" dt="2022-04-25T04:22:15.739" v="29" actId="478"/>
          <ac:spMkLst>
            <pc:docMk/>
            <pc:sldMk cId="946842159" sldId="259"/>
            <ac:spMk id="15" creationId="{F793C087-FBE9-4A04-8FA6-0EC676492632}"/>
          </ac:spMkLst>
        </pc:spChg>
        <pc:spChg chg="add mod">
          <ac:chgData name="Sri nikhitha" userId="c375dce8b2bd8013" providerId="LiveId" clId="{CBC68BF2-7CFF-483D-8E65-C1EFB16904FE}" dt="2022-04-25T04:24:09.296" v="42" actId="1076"/>
          <ac:spMkLst>
            <pc:docMk/>
            <pc:sldMk cId="946842159" sldId="259"/>
            <ac:spMk id="16" creationId="{246112D0-5D72-49EC-ACD9-87673D07D24A}"/>
          </ac:spMkLst>
        </pc:spChg>
        <pc:spChg chg="add mod">
          <ac:chgData name="Sri nikhitha" userId="c375dce8b2bd8013" providerId="LiveId" clId="{CBC68BF2-7CFF-483D-8E65-C1EFB16904FE}" dt="2022-04-25T04:24:00.746" v="40" actId="14100"/>
          <ac:spMkLst>
            <pc:docMk/>
            <pc:sldMk cId="946842159" sldId="259"/>
            <ac:spMk id="18" creationId="{987B32D6-BC93-4A23-8A2C-23C64D147DFC}"/>
          </ac:spMkLst>
        </pc:spChg>
        <pc:spChg chg="add del mod">
          <ac:chgData name="Sri nikhitha" userId="c375dce8b2bd8013" providerId="LiveId" clId="{CBC68BF2-7CFF-483D-8E65-C1EFB16904FE}" dt="2022-04-25T04:26:11.612" v="58" actId="478"/>
          <ac:spMkLst>
            <pc:docMk/>
            <pc:sldMk cId="946842159" sldId="259"/>
            <ac:spMk id="21" creationId="{64B27043-D271-4717-84E0-B5E7619718B4}"/>
          </ac:spMkLst>
        </pc:spChg>
        <pc:picChg chg="add mod ord">
          <ac:chgData name="Sri nikhitha" userId="c375dce8b2bd8013" providerId="LiveId" clId="{CBC68BF2-7CFF-483D-8E65-C1EFB16904FE}" dt="2022-04-25T04:26:05.072" v="57" actId="1076"/>
          <ac:picMkLst>
            <pc:docMk/>
            <pc:sldMk cId="946842159" sldId="259"/>
            <ac:picMk id="6" creationId="{7B2A6E24-C344-4F7B-8DB5-92B402DF2416}"/>
          </ac:picMkLst>
        </pc:picChg>
        <pc:picChg chg="add del mod ord">
          <ac:chgData name="Sri nikhitha" userId="c375dce8b2bd8013" providerId="LiveId" clId="{CBC68BF2-7CFF-483D-8E65-C1EFB16904FE}" dt="2022-04-25T04:22:53.509" v="35" actId="478"/>
          <ac:picMkLst>
            <pc:docMk/>
            <pc:sldMk cId="946842159" sldId="259"/>
            <ac:picMk id="8" creationId="{975C6AE4-6FFA-4172-B673-C5DBF791420F}"/>
          </ac:picMkLst>
        </pc:picChg>
        <pc:picChg chg="add mod">
          <ac:chgData name="Sri nikhitha" userId="c375dce8b2bd8013" providerId="LiveId" clId="{CBC68BF2-7CFF-483D-8E65-C1EFB16904FE}" dt="2022-04-25T04:24:04.581" v="41" actId="1076"/>
          <ac:picMkLst>
            <pc:docMk/>
            <pc:sldMk cId="946842159" sldId="259"/>
            <ac:picMk id="14" creationId="{47DE5A42-FECC-4FD2-8A60-C0A62363144D}"/>
          </ac:picMkLst>
        </pc:picChg>
        <pc:picChg chg="add mod">
          <ac:chgData name="Sri nikhitha" userId="c375dce8b2bd8013" providerId="LiveId" clId="{CBC68BF2-7CFF-483D-8E65-C1EFB16904FE}" dt="2022-04-25T04:24:39.604" v="45" actId="14100"/>
          <ac:picMkLst>
            <pc:docMk/>
            <pc:sldMk cId="946842159" sldId="259"/>
            <ac:picMk id="20" creationId="{D542311B-07E1-415B-B832-E892A306B149}"/>
          </ac:picMkLst>
        </pc:picChg>
        <pc:picChg chg="add mod">
          <ac:chgData name="Sri nikhitha" userId="c375dce8b2bd8013" providerId="LiveId" clId="{CBC68BF2-7CFF-483D-8E65-C1EFB16904FE}" dt="2022-04-25T04:30:32.808" v="69" actId="1076"/>
          <ac:picMkLst>
            <pc:docMk/>
            <pc:sldMk cId="946842159" sldId="259"/>
            <ac:picMk id="25" creationId="{6F0B8DFC-F79F-4E13-BD89-F3542C06CE1B}"/>
          </ac:picMkLst>
        </pc:picChg>
        <pc:cxnChg chg="add del mod">
          <ac:chgData name="Sri nikhitha" userId="c375dce8b2bd8013" providerId="LiveId" clId="{CBC68BF2-7CFF-483D-8E65-C1EFB16904FE}" dt="2022-04-25T04:19:42.394" v="17" actId="478"/>
          <ac:cxnSpMkLst>
            <pc:docMk/>
            <pc:sldMk cId="946842159" sldId="259"/>
            <ac:cxnSpMk id="10" creationId="{83E809C0-40FF-4FA7-B067-65D4092D38D1}"/>
          </ac:cxnSpMkLst>
        </pc:cxnChg>
        <pc:cxnChg chg="add mod">
          <ac:chgData name="Sri nikhitha" userId="c375dce8b2bd8013" providerId="LiveId" clId="{CBC68BF2-7CFF-483D-8E65-C1EFB16904FE}" dt="2022-04-25T04:30:40.712" v="70" actId="14100"/>
          <ac:cxnSpMkLst>
            <pc:docMk/>
            <pc:sldMk cId="946842159" sldId="259"/>
            <ac:cxnSpMk id="23" creationId="{097B354D-6847-443B-A49F-0FBB74B1FA64}"/>
          </ac:cxnSpMkLst>
        </pc:cxnChg>
      </pc:sldChg>
      <pc:sldChg chg="addSp delSp modSp new mod">
        <pc:chgData name="Sri nikhitha" userId="c375dce8b2bd8013" providerId="LiveId" clId="{CBC68BF2-7CFF-483D-8E65-C1EFB16904FE}" dt="2022-04-25T04:32:51.349" v="75" actId="14100"/>
        <pc:sldMkLst>
          <pc:docMk/>
          <pc:sldMk cId="1248376780" sldId="260"/>
        </pc:sldMkLst>
        <pc:spChg chg="del">
          <ac:chgData name="Sri nikhitha" userId="c375dce8b2bd8013" providerId="LiveId" clId="{CBC68BF2-7CFF-483D-8E65-C1EFB16904FE}" dt="2022-04-25T04:32:14.482" v="72" actId="22"/>
          <ac:spMkLst>
            <pc:docMk/>
            <pc:sldMk cId="1248376780" sldId="260"/>
            <ac:spMk id="3" creationId="{49E1EDBF-C7B1-4323-9952-B8C44DE131C5}"/>
          </ac:spMkLst>
        </pc:spChg>
        <pc:picChg chg="add mod ord modCrop">
          <ac:chgData name="Sri nikhitha" userId="c375dce8b2bd8013" providerId="LiveId" clId="{CBC68BF2-7CFF-483D-8E65-C1EFB16904FE}" dt="2022-04-25T04:32:51.349" v="75" actId="14100"/>
          <ac:picMkLst>
            <pc:docMk/>
            <pc:sldMk cId="1248376780" sldId="260"/>
            <ac:picMk id="6" creationId="{31CBA59D-BD20-4B24-99D9-92AF6C1BD420}"/>
          </ac:picMkLst>
        </pc:picChg>
        <pc:picChg chg="add mod">
          <ac:chgData name="Sri nikhitha" userId="c375dce8b2bd8013" providerId="LiveId" clId="{CBC68BF2-7CFF-483D-8E65-C1EFB16904FE}" dt="2022-04-25T04:32:47.162" v="74" actId="1076"/>
          <ac:picMkLst>
            <pc:docMk/>
            <pc:sldMk cId="1248376780" sldId="260"/>
            <ac:picMk id="8" creationId="{F25F4F6A-21D5-4B66-BC8B-FC9375B6A10B}"/>
          </ac:picMkLst>
        </pc:picChg>
      </pc:sldChg>
      <pc:sldChg chg="addSp delSp modSp new mod setBg">
        <pc:chgData name="Sri nikhitha" userId="c375dce8b2bd8013" providerId="LiveId" clId="{CBC68BF2-7CFF-483D-8E65-C1EFB16904FE}" dt="2022-04-25T05:00:53.340" v="224" actId="20577"/>
        <pc:sldMkLst>
          <pc:docMk/>
          <pc:sldMk cId="3718853257" sldId="261"/>
        </pc:sldMkLst>
        <pc:spChg chg="mod">
          <ac:chgData name="Sri nikhitha" userId="c375dce8b2bd8013" providerId="LiveId" clId="{CBC68BF2-7CFF-483D-8E65-C1EFB16904FE}" dt="2022-04-25T04:56:27.026" v="158" actId="255"/>
          <ac:spMkLst>
            <pc:docMk/>
            <pc:sldMk cId="3718853257" sldId="261"/>
            <ac:spMk id="2" creationId="{F4D54DDD-8CB4-4DBF-929D-745D7B557D9F}"/>
          </ac:spMkLst>
        </pc:spChg>
        <pc:spChg chg="del mod">
          <ac:chgData name="Sri nikhitha" userId="c375dce8b2bd8013" providerId="LiveId" clId="{CBC68BF2-7CFF-483D-8E65-C1EFB16904FE}" dt="2022-04-25T04:54:37.747" v="151" actId="26606"/>
          <ac:spMkLst>
            <pc:docMk/>
            <pc:sldMk cId="3718853257" sldId="261"/>
            <ac:spMk id="3" creationId="{8B9A89BF-D8B7-4627-AF13-E6C00672E055}"/>
          </ac:spMkLst>
        </pc:spChg>
        <pc:spChg chg="add del mod">
          <ac:chgData name="Sri nikhitha" userId="c375dce8b2bd8013" providerId="LiveId" clId="{CBC68BF2-7CFF-483D-8E65-C1EFB16904FE}" dt="2022-04-25T04:44:18.027" v="142"/>
          <ac:spMkLst>
            <pc:docMk/>
            <pc:sldMk cId="3718853257" sldId="261"/>
            <ac:spMk id="4" creationId="{6CF68C13-E393-4C70-A128-76A024A8E2C3}"/>
          </ac:spMkLst>
        </pc:spChg>
        <pc:spChg chg="add mod">
          <ac:chgData name="Sri nikhitha" userId="c375dce8b2bd8013" providerId="LiveId" clId="{CBC68BF2-7CFF-483D-8E65-C1EFB16904FE}" dt="2022-04-25T05:00:30.246" v="222" actId="688"/>
          <ac:spMkLst>
            <pc:docMk/>
            <pc:sldMk cId="3718853257" sldId="261"/>
            <ac:spMk id="9" creationId="{BBC0F64C-22D1-4BED-93DD-4AF6CA6A30FD}"/>
          </ac:spMkLst>
        </pc:spChg>
        <pc:graphicFrameChg chg="add mod">
          <ac:chgData name="Sri nikhitha" userId="c375dce8b2bd8013" providerId="LiveId" clId="{CBC68BF2-7CFF-483D-8E65-C1EFB16904FE}" dt="2022-04-25T05:00:53.340" v="224" actId="20577"/>
          <ac:graphicFrameMkLst>
            <pc:docMk/>
            <pc:sldMk cId="3718853257" sldId="261"/>
            <ac:graphicFrameMk id="5" creationId="{AAF97F69-DBC7-FECF-C8B9-05FDE3CEE80A}"/>
          </ac:graphicFrameMkLst>
        </pc:graphicFrameChg>
        <pc:picChg chg="add del">
          <ac:chgData name="Sri nikhitha" userId="c375dce8b2bd8013" providerId="LiveId" clId="{CBC68BF2-7CFF-483D-8E65-C1EFB16904FE}" dt="2022-04-25T04:54:49.673" v="152" actId="478"/>
          <ac:picMkLst>
            <pc:docMk/>
            <pc:sldMk cId="3718853257" sldId="261"/>
            <ac:picMk id="6" creationId="{FAD18E95-1D28-32E0-8733-69584651D21B}"/>
          </ac:picMkLst>
        </pc:picChg>
        <pc:picChg chg="add mod">
          <ac:chgData name="Sri nikhitha" userId="c375dce8b2bd8013" providerId="LiveId" clId="{CBC68BF2-7CFF-483D-8E65-C1EFB16904FE}" dt="2022-04-25T04:59:52.817" v="218" actId="14100"/>
          <ac:picMkLst>
            <pc:docMk/>
            <pc:sldMk cId="3718853257" sldId="261"/>
            <ac:picMk id="8" creationId="{C2AB0DF6-88DC-4480-9D04-1765C56B504B}"/>
          </ac:picMkLst>
        </pc:picChg>
        <pc:picChg chg="add mod">
          <ac:chgData name="Sri nikhitha" userId="c375dce8b2bd8013" providerId="LiveId" clId="{CBC68BF2-7CFF-483D-8E65-C1EFB16904FE}" dt="2022-04-25T04:56:06.442" v="155" actId="1076"/>
          <ac:picMkLst>
            <pc:docMk/>
            <pc:sldMk cId="3718853257" sldId="261"/>
            <ac:picMk id="1026" creationId="{014B96BC-1E10-41C6-BCA1-AFCF42BD397B}"/>
          </ac:picMkLst>
        </pc:picChg>
      </pc:sldChg>
      <pc:sldChg chg="new del">
        <pc:chgData name="Sri nikhitha" userId="c375dce8b2bd8013" providerId="LiveId" clId="{CBC68BF2-7CFF-483D-8E65-C1EFB16904FE}" dt="2022-04-25T05:02:16.757" v="226" actId="47"/>
        <pc:sldMkLst>
          <pc:docMk/>
          <pc:sldMk cId="493586326" sldId="262"/>
        </pc:sldMkLst>
      </pc:sldChg>
      <pc:sldChg chg="addSp delSp modSp new mod">
        <pc:chgData name="Sri nikhitha" userId="c375dce8b2bd8013" providerId="LiveId" clId="{CBC68BF2-7CFF-483D-8E65-C1EFB16904FE}" dt="2022-04-25T05:09:34.282" v="348"/>
        <pc:sldMkLst>
          <pc:docMk/>
          <pc:sldMk cId="2128492592" sldId="262"/>
        </pc:sldMkLst>
        <pc:spChg chg="mod">
          <ac:chgData name="Sri nikhitha" userId="c375dce8b2bd8013" providerId="LiveId" clId="{CBC68BF2-7CFF-483D-8E65-C1EFB16904FE}" dt="2022-04-25T05:02:49.727" v="252"/>
          <ac:spMkLst>
            <pc:docMk/>
            <pc:sldMk cId="2128492592" sldId="262"/>
            <ac:spMk id="2" creationId="{3F4B7DC7-90F4-43CC-910A-4A8BBFBBBEFB}"/>
          </ac:spMkLst>
        </pc:spChg>
        <pc:spChg chg="del">
          <ac:chgData name="Sri nikhitha" userId="c375dce8b2bd8013" providerId="LiveId" clId="{CBC68BF2-7CFF-483D-8E65-C1EFB16904FE}" dt="2022-04-25T05:05:25.467" v="253" actId="22"/>
          <ac:spMkLst>
            <pc:docMk/>
            <pc:sldMk cId="2128492592" sldId="262"/>
            <ac:spMk id="3" creationId="{0C6754C1-05C9-436C-85CD-DE727F4AD3EE}"/>
          </ac:spMkLst>
        </pc:spChg>
        <pc:spChg chg="add mod">
          <ac:chgData name="Sri nikhitha" userId="c375dce8b2bd8013" providerId="LiveId" clId="{CBC68BF2-7CFF-483D-8E65-C1EFB16904FE}" dt="2022-04-25T05:08:44.577" v="342"/>
          <ac:spMkLst>
            <pc:docMk/>
            <pc:sldMk cId="2128492592" sldId="262"/>
            <ac:spMk id="8" creationId="{D7A99D26-0042-43C0-8369-74953EA58C0F}"/>
          </ac:spMkLst>
        </pc:spChg>
        <pc:spChg chg="add mod">
          <ac:chgData name="Sri nikhitha" userId="c375dce8b2bd8013" providerId="LiveId" clId="{CBC68BF2-7CFF-483D-8E65-C1EFB16904FE}" dt="2022-04-25T05:09:34.282" v="348"/>
          <ac:spMkLst>
            <pc:docMk/>
            <pc:sldMk cId="2128492592" sldId="262"/>
            <ac:spMk id="9" creationId="{A84E25E0-5B6B-4955-B4B8-A3C5067065C7}"/>
          </ac:spMkLst>
        </pc:spChg>
        <pc:picChg chg="add mod ord">
          <ac:chgData name="Sri nikhitha" userId="c375dce8b2bd8013" providerId="LiveId" clId="{CBC68BF2-7CFF-483D-8E65-C1EFB16904FE}" dt="2022-04-25T05:05:29.048" v="254" actId="1076"/>
          <ac:picMkLst>
            <pc:docMk/>
            <pc:sldMk cId="2128492592" sldId="262"/>
            <ac:picMk id="5" creationId="{279FCF73-20C4-4155-A883-B588FFB7846A}"/>
          </ac:picMkLst>
        </pc:picChg>
        <pc:picChg chg="add mod">
          <ac:chgData name="Sri nikhitha" userId="c375dce8b2bd8013" providerId="LiveId" clId="{CBC68BF2-7CFF-483D-8E65-C1EFB16904FE}" dt="2022-04-25T05:05:57.446" v="256" actId="1076"/>
          <ac:picMkLst>
            <pc:docMk/>
            <pc:sldMk cId="2128492592" sldId="262"/>
            <ac:picMk id="7" creationId="{1264E49E-1972-46E0-9F27-F333ABA52791}"/>
          </ac:picMkLst>
        </pc:picChg>
      </pc:sldChg>
      <pc:sldChg chg="addSp delSp modSp new mod setBg">
        <pc:chgData name="Sri nikhitha" userId="c375dce8b2bd8013" providerId="LiveId" clId="{CBC68BF2-7CFF-483D-8E65-C1EFB16904FE}" dt="2022-04-25T16:00:12.382" v="1355" actId="5793"/>
        <pc:sldMkLst>
          <pc:docMk/>
          <pc:sldMk cId="2899805080" sldId="263"/>
        </pc:sldMkLst>
        <pc:spChg chg="mod">
          <ac:chgData name="Sri nikhitha" userId="c375dce8b2bd8013" providerId="LiveId" clId="{CBC68BF2-7CFF-483D-8E65-C1EFB16904FE}" dt="2022-04-25T05:13:32.911" v="415" actId="2711"/>
          <ac:spMkLst>
            <pc:docMk/>
            <pc:sldMk cId="2899805080" sldId="263"/>
            <ac:spMk id="2" creationId="{C87106BF-1033-4CB1-AC1B-BA29159DB243}"/>
          </ac:spMkLst>
        </pc:spChg>
        <pc:spChg chg="del">
          <ac:chgData name="Sri nikhitha" userId="c375dce8b2bd8013" providerId="LiveId" clId="{CBC68BF2-7CFF-483D-8E65-C1EFB16904FE}" dt="2022-04-25T05:10:07.663" v="350" actId="931"/>
          <ac:spMkLst>
            <pc:docMk/>
            <pc:sldMk cId="2899805080" sldId="263"/>
            <ac:spMk id="3" creationId="{93F166F8-EF77-40CB-B682-87165AAF2505}"/>
          </ac:spMkLst>
        </pc:spChg>
        <pc:spChg chg="mod">
          <ac:chgData name="Sri nikhitha" userId="c375dce8b2bd8013" providerId="LiveId" clId="{CBC68BF2-7CFF-483D-8E65-C1EFB16904FE}" dt="2022-04-25T16:00:12.382" v="1355" actId="5793"/>
          <ac:spMkLst>
            <pc:docMk/>
            <pc:sldMk cId="2899805080" sldId="263"/>
            <ac:spMk id="4" creationId="{07835835-7771-4525-945B-E30B7CA772F5}"/>
          </ac:spMkLst>
        </pc:spChg>
        <pc:spChg chg="add del mod">
          <ac:chgData name="Sri nikhitha" userId="c375dce8b2bd8013" providerId="LiveId" clId="{CBC68BF2-7CFF-483D-8E65-C1EFB16904FE}" dt="2022-04-25T05:12:57.580" v="406" actId="21"/>
          <ac:spMkLst>
            <pc:docMk/>
            <pc:sldMk cId="2899805080" sldId="263"/>
            <ac:spMk id="8" creationId="{9CC4ECD3-3F60-4509-A26D-E00A07B4AD54}"/>
          </ac:spMkLst>
        </pc:spChg>
        <pc:spChg chg="add">
          <ac:chgData name="Sri nikhitha" userId="c375dce8b2bd8013" providerId="LiveId" clId="{CBC68BF2-7CFF-483D-8E65-C1EFB16904FE}" dt="2022-04-25T05:13:19.273" v="412" actId="26606"/>
          <ac:spMkLst>
            <pc:docMk/>
            <pc:sldMk cId="2899805080" sldId="263"/>
            <ac:spMk id="9" creationId="{B95B9BA8-1D69-4796-85F5-B6D0BD52354B}"/>
          </ac:spMkLst>
        </pc:spChg>
        <pc:spChg chg="add del">
          <ac:chgData name="Sri nikhitha" userId="c375dce8b2bd8013" providerId="LiveId" clId="{CBC68BF2-7CFF-483D-8E65-C1EFB16904FE}" dt="2022-04-25T05:12:59.105" v="409" actId="26606"/>
          <ac:spMkLst>
            <pc:docMk/>
            <pc:sldMk cId="2899805080" sldId="263"/>
            <ac:spMk id="11" creationId="{B95B9BA8-1D69-4796-85F5-B6D0BD52354B}"/>
          </ac:spMkLst>
        </pc:spChg>
        <pc:picChg chg="add del mod modCrop">
          <ac:chgData name="Sri nikhitha" userId="c375dce8b2bd8013" providerId="LiveId" clId="{CBC68BF2-7CFF-483D-8E65-C1EFB16904FE}" dt="2022-04-25T05:13:19.273" v="412" actId="26606"/>
          <ac:picMkLst>
            <pc:docMk/>
            <pc:sldMk cId="2899805080" sldId="263"/>
            <ac:picMk id="6" creationId="{E0E57481-5953-41A6-8043-9223DBC4129D}"/>
          </ac:picMkLst>
        </pc:picChg>
        <pc:picChg chg="add del mod">
          <ac:chgData name="Sri nikhitha" userId="c375dce8b2bd8013" providerId="LiveId" clId="{CBC68BF2-7CFF-483D-8E65-C1EFB16904FE}" dt="2022-04-25T05:12:57.020" v="405"/>
          <ac:picMkLst>
            <pc:docMk/>
            <pc:sldMk cId="2899805080" sldId="263"/>
            <ac:picMk id="10" creationId="{009F6052-CFF6-475C-A789-7923DB6F4531}"/>
          </ac:picMkLst>
        </pc:picChg>
      </pc:sldChg>
      <pc:sldChg chg="addSp delSp modSp new mod">
        <pc:chgData name="Sri nikhitha" userId="c375dce8b2bd8013" providerId="LiveId" clId="{CBC68BF2-7CFF-483D-8E65-C1EFB16904FE}" dt="2022-04-25T16:02:07.964" v="1416" actId="20577"/>
        <pc:sldMkLst>
          <pc:docMk/>
          <pc:sldMk cId="4146733745" sldId="264"/>
        </pc:sldMkLst>
        <pc:spChg chg="mod">
          <ac:chgData name="Sri nikhitha" userId="c375dce8b2bd8013" providerId="LiveId" clId="{CBC68BF2-7CFF-483D-8E65-C1EFB16904FE}" dt="2022-04-25T15:19:21.350" v="1201" actId="20577"/>
          <ac:spMkLst>
            <pc:docMk/>
            <pc:sldMk cId="4146733745" sldId="264"/>
            <ac:spMk id="2" creationId="{A7E5055E-69D8-4AD6-90D3-8A8C8B6D3FEB}"/>
          </ac:spMkLst>
        </pc:spChg>
        <pc:spChg chg="mod">
          <ac:chgData name="Sri nikhitha" userId="c375dce8b2bd8013" providerId="LiveId" clId="{CBC68BF2-7CFF-483D-8E65-C1EFB16904FE}" dt="2022-04-25T16:02:07.964" v="1416" actId="20577"/>
          <ac:spMkLst>
            <pc:docMk/>
            <pc:sldMk cId="4146733745" sldId="264"/>
            <ac:spMk id="3" creationId="{9F4F851F-45D8-4B77-8B62-D31DA10CA930}"/>
          </ac:spMkLst>
        </pc:spChg>
        <pc:spChg chg="add del">
          <ac:chgData name="Sri nikhitha" userId="c375dce8b2bd8013" providerId="LiveId" clId="{CBC68BF2-7CFF-483D-8E65-C1EFB16904FE}" dt="2022-04-25T14:56:14.086" v="1089" actId="22"/>
          <ac:spMkLst>
            <pc:docMk/>
            <pc:sldMk cId="4146733745" sldId="264"/>
            <ac:spMk id="5" creationId="{C4B1BA62-9758-4835-A9D1-EE99B3B1C6C1}"/>
          </ac:spMkLst>
        </pc:spChg>
        <pc:spChg chg="add mod">
          <ac:chgData name="Sri nikhitha" userId="c375dce8b2bd8013" providerId="LiveId" clId="{CBC68BF2-7CFF-483D-8E65-C1EFB16904FE}" dt="2022-04-25T15:28:52.110" v="1353" actId="20577"/>
          <ac:spMkLst>
            <pc:docMk/>
            <pc:sldMk cId="4146733745" sldId="264"/>
            <ac:spMk id="6" creationId="{93437F8F-B940-4DF0-A7A9-CAB76FDB0541}"/>
          </ac:spMkLst>
        </pc:spChg>
        <pc:picChg chg="add mod">
          <ac:chgData name="Sri nikhitha" userId="c375dce8b2bd8013" providerId="LiveId" clId="{CBC68BF2-7CFF-483D-8E65-C1EFB16904FE}" dt="2022-04-25T15:28:26.183" v="1348" actId="1076"/>
          <ac:picMkLst>
            <pc:docMk/>
            <pc:sldMk cId="4146733745" sldId="264"/>
            <ac:picMk id="2050" creationId="{ED38B406-395D-4A65-AF29-9CD4D00DCF9B}"/>
          </ac:picMkLst>
        </pc:picChg>
      </pc:sldChg>
      <pc:sldChg chg="new del">
        <pc:chgData name="Sri nikhitha" userId="c375dce8b2bd8013" providerId="LiveId" clId="{CBC68BF2-7CFF-483D-8E65-C1EFB16904FE}" dt="2022-04-25T13:03:00.017" v="437" actId="47"/>
        <pc:sldMkLst>
          <pc:docMk/>
          <pc:sldMk cId="1190289094" sldId="265"/>
        </pc:sldMkLst>
      </pc:sldChg>
      <pc:sldChg chg="addSp delSp modSp new mod setBg">
        <pc:chgData name="Sri nikhitha" userId="c375dce8b2bd8013" providerId="LiveId" clId="{CBC68BF2-7CFF-483D-8E65-C1EFB16904FE}" dt="2022-04-25T15:16:58.465" v="1177" actId="1076"/>
        <pc:sldMkLst>
          <pc:docMk/>
          <pc:sldMk cId="2120353194" sldId="265"/>
        </pc:sldMkLst>
        <pc:spChg chg="mod">
          <ac:chgData name="Sri nikhitha" userId="c375dce8b2bd8013" providerId="LiveId" clId="{CBC68BF2-7CFF-483D-8E65-C1EFB16904FE}" dt="2022-04-25T15:16:58.465" v="1177" actId="1076"/>
          <ac:spMkLst>
            <pc:docMk/>
            <pc:sldMk cId="2120353194" sldId="265"/>
            <ac:spMk id="2" creationId="{62F4B117-200B-47C5-9476-BCE18B466150}"/>
          </ac:spMkLst>
        </pc:spChg>
        <pc:spChg chg="del">
          <ac:chgData name="Sri nikhitha" userId="c375dce8b2bd8013" providerId="LiveId" clId="{CBC68BF2-7CFF-483D-8E65-C1EFB16904FE}" dt="2022-04-25T13:03:07.546" v="439" actId="22"/>
          <ac:spMkLst>
            <pc:docMk/>
            <pc:sldMk cId="2120353194" sldId="265"/>
            <ac:spMk id="3" creationId="{92401B9E-27D6-4F6E-8700-126722BDFBA3}"/>
          </ac:spMkLst>
        </pc:spChg>
        <pc:spChg chg="mod">
          <ac:chgData name="Sri nikhitha" userId="c375dce8b2bd8013" providerId="LiveId" clId="{CBC68BF2-7CFF-483D-8E65-C1EFB16904FE}" dt="2022-04-25T13:22:47.830" v="652" actId="14100"/>
          <ac:spMkLst>
            <pc:docMk/>
            <pc:sldMk cId="2120353194" sldId="265"/>
            <ac:spMk id="4" creationId="{4250488D-7124-4507-B79D-B72EB64B5973}"/>
          </ac:spMkLst>
        </pc:spChg>
        <pc:spChg chg="add mod">
          <ac:chgData name="Sri nikhitha" userId="c375dce8b2bd8013" providerId="LiveId" clId="{CBC68BF2-7CFF-483D-8E65-C1EFB16904FE}" dt="2022-04-25T13:21:45.006" v="647" actId="207"/>
          <ac:spMkLst>
            <pc:docMk/>
            <pc:sldMk cId="2120353194" sldId="265"/>
            <ac:spMk id="9" creationId="{3FD43FE4-9238-441A-8398-DE1508302711}"/>
          </ac:spMkLst>
        </pc:spChg>
        <pc:spChg chg="add mod">
          <ac:chgData name="Sri nikhitha" userId="c375dce8b2bd8013" providerId="LiveId" clId="{CBC68BF2-7CFF-483D-8E65-C1EFB16904FE}" dt="2022-04-25T13:23:25.235" v="666" actId="1076"/>
          <ac:spMkLst>
            <pc:docMk/>
            <pc:sldMk cId="2120353194" sldId="265"/>
            <ac:spMk id="10" creationId="{E610938E-2910-40EE-9DB6-576831700BD9}"/>
          </ac:spMkLst>
        </pc:spChg>
        <pc:spChg chg="add mod">
          <ac:chgData name="Sri nikhitha" userId="c375dce8b2bd8013" providerId="LiveId" clId="{CBC68BF2-7CFF-483D-8E65-C1EFB16904FE}" dt="2022-04-25T13:24:12.110" v="689" actId="14100"/>
          <ac:spMkLst>
            <pc:docMk/>
            <pc:sldMk cId="2120353194" sldId="265"/>
            <ac:spMk id="11" creationId="{22482263-4ABF-47D8-8425-AB3E4DC5308F}"/>
          </ac:spMkLst>
        </pc:spChg>
        <pc:spChg chg="add">
          <ac:chgData name="Sri nikhitha" userId="c375dce8b2bd8013" providerId="LiveId" clId="{CBC68BF2-7CFF-483D-8E65-C1EFB16904FE}" dt="2022-04-25T13:19:13.004" v="635" actId="26606"/>
          <ac:spMkLst>
            <pc:docMk/>
            <pc:sldMk cId="2120353194" sldId="265"/>
            <ac:spMk id="13" creationId="{2B566528-1B12-4246-9431-5C2D7D081168}"/>
          </ac:spMkLst>
        </pc:spChg>
        <pc:grpChg chg="add">
          <ac:chgData name="Sri nikhitha" userId="c375dce8b2bd8013" providerId="LiveId" clId="{CBC68BF2-7CFF-483D-8E65-C1EFB16904FE}" dt="2022-04-25T13:19:13.004" v="635" actId="26606"/>
          <ac:grpSpMkLst>
            <pc:docMk/>
            <pc:sldMk cId="2120353194" sldId="265"/>
            <ac:grpSpMk id="15" creationId="{5995D10D-E9C9-47DB-AE7E-801FEF38F5C9}"/>
          </ac:grpSpMkLst>
        </pc:grpChg>
        <pc:grpChg chg="add">
          <ac:chgData name="Sri nikhitha" userId="c375dce8b2bd8013" providerId="LiveId" clId="{CBC68BF2-7CFF-483D-8E65-C1EFB16904FE}" dt="2022-04-25T13:19:13.004" v="635" actId="26606"/>
          <ac:grpSpMkLst>
            <pc:docMk/>
            <pc:sldMk cId="2120353194" sldId="265"/>
            <ac:grpSpMk id="19" creationId="{828A5161-06F1-46CF-8AD7-844680A59E13}"/>
          </ac:grpSpMkLst>
        </pc:grpChg>
        <pc:picChg chg="add mod ord">
          <ac:chgData name="Sri nikhitha" userId="c375dce8b2bd8013" providerId="LiveId" clId="{CBC68BF2-7CFF-483D-8E65-C1EFB16904FE}" dt="2022-04-25T13:22:11.905" v="648" actId="692"/>
          <ac:picMkLst>
            <pc:docMk/>
            <pc:sldMk cId="2120353194" sldId="265"/>
            <ac:picMk id="6" creationId="{BA13D227-4F6E-45CC-8B92-96B64217743A}"/>
          </ac:picMkLst>
        </pc:picChg>
        <pc:picChg chg="add mod">
          <ac:chgData name="Sri nikhitha" userId="c375dce8b2bd8013" providerId="LiveId" clId="{CBC68BF2-7CFF-483D-8E65-C1EFB16904FE}" dt="2022-04-25T13:22:24.542" v="650" actId="1076"/>
          <ac:picMkLst>
            <pc:docMk/>
            <pc:sldMk cId="2120353194" sldId="265"/>
            <ac:picMk id="8" creationId="{BCE898F7-59AD-47F6-A10C-8DEDA1A59E95}"/>
          </ac:picMkLst>
        </pc:picChg>
      </pc:sldChg>
      <pc:sldChg chg="addSp delSp modSp new del mod">
        <pc:chgData name="Sri nikhitha" userId="c375dce8b2bd8013" providerId="LiveId" clId="{CBC68BF2-7CFF-483D-8E65-C1EFB16904FE}" dt="2022-04-25T13:36:40.196" v="837" actId="47"/>
        <pc:sldMkLst>
          <pc:docMk/>
          <pc:sldMk cId="1989863320" sldId="266"/>
        </pc:sldMkLst>
        <pc:picChg chg="add del mod">
          <ac:chgData name="Sri nikhitha" userId="c375dce8b2bd8013" providerId="LiveId" clId="{CBC68BF2-7CFF-483D-8E65-C1EFB16904FE}" dt="2022-04-25T13:28:33.279" v="700" actId="478"/>
          <ac:picMkLst>
            <pc:docMk/>
            <pc:sldMk cId="1989863320" sldId="266"/>
            <ac:picMk id="6" creationId="{E9D123FC-1F27-46A4-9463-F670305CAD4B}"/>
          </ac:picMkLst>
        </pc:picChg>
      </pc:sldChg>
      <pc:sldChg chg="addSp delSp modSp new mod">
        <pc:chgData name="Sri nikhitha" userId="c375dce8b2bd8013" providerId="LiveId" clId="{CBC68BF2-7CFF-483D-8E65-C1EFB16904FE}" dt="2022-04-25T13:40:20.330" v="881" actId="208"/>
        <pc:sldMkLst>
          <pc:docMk/>
          <pc:sldMk cId="506077183" sldId="267"/>
        </pc:sldMkLst>
        <pc:spChg chg="mod">
          <ac:chgData name="Sri nikhitha" userId="c375dce8b2bd8013" providerId="LiveId" clId="{CBC68BF2-7CFF-483D-8E65-C1EFB16904FE}" dt="2022-04-25T13:39:55.888" v="875" actId="207"/>
          <ac:spMkLst>
            <pc:docMk/>
            <pc:sldMk cId="506077183" sldId="267"/>
            <ac:spMk id="2" creationId="{DC76F368-4133-4F0F-813F-A4F8E6F442EF}"/>
          </ac:spMkLst>
        </pc:spChg>
        <pc:spChg chg="add mod">
          <ac:chgData name="Sri nikhitha" userId="c375dce8b2bd8013" providerId="LiveId" clId="{CBC68BF2-7CFF-483D-8E65-C1EFB16904FE}" dt="2022-04-25T13:31:37.593" v="728"/>
          <ac:spMkLst>
            <pc:docMk/>
            <pc:sldMk cId="506077183" sldId="267"/>
            <ac:spMk id="10" creationId="{494A7CD8-4F55-425C-A0BF-4C1E2643371E}"/>
          </ac:spMkLst>
        </pc:spChg>
        <pc:spChg chg="add mod">
          <ac:chgData name="Sri nikhitha" userId="c375dce8b2bd8013" providerId="LiveId" clId="{CBC68BF2-7CFF-483D-8E65-C1EFB16904FE}" dt="2022-04-25T13:33:51.705" v="781" actId="14100"/>
          <ac:spMkLst>
            <pc:docMk/>
            <pc:sldMk cId="506077183" sldId="267"/>
            <ac:spMk id="13" creationId="{3E608B66-7966-44A5-AEFA-38B6FE933D8A}"/>
          </ac:spMkLst>
        </pc:spChg>
        <pc:spChg chg="add mod">
          <ac:chgData name="Sri nikhitha" userId="c375dce8b2bd8013" providerId="LiveId" clId="{CBC68BF2-7CFF-483D-8E65-C1EFB16904FE}" dt="2022-04-25T13:35:04.713" v="802"/>
          <ac:spMkLst>
            <pc:docMk/>
            <pc:sldMk cId="506077183" sldId="267"/>
            <ac:spMk id="14" creationId="{3F4F1C6B-5846-4730-8858-D3D3B1F0357F}"/>
          </ac:spMkLst>
        </pc:spChg>
        <pc:spChg chg="add mod">
          <ac:chgData name="Sri nikhitha" userId="c375dce8b2bd8013" providerId="LiveId" clId="{CBC68BF2-7CFF-483D-8E65-C1EFB16904FE}" dt="2022-04-25T13:35:47.118" v="832"/>
          <ac:spMkLst>
            <pc:docMk/>
            <pc:sldMk cId="506077183" sldId="267"/>
            <ac:spMk id="15" creationId="{CEEA5129-6060-4162-8736-3D072941B35A}"/>
          </ac:spMkLst>
        </pc:spChg>
        <pc:spChg chg="add mod">
          <ac:chgData name="Sri nikhitha" userId="c375dce8b2bd8013" providerId="LiveId" clId="{CBC68BF2-7CFF-483D-8E65-C1EFB16904FE}" dt="2022-04-25T13:40:01.049" v="877" actId="207"/>
          <ac:spMkLst>
            <pc:docMk/>
            <pc:sldMk cId="506077183" sldId="267"/>
            <ac:spMk id="16" creationId="{428FE364-23A4-4156-A8E7-69E92A74DAA9}"/>
          </ac:spMkLst>
        </pc:spChg>
        <pc:spChg chg="add mod">
          <ac:chgData name="Sri nikhitha" userId="c375dce8b2bd8013" providerId="LiveId" clId="{CBC68BF2-7CFF-483D-8E65-C1EFB16904FE}" dt="2022-04-25T13:40:20.330" v="881" actId="208"/>
          <ac:spMkLst>
            <pc:docMk/>
            <pc:sldMk cId="506077183" sldId="267"/>
            <ac:spMk id="17" creationId="{48848641-6EE4-4C44-98BF-D5B1BEDA07D2}"/>
          </ac:spMkLst>
        </pc:spChg>
        <pc:picChg chg="add mod">
          <ac:chgData name="Sri nikhitha" userId="c375dce8b2bd8013" providerId="LiveId" clId="{CBC68BF2-7CFF-483D-8E65-C1EFB16904FE}" dt="2022-04-25T13:29:25.595" v="706" actId="1076"/>
          <ac:picMkLst>
            <pc:docMk/>
            <pc:sldMk cId="506077183" sldId="267"/>
            <ac:picMk id="5" creationId="{CE039DEF-DF51-4263-9686-EC3FA25EAADB}"/>
          </ac:picMkLst>
        </pc:picChg>
        <pc:picChg chg="add mod">
          <ac:chgData name="Sri nikhitha" userId="c375dce8b2bd8013" providerId="LiveId" clId="{CBC68BF2-7CFF-483D-8E65-C1EFB16904FE}" dt="2022-04-25T13:30:23.674" v="710" actId="14100"/>
          <ac:picMkLst>
            <pc:docMk/>
            <pc:sldMk cId="506077183" sldId="267"/>
            <ac:picMk id="7" creationId="{8ABAD29E-1660-4D53-AAC5-218CFBBC2D69}"/>
          </ac:picMkLst>
        </pc:picChg>
        <pc:picChg chg="add mod">
          <ac:chgData name="Sri nikhitha" userId="c375dce8b2bd8013" providerId="LiveId" clId="{CBC68BF2-7CFF-483D-8E65-C1EFB16904FE}" dt="2022-04-25T13:31:08.343" v="714" actId="14100"/>
          <ac:picMkLst>
            <pc:docMk/>
            <pc:sldMk cId="506077183" sldId="267"/>
            <ac:picMk id="9" creationId="{83B27C03-1D86-4FFF-A468-13099E2F3A8F}"/>
          </ac:picMkLst>
        </pc:picChg>
        <pc:cxnChg chg="add del">
          <ac:chgData name="Sri nikhitha" userId="c375dce8b2bd8013" providerId="LiveId" clId="{CBC68BF2-7CFF-483D-8E65-C1EFB16904FE}" dt="2022-04-25T13:39:43.634" v="873" actId="478"/>
          <ac:cxnSpMkLst>
            <pc:docMk/>
            <pc:sldMk cId="506077183" sldId="267"/>
            <ac:cxnSpMk id="12" creationId="{4F5F15CC-3E64-4774-AB12-C6036C0A15A3}"/>
          </ac:cxnSpMkLst>
        </pc:cxnChg>
      </pc:sldChg>
      <pc:sldChg chg="addSp delSp modSp new mod ord">
        <pc:chgData name="Sri nikhitha" userId="c375dce8b2bd8013" providerId="LiveId" clId="{CBC68BF2-7CFF-483D-8E65-C1EFB16904FE}" dt="2022-04-25T13:42:00.321" v="907" actId="688"/>
        <pc:sldMkLst>
          <pc:docMk/>
          <pc:sldMk cId="1026721872" sldId="268"/>
        </pc:sldMkLst>
        <pc:spChg chg="del">
          <ac:chgData name="Sri nikhitha" userId="c375dce8b2bd8013" providerId="LiveId" clId="{CBC68BF2-7CFF-483D-8E65-C1EFB16904FE}" dt="2022-04-25T13:40:31.376" v="882"/>
          <ac:spMkLst>
            <pc:docMk/>
            <pc:sldMk cId="1026721872" sldId="268"/>
            <ac:spMk id="2" creationId="{D257AEF1-0465-4E0B-9754-926569430903}"/>
          </ac:spMkLst>
        </pc:spChg>
        <pc:spChg chg="add mod">
          <ac:chgData name="Sri nikhitha" userId="c375dce8b2bd8013" providerId="LiveId" clId="{CBC68BF2-7CFF-483D-8E65-C1EFB16904FE}" dt="2022-04-25T13:39:14.432" v="868" actId="14100"/>
          <ac:spMkLst>
            <pc:docMk/>
            <pc:sldMk cId="1026721872" sldId="268"/>
            <ac:spMk id="6" creationId="{00719147-E23D-4FDC-B876-871F8456A81B}"/>
          </ac:spMkLst>
        </pc:spChg>
        <pc:spChg chg="add mod">
          <ac:chgData name="Sri nikhitha" userId="c375dce8b2bd8013" providerId="LiveId" clId="{CBC68BF2-7CFF-483D-8E65-C1EFB16904FE}" dt="2022-04-25T13:38:55.552" v="865" actId="14100"/>
          <ac:spMkLst>
            <pc:docMk/>
            <pc:sldMk cId="1026721872" sldId="268"/>
            <ac:spMk id="9" creationId="{3E623B29-92BA-45EB-9D46-B7D28F03B596}"/>
          </ac:spMkLst>
        </pc:spChg>
        <pc:spChg chg="add mod">
          <ac:chgData name="Sri nikhitha" userId="c375dce8b2bd8013" providerId="LiveId" clId="{CBC68BF2-7CFF-483D-8E65-C1EFB16904FE}" dt="2022-04-25T13:39:37.332" v="872" actId="14100"/>
          <ac:spMkLst>
            <pc:docMk/>
            <pc:sldMk cId="1026721872" sldId="268"/>
            <ac:spMk id="10" creationId="{F0EEE811-0D6C-419F-88EF-455B3A0BEBD7}"/>
          </ac:spMkLst>
        </pc:spChg>
        <pc:spChg chg="add mod">
          <ac:chgData name="Sri nikhitha" userId="c375dce8b2bd8013" providerId="LiveId" clId="{CBC68BF2-7CFF-483D-8E65-C1EFB16904FE}" dt="2022-04-25T13:42:00.321" v="907" actId="688"/>
          <ac:spMkLst>
            <pc:docMk/>
            <pc:sldMk cId="1026721872" sldId="268"/>
            <ac:spMk id="11" creationId="{6B2F1C9B-2155-4FF0-B2AA-FAE215C72F60}"/>
          </ac:spMkLst>
        </pc:spChg>
        <pc:picChg chg="add mod">
          <ac:chgData name="Sri nikhitha" userId="c375dce8b2bd8013" providerId="LiveId" clId="{CBC68BF2-7CFF-483D-8E65-C1EFB16904FE}" dt="2022-04-25T13:39:02.224" v="866" actId="1076"/>
          <ac:picMkLst>
            <pc:docMk/>
            <pc:sldMk cId="1026721872" sldId="268"/>
            <ac:picMk id="4" creationId="{13A0A62A-5593-4601-8B2D-55FDF0E7541D}"/>
          </ac:picMkLst>
        </pc:picChg>
        <pc:picChg chg="add mod">
          <ac:chgData name="Sri nikhitha" userId="c375dce8b2bd8013" providerId="LiveId" clId="{CBC68BF2-7CFF-483D-8E65-C1EFB16904FE}" dt="2022-04-25T13:38:28.853" v="861" actId="1076"/>
          <ac:picMkLst>
            <pc:docMk/>
            <pc:sldMk cId="1026721872" sldId="268"/>
            <ac:picMk id="8" creationId="{4C978F14-9D51-4EF6-817F-19F8A918A87F}"/>
          </ac:picMkLst>
        </pc:picChg>
      </pc:sldChg>
      <pc:sldChg chg="addSp delSp modSp new mod">
        <pc:chgData name="Sri nikhitha" userId="c375dce8b2bd8013" providerId="LiveId" clId="{CBC68BF2-7CFF-483D-8E65-C1EFB16904FE}" dt="2022-04-25T14:46:29.813" v="975" actId="255"/>
        <pc:sldMkLst>
          <pc:docMk/>
          <pc:sldMk cId="3540367309" sldId="269"/>
        </pc:sldMkLst>
        <pc:spChg chg="mod">
          <ac:chgData name="Sri nikhitha" userId="c375dce8b2bd8013" providerId="LiveId" clId="{CBC68BF2-7CFF-483D-8E65-C1EFB16904FE}" dt="2022-04-25T14:46:29.813" v="975" actId="255"/>
          <ac:spMkLst>
            <pc:docMk/>
            <pc:sldMk cId="3540367309" sldId="269"/>
            <ac:spMk id="2" creationId="{0E1D91CA-3DC8-4FA0-8EF9-0D3257CAA05D}"/>
          </ac:spMkLst>
        </pc:spChg>
        <pc:spChg chg="del">
          <ac:chgData name="Sri nikhitha" userId="c375dce8b2bd8013" providerId="LiveId" clId="{CBC68BF2-7CFF-483D-8E65-C1EFB16904FE}" dt="2022-04-25T14:38:16.316" v="948" actId="22"/>
          <ac:spMkLst>
            <pc:docMk/>
            <pc:sldMk cId="3540367309" sldId="269"/>
            <ac:spMk id="3" creationId="{FBBCF55C-73D7-4A03-A6C4-4B8E9563A7CA}"/>
          </ac:spMkLst>
        </pc:spChg>
        <pc:spChg chg="mod">
          <ac:chgData name="Sri nikhitha" userId="c375dce8b2bd8013" providerId="LiveId" clId="{CBC68BF2-7CFF-483D-8E65-C1EFB16904FE}" dt="2022-04-25T14:38:54.720" v="960" actId="14100"/>
          <ac:spMkLst>
            <pc:docMk/>
            <pc:sldMk cId="3540367309" sldId="269"/>
            <ac:spMk id="4" creationId="{F3E27E7C-F253-44C9-9FD9-F66D4E8238DE}"/>
          </ac:spMkLst>
        </pc:spChg>
        <pc:spChg chg="add del mod">
          <ac:chgData name="Sri nikhitha" userId="c375dce8b2bd8013" providerId="LiveId" clId="{CBC68BF2-7CFF-483D-8E65-C1EFB16904FE}" dt="2022-04-25T14:38:32.430" v="955" actId="478"/>
          <ac:spMkLst>
            <pc:docMk/>
            <pc:sldMk cId="3540367309" sldId="269"/>
            <ac:spMk id="10" creationId="{B47FE969-C44C-4185-AB68-87A06CC23E4D}"/>
          </ac:spMkLst>
        </pc:spChg>
        <pc:picChg chg="add mod">
          <ac:chgData name="Sri nikhitha" userId="c375dce8b2bd8013" providerId="LiveId" clId="{CBC68BF2-7CFF-483D-8E65-C1EFB16904FE}" dt="2022-04-25T14:42:42.629" v="965" actId="1076"/>
          <ac:picMkLst>
            <pc:docMk/>
            <pc:sldMk cId="3540367309" sldId="269"/>
            <ac:picMk id="6" creationId="{A240A869-0FB5-4D84-A338-B0B2835E53A7}"/>
          </ac:picMkLst>
        </pc:picChg>
        <pc:picChg chg="add del mod ord modCrop">
          <ac:chgData name="Sri nikhitha" userId="c375dce8b2bd8013" providerId="LiveId" clId="{CBC68BF2-7CFF-483D-8E65-C1EFB16904FE}" dt="2022-04-25T14:38:19.850" v="949" actId="21"/>
          <ac:picMkLst>
            <pc:docMk/>
            <pc:sldMk cId="3540367309" sldId="269"/>
            <ac:picMk id="8" creationId="{25287AEC-357F-4575-A746-2BDA7AEB841A}"/>
          </ac:picMkLst>
        </pc:picChg>
        <pc:picChg chg="add del mod">
          <ac:chgData name="Sri nikhitha" userId="c375dce8b2bd8013" providerId="LiveId" clId="{CBC68BF2-7CFF-483D-8E65-C1EFB16904FE}" dt="2022-04-25T14:38:29.625" v="953" actId="478"/>
          <ac:picMkLst>
            <pc:docMk/>
            <pc:sldMk cId="3540367309" sldId="269"/>
            <ac:picMk id="11" creationId="{37D4E5C6-C6CD-4E5E-B522-3F3347DB4F10}"/>
          </ac:picMkLst>
        </pc:picChg>
        <pc:picChg chg="add mod">
          <ac:chgData name="Sri nikhitha" userId="c375dce8b2bd8013" providerId="LiveId" clId="{CBC68BF2-7CFF-483D-8E65-C1EFB16904FE}" dt="2022-04-25T14:38:49.318" v="959" actId="1076"/>
          <ac:picMkLst>
            <pc:docMk/>
            <pc:sldMk cId="3540367309" sldId="269"/>
            <ac:picMk id="13" creationId="{737A2574-5248-4873-BF91-8BA6B558E174}"/>
          </ac:picMkLst>
        </pc:picChg>
        <pc:picChg chg="add del mod">
          <ac:chgData name="Sri nikhitha" userId="c375dce8b2bd8013" providerId="LiveId" clId="{CBC68BF2-7CFF-483D-8E65-C1EFB16904FE}" dt="2022-04-25T14:42:59.766" v="967" actId="478"/>
          <ac:picMkLst>
            <pc:docMk/>
            <pc:sldMk cId="3540367309" sldId="269"/>
            <ac:picMk id="15" creationId="{87640FF9-6D86-48C5-B063-8DAAC13EE350}"/>
          </ac:picMkLst>
        </pc:picChg>
        <pc:picChg chg="add mod">
          <ac:chgData name="Sri nikhitha" userId="c375dce8b2bd8013" providerId="LiveId" clId="{CBC68BF2-7CFF-483D-8E65-C1EFB16904FE}" dt="2022-04-25T14:43:27.975" v="969" actId="1076"/>
          <ac:picMkLst>
            <pc:docMk/>
            <pc:sldMk cId="3540367309" sldId="269"/>
            <ac:picMk id="17" creationId="{E0C47BAF-7EFA-4929-840E-EA113948A93A}"/>
          </ac:picMkLst>
        </pc:picChg>
        <pc:cxnChg chg="add">
          <ac:chgData name="Sri nikhitha" userId="c375dce8b2bd8013" providerId="LiveId" clId="{CBC68BF2-7CFF-483D-8E65-C1EFB16904FE}" dt="2022-04-25T14:43:40.293" v="970" actId="11529"/>
          <ac:cxnSpMkLst>
            <pc:docMk/>
            <pc:sldMk cId="3540367309" sldId="269"/>
            <ac:cxnSpMk id="19" creationId="{BFB246DE-C00C-4968-944D-C7DA54290520}"/>
          </ac:cxnSpMkLst>
        </pc:cxnChg>
      </pc:sldChg>
      <pc:sldChg chg="addSp modSp new mod">
        <pc:chgData name="Sri nikhitha" userId="c375dce8b2bd8013" providerId="LiveId" clId="{CBC68BF2-7CFF-483D-8E65-C1EFB16904FE}" dt="2022-04-25T14:53:07.323" v="1072" actId="1076"/>
        <pc:sldMkLst>
          <pc:docMk/>
          <pc:sldMk cId="3135330509" sldId="270"/>
        </pc:sldMkLst>
        <pc:spChg chg="mod">
          <ac:chgData name="Sri nikhitha" userId="c375dce8b2bd8013" providerId="LiveId" clId="{CBC68BF2-7CFF-483D-8E65-C1EFB16904FE}" dt="2022-04-25T14:48:18.486" v="996"/>
          <ac:spMkLst>
            <pc:docMk/>
            <pc:sldMk cId="3135330509" sldId="270"/>
            <ac:spMk id="2" creationId="{7766C552-A5A6-4F6B-A516-2C85D5BA5C4A}"/>
          </ac:spMkLst>
        </pc:spChg>
        <pc:spChg chg="mod">
          <ac:chgData name="Sri nikhitha" userId="c375dce8b2bd8013" providerId="LiveId" clId="{CBC68BF2-7CFF-483D-8E65-C1EFB16904FE}" dt="2022-04-25T14:52:06.708" v="1065" actId="14100"/>
          <ac:spMkLst>
            <pc:docMk/>
            <pc:sldMk cId="3135330509" sldId="270"/>
            <ac:spMk id="4" creationId="{816FD657-BE70-4BCB-97F7-09964E786DC7}"/>
          </ac:spMkLst>
        </pc:spChg>
        <pc:picChg chg="add mod">
          <ac:chgData name="Sri nikhitha" userId="c375dce8b2bd8013" providerId="LiveId" clId="{CBC68BF2-7CFF-483D-8E65-C1EFB16904FE}" dt="2022-04-25T14:52:15.995" v="1068" actId="1076"/>
          <ac:picMkLst>
            <pc:docMk/>
            <pc:sldMk cId="3135330509" sldId="270"/>
            <ac:picMk id="6" creationId="{EB81D1B9-6CFF-4199-88DC-9AF99AE3346D}"/>
          </ac:picMkLst>
        </pc:picChg>
        <pc:picChg chg="add mod">
          <ac:chgData name="Sri nikhitha" userId="c375dce8b2bd8013" providerId="LiveId" clId="{CBC68BF2-7CFF-483D-8E65-C1EFB16904FE}" dt="2022-04-25T14:52:10.140" v="1066" actId="1076"/>
          <ac:picMkLst>
            <pc:docMk/>
            <pc:sldMk cId="3135330509" sldId="270"/>
            <ac:picMk id="8" creationId="{B6E1C1B1-3820-40EE-A95B-41803894E01F}"/>
          </ac:picMkLst>
        </pc:picChg>
        <pc:picChg chg="add mod">
          <ac:chgData name="Sri nikhitha" userId="c375dce8b2bd8013" providerId="LiveId" clId="{CBC68BF2-7CFF-483D-8E65-C1EFB16904FE}" dt="2022-04-25T14:53:07.323" v="1072" actId="1076"/>
          <ac:picMkLst>
            <pc:docMk/>
            <pc:sldMk cId="3135330509" sldId="270"/>
            <ac:picMk id="10" creationId="{C1C9D532-D28D-46E9-B391-E419F573301A}"/>
          </ac:picMkLst>
        </pc:picChg>
        <pc:picChg chg="add mod">
          <ac:chgData name="Sri nikhitha" userId="c375dce8b2bd8013" providerId="LiveId" clId="{CBC68BF2-7CFF-483D-8E65-C1EFB16904FE}" dt="2022-04-25T14:52:47.558" v="1070" actId="1076"/>
          <ac:picMkLst>
            <pc:docMk/>
            <pc:sldMk cId="3135330509" sldId="270"/>
            <ac:picMk id="12" creationId="{1AC223EF-0DEA-4442-B3DE-AA5BA61144C6}"/>
          </ac:picMkLst>
        </pc:picChg>
        <pc:cxnChg chg="add">
          <ac:chgData name="Sri nikhitha" userId="c375dce8b2bd8013" providerId="LiveId" clId="{CBC68BF2-7CFF-483D-8E65-C1EFB16904FE}" dt="2022-04-25T14:52:55.153" v="1071" actId="11529"/>
          <ac:cxnSpMkLst>
            <pc:docMk/>
            <pc:sldMk cId="3135330509" sldId="270"/>
            <ac:cxnSpMk id="14" creationId="{3E72F0BC-92D5-49D8-88EF-C29F48732F7B}"/>
          </ac:cxnSpMkLst>
        </pc:cxnChg>
      </pc:sldChg>
      <pc:sldChg chg="addSp delSp modSp new mod">
        <pc:chgData name="Sri nikhitha" userId="c375dce8b2bd8013" providerId="LiveId" clId="{CBC68BF2-7CFF-483D-8E65-C1EFB16904FE}" dt="2022-04-25T15:03:52.262" v="1176" actId="27636"/>
        <pc:sldMkLst>
          <pc:docMk/>
          <pc:sldMk cId="563171011" sldId="271"/>
        </pc:sldMkLst>
        <pc:spChg chg="mod">
          <ac:chgData name="Sri nikhitha" userId="c375dce8b2bd8013" providerId="LiveId" clId="{CBC68BF2-7CFF-483D-8E65-C1EFB16904FE}" dt="2022-04-25T15:03:52.262" v="1176" actId="27636"/>
          <ac:spMkLst>
            <pc:docMk/>
            <pc:sldMk cId="563171011" sldId="271"/>
            <ac:spMk id="2" creationId="{370AE5E4-A40C-4844-8DDF-703114D8E1AC}"/>
          </ac:spMkLst>
        </pc:spChg>
        <pc:spChg chg="mod">
          <ac:chgData name="Sri nikhitha" userId="c375dce8b2bd8013" providerId="LiveId" clId="{CBC68BF2-7CFF-483D-8E65-C1EFB16904FE}" dt="2022-04-25T15:01:27.427" v="1122" actId="20577"/>
          <ac:spMkLst>
            <pc:docMk/>
            <pc:sldMk cId="563171011" sldId="271"/>
            <ac:spMk id="4" creationId="{A0C0913A-D819-421C-9013-B677009316EC}"/>
          </ac:spMkLst>
        </pc:spChg>
        <pc:spChg chg="add del mod">
          <ac:chgData name="Sri nikhitha" userId="c375dce8b2bd8013" providerId="LiveId" clId="{CBC68BF2-7CFF-483D-8E65-C1EFB16904FE}" dt="2022-04-25T15:02:42.996" v="1157"/>
          <ac:spMkLst>
            <pc:docMk/>
            <pc:sldMk cId="563171011" sldId="271"/>
            <ac:spMk id="15" creationId="{C3C0C621-9188-4940-A9EC-A1704BA3D1C2}"/>
          </ac:spMkLst>
        </pc:spChg>
        <pc:spChg chg="add mod">
          <ac:chgData name="Sri nikhitha" userId="c375dce8b2bd8013" providerId="LiveId" clId="{CBC68BF2-7CFF-483D-8E65-C1EFB16904FE}" dt="2022-04-25T15:01:53.663" v="1138"/>
          <ac:spMkLst>
            <pc:docMk/>
            <pc:sldMk cId="563171011" sldId="271"/>
            <ac:spMk id="16" creationId="{0E7CDB9D-C6A9-47AA-A700-DB97A3F250D9}"/>
          </ac:spMkLst>
        </pc:spChg>
        <pc:spChg chg="add mod">
          <ac:chgData name="Sri nikhitha" userId="c375dce8b2bd8013" providerId="LiveId" clId="{CBC68BF2-7CFF-483D-8E65-C1EFB16904FE}" dt="2022-04-25T15:03:21.464" v="1164"/>
          <ac:spMkLst>
            <pc:docMk/>
            <pc:sldMk cId="563171011" sldId="271"/>
            <ac:spMk id="17" creationId="{5092F53D-B83A-4029-A640-989AA5603945}"/>
          </ac:spMkLst>
        </pc:spChg>
        <pc:picChg chg="add mod">
          <ac:chgData name="Sri nikhitha" userId="c375dce8b2bd8013" providerId="LiveId" clId="{CBC68BF2-7CFF-483D-8E65-C1EFB16904FE}" dt="2022-04-25T15:00:29.860" v="1109" actId="1076"/>
          <ac:picMkLst>
            <pc:docMk/>
            <pc:sldMk cId="563171011" sldId="271"/>
            <ac:picMk id="6" creationId="{6706D17D-0CAE-4D96-A152-BB9F60ECED7B}"/>
          </ac:picMkLst>
        </pc:picChg>
        <pc:picChg chg="add mod">
          <ac:chgData name="Sri nikhitha" userId="c375dce8b2bd8013" providerId="LiveId" clId="{CBC68BF2-7CFF-483D-8E65-C1EFB16904FE}" dt="2022-04-25T15:00:34.760" v="1111" actId="1076"/>
          <ac:picMkLst>
            <pc:docMk/>
            <pc:sldMk cId="563171011" sldId="271"/>
            <ac:picMk id="8" creationId="{42D43D6D-290B-4C7D-AD69-F8BC40F271A0}"/>
          </ac:picMkLst>
        </pc:picChg>
        <pc:picChg chg="add mod">
          <ac:chgData name="Sri nikhitha" userId="c375dce8b2bd8013" providerId="LiveId" clId="{CBC68BF2-7CFF-483D-8E65-C1EFB16904FE}" dt="2022-04-25T15:00:41.772" v="1114" actId="1076"/>
          <ac:picMkLst>
            <pc:docMk/>
            <pc:sldMk cId="563171011" sldId="271"/>
            <ac:picMk id="10" creationId="{475E5533-767E-4E1A-B093-1985C547EE4E}"/>
          </ac:picMkLst>
        </pc:picChg>
        <pc:cxnChg chg="add mod">
          <ac:chgData name="Sri nikhitha" userId="c375dce8b2bd8013" providerId="LiveId" clId="{CBC68BF2-7CFF-483D-8E65-C1EFB16904FE}" dt="2022-04-25T15:00:58.316" v="1116" actId="13822"/>
          <ac:cxnSpMkLst>
            <pc:docMk/>
            <pc:sldMk cId="563171011" sldId="271"/>
            <ac:cxnSpMk id="12" creationId="{0E1DF332-37D2-43F4-ACD0-7B87C3ACFD26}"/>
          </ac:cxnSpMkLst>
        </pc:cxnChg>
        <pc:cxnChg chg="add">
          <ac:chgData name="Sri nikhitha" userId="c375dce8b2bd8013" providerId="LiveId" clId="{CBC68BF2-7CFF-483D-8E65-C1EFB16904FE}" dt="2022-04-25T15:01:05.407" v="1117" actId="11529"/>
          <ac:cxnSpMkLst>
            <pc:docMk/>
            <pc:sldMk cId="563171011" sldId="271"/>
            <ac:cxnSpMk id="14" creationId="{2055B938-3BD0-4877-83A8-419BFDD1D9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A29E-F2A4-4B12-AAED-85EC62E71297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47CC-5D55-4774-929A-608F2A26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3415-B39D-4A36-BE85-6943E0EC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6B126-57E9-4490-B086-02835DDE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92C3-0436-44FF-ADEB-A4502FD1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A642-F4A5-48CA-B3BA-D272739C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745-5587-4753-9F42-4502D37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30B-460B-4B3A-81B9-57D04662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7F31C-F2D2-42A3-8EC8-C097E6230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0A78-B867-438E-9558-764618F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0D42-8AF6-4E60-8717-0AF48073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EE5A-ED6B-465F-88AA-AD086AAB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32B0A-1E11-4653-86D3-991BA6BF3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9B5C-2883-462E-A583-64F3C39D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D541-F0BD-4F56-A32B-4B1705A7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BC77-A527-416F-B103-B97D388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1747-DE8D-43CF-A4F5-C78C46D6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278C-A4EF-458E-B1D6-D71BA8C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D882-48D0-46F4-8A00-2BF5D14B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571-A726-43BC-859D-70AB0D51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E8FC-1C75-4CB3-AD73-A4FADCC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3B75-82DD-4C07-B693-A1C8DFA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BA3D-FCF0-4F51-B52E-16F094B2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EB9F-4888-49D9-A4CE-AA0715FD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A152-91B5-4610-AC10-BA15C19A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2DE3-8A0F-4E00-989C-7E965C5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531E-3DFA-4B5E-BE17-F912BC14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827-BD28-4805-AD04-1E824CDB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641-7E68-46A8-9C28-968ED6B4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E97D-4D97-4AB6-AF03-968AABAD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256B2-75CF-49B5-B01D-8576B4FE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5438-D83C-44B6-A037-030E2B5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0C06-08CA-40B1-9C6D-FF88B331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4243-2FFE-461D-9954-6C866BC5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C21E-C4C0-4BBA-9EEE-22573B7E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BAAE6-52B8-48AE-831A-2A64A95B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B24F-2697-470F-88FF-E83DB06D3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A4B0B-3D6B-470D-BA4A-E85834CD4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3BC61-D206-4F8D-B5B0-AF290C3C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AD6F8-A518-4F24-B8A8-1DCD7356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A86A-F557-4925-B193-1E68DE8F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4267-B909-47F4-AC9C-3E5B3401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35417-21DD-4355-89DF-F925EE28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F457-97CE-4180-99CD-103900FD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ADB89-BCE2-4331-9535-2B9F649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8D37-AA27-459B-B40C-BF229B2B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A8E03-E706-42EB-B9A0-719B297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CC786-BD21-4974-94A6-525B676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71EA-F895-4802-A11C-4AE88363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3BAF-8956-4010-B1F7-28467721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9E4-AAB1-4366-9AF8-E299EB6E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D861-EA6A-4AFD-B67F-3515AF98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0968-90B9-4966-AD86-795037D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726D7-74E3-4A2A-994B-36E254C2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C6D9-42C1-4AE9-AD0E-45D4B276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18BA-4A55-477C-96E1-9438A26A8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B3D93-E9E3-4E67-88A6-DFBB586F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853D-1C4D-446D-9333-DBB2CF03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0106-3091-4E92-899B-5D3F5E0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7DE6-A5CC-4453-B074-1ADC7DC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5BC6E-5241-44A3-8346-8729ED45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C14E-8DB9-4ACE-B5EB-EB12438B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112C-0084-4198-A80A-9E8A323FD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F44D-5069-494A-BAE8-A9A6D6234ABD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F090-DCA0-41CC-A4C1-54005756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1615-19E0-4380-B15B-FC0E4F2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1049-0253-47F3-B234-9FF5BF95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84" y="2611884"/>
            <a:ext cx="4681857" cy="1634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1" kern="1200" dirty="0">
                <a:solidFill>
                  <a:schemeClr val="bg1"/>
                </a:solidFill>
                <a:latin typeface="Algerian" panose="04020705040A02060702" pitchFamily="82" charset="0"/>
              </a:rPr>
              <a:t>           Web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F8B6-31A4-4D3B-AD58-0D21B627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5" y="2611884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GROUP 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Golla Ranga Kousik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Ajay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kumar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nagula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55E-69D8-4AD6-90D3-8A8C8B6D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in Mobile development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51F-45D8-4B77-8B62-D31DA10C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4912360" cy="448119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basic mobile application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a pizza delivery app with multiple features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an application to make an API call and receive the data from the API</a:t>
            </a:r>
            <a:endParaRPr lang="en-US" sz="1800" b="1" i="0" dirty="0">
              <a:effectLst/>
            </a:endParaRPr>
          </a:p>
          <a:p>
            <a:pPr algn="just"/>
            <a:endParaRPr lang="en-US" sz="1800" b="1" i="0" dirty="0">
              <a:effectLst/>
            </a:endParaRPr>
          </a:p>
          <a:p>
            <a:pPr marL="0" indent="0" algn="just">
              <a:buNone/>
            </a:pPr>
            <a:endParaRPr lang="en-US" sz="1600" b="1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B117-200B-47C5-9476-BCE18B46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09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0488D-7124-4507-B79D-B72EB64B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457471"/>
            <a:ext cx="3847251" cy="2728449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AppCompatActivity</a:t>
            </a: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Base class for activities that desire to utilize some of the newer platform highlights on older Android gadgets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Android Bundle</a:t>
            </a:r>
            <a:r>
              <a:rPr lang="en-US" sz="2000" dirty="0">
                <a:effectLst/>
              </a:rPr>
              <a:t> : To exchange the data among the activities</a:t>
            </a:r>
            <a:r>
              <a:rPr lang="en-US" sz="18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EditText</a:t>
            </a:r>
            <a:r>
              <a:rPr lang="en-US" sz="1800" dirty="0"/>
              <a:t>: </a:t>
            </a:r>
            <a:r>
              <a:rPr lang="en-US" sz="1800" b="0" i="0" dirty="0">
                <a:effectLst/>
              </a:rPr>
              <a:t>A user interface element for entering and modifying text.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Attribute for hiding the password </a:t>
            </a:r>
            <a:r>
              <a:rPr lang="en-US" sz="1800" dirty="0" err="1"/>
              <a:t>A</a:t>
            </a:r>
            <a:r>
              <a:rPr lang="en-US" sz="1800" b="0" i="0" dirty="0" err="1">
                <a:effectLst/>
              </a:rPr>
              <a:t>ndroid:inputType</a:t>
            </a:r>
            <a:r>
              <a:rPr lang="en-US" sz="1800" b="0" i="0" dirty="0">
                <a:effectLst/>
              </a:rPr>
              <a:t>="</a:t>
            </a:r>
            <a:r>
              <a:rPr lang="en-US" sz="1800" b="0" i="0" dirty="0" err="1">
                <a:effectLst/>
              </a:rPr>
              <a:t>textPassword</a:t>
            </a:r>
            <a:r>
              <a:rPr lang="en-US" sz="1800" b="0" i="0" dirty="0">
                <a:effectLst/>
              </a:rPr>
              <a:t>"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Switching Between activities : Intent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D43FE4-9238-441A-8398-DE1508302711}"/>
              </a:ext>
            </a:extLst>
          </p:cNvPr>
          <p:cNvSpPr/>
          <p:nvPr/>
        </p:nvSpPr>
        <p:spPr>
          <a:xfrm>
            <a:off x="7721600" y="2540000"/>
            <a:ext cx="87376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0938E-2910-40EE-9DB6-576831700BD9}"/>
              </a:ext>
            </a:extLst>
          </p:cNvPr>
          <p:cNvSpPr txBox="1"/>
          <p:nvPr/>
        </p:nvSpPr>
        <p:spPr>
          <a:xfrm flipH="1">
            <a:off x="5435600" y="511348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82263-4ABF-47D8-8425-AB3E4DC5308F}"/>
              </a:ext>
            </a:extLst>
          </p:cNvPr>
          <p:cNvSpPr txBox="1"/>
          <p:nvPr/>
        </p:nvSpPr>
        <p:spPr>
          <a:xfrm flipH="1">
            <a:off x="9530079" y="511348"/>
            <a:ext cx="20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page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081EC3-603C-452D-B72A-6CFC3A0E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88" y="983514"/>
            <a:ext cx="2093595" cy="40411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1E8EB0-9EFD-47EB-A807-0111DB70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598" y="949874"/>
            <a:ext cx="2029460" cy="40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5E4-A40C-4844-8DDF-703114D8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55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 APP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E5361-511F-4388-9060-7C3A083B2A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913A-D819-421C-9013-B6770093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1DF332-37D2-43F4-ACD0-7B87C3ACFD26}"/>
              </a:ext>
            </a:extLst>
          </p:cNvPr>
          <p:cNvCxnSpPr/>
          <p:nvPr/>
        </p:nvCxnSpPr>
        <p:spPr>
          <a:xfrm flipH="1">
            <a:off x="3911600" y="412496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5B938-3BD0-4877-83A8-419BFDD1D98A}"/>
              </a:ext>
            </a:extLst>
          </p:cNvPr>
          <p:cNvCxnSpPr/>
          <p:nvPr/>
        </p:nvCxnSpPr>
        <p:spPr>
          <a:xfrm flipV="1">
            <a:off x="6053939" y="2782502"/>
            <a:ext cx="1323229" cy="14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92F53D-B83A-4029-A640-989AA5603945}"/>
              </a:ext>
            </a:extLst>
          </p:cNvPr>
          <p:cNvSpPr txBox="1"/>
          <p:nvPr/>
        </p:nvSpPr>
        <p:spPr>
          <a:xfrm>
            <a:off x="9072880" y="4724400"/>
            <a:ext cx="22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F305B8-6609-4ECB-B811-992D41D1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" y="3535681"/>
            <a:ext cx="2962275" cy="20205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5D138F-EE50-4063-A9AD-58AD592E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693227"/>
            <a:ext cx="2495550" cy="34715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A4589F-BB25-463F-96B6-27B754A1F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2057400"/>
            <a:ext cx="4067810" cy="18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F368-4133-4F0F-813F-A4F8E6F4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8B53-A8AC-4F6C-9FF5-20B8DA58E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A7CD8-4F55-425C-A0BF-4C1E2643371E}"/>
              </a:ext>
            </a:extLst>
          </p:cNvPr>
          <p:cNvSpPr txBox="1"/>
          <p:nvPr/>
        </p:nvSpPr>
        <p:spPr>
          <a:xfrm flipH="1">
            <a:off x="1524000" y="6085840"/>
            <a:ext cx="12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F1C6B-5846-4730-8858-D3D3B1F0357F}"/>
              </a:ext>
            </a:extLst>
          </p:cNvPr>
          <p:cNvSpPr txBox="1"/>
          <p:nvPr/>
        </p:nvSpPr>
        <p:spPr>
          <a:xfrm flipH="1">
            <a:off x="4714240" y="6031637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compose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A5129-6060-4162-8736-3D072941B35A}"/>
              </a:ext>
            </a:extLst>
          </p:cNvPr>
          <p:cNvSpPr txBox="1"/>
          <p:nvPr/>
        </p:nvSpPr>
        <p:spPr>
          <a:xfrm>
            <a:off x="7823200" y="6216303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received by the user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28FE364-23A4-4156-A8E7-69E92A74DAA9}"/>
              </a:ext>
            </a:extLst>
          </p:cNvPr>
          <p:cNvSpPr/>
          <p:nvPr/>
        </p:nvSpPr>
        <p:spPr>
          <a:xfrm>
            <a:off x="3409597" y="2895600"/>
            <a:ext cx="1091283" cy="2286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848641-6EE4-4C44-98BF-D5B1BEDA07D2}"/>
              </a:ext>
            </a:extLst>
          </p:cNvPr>
          <p:cNvSpPr/>
          <p:nvPr/>
        </p:nvSpPr>
        <p:spPr>
          <a:xfrm>
            <a:off x="7000240" y="3035931"/>
            <a:ext cx="965200" cy="1949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162407-0E1E-4EA9-90DB-4DFCE20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6" y="1322705"/>
            <a:ext cx="3136875" cy="3935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04B51E-303A-4673-8204-C3F7CC41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88" y="1403147"/>
            <a:ext cx="2349500" cy="3639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7E45EE-00D6-4B9C-AB50-29042BE4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1600200"/>
            <a:ext cx="2349500" cy="3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91CA-3DC8-4FA0-8EF9-0D3257CA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400"/>
            <a:ext cx="5032692" cy="70181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7E7C-F253-44C9-9FD9-F66D4E82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9840"/>
            <a:ext cx="3932237" cy="46091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Retrofit: It manages the activities like sending, receiving, and creating the http requests &amp;Responses.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0A869-0FB5-4D84-A338-B0B2835E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9" y="2385421"/>
            <a:ext cx="4667490" cy="939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7A2574-5248-4873-BF91-8BA6B558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50" y="800329"/>
            <a:ext cx="2530530" cy="5068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C47BAF-7EFA-4929-840E-EA113948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17" y="3564414"/>
            <a:ext cx="4330923" cy="1943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B246DE-C00C-4968-944D-C7DA54290520}"/>
              </a:ext>
            </a:extLst>
          </p:cNvPr>
          <p:cNvCxnSpPr/>
          <p:nvPr/>
        </p:nvCxnSpPr>
        <p:spPr>
          <a:xfrm flipH="1">
            <a:off x="5273040" y="2529840"/>
            <a:ext cx="2438400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6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C552-A5A6-4F6B-A516-2C85D5BA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760"/>
            <a:ext cx="3932237" cy="7213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To Speech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8FCB6-FDB2-4779-B686-3CE650A699B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D657-BE70-4BCB-97F7-09964E78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/>
              <a:t>We have a in-build class called Text to speech</a:t>
            </a:r>
          </a:p>
          <a:p>
            <a:r>
              <a:rPr lang="en-US" dirty="0"/>
              <a:t>Constants: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1C1B1-3820-40EE-A95B-41803894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83357"/>
            <a:ext cx="4464279" cy="1073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9D532-D28D-46E9-B391-E419F573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960156"/>
            <a:ext cx="5181866" cy="901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C223EF-0DEA-4442-B3DE-AA5BA611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732" y="4091912"/>
            <a:ext cx="4921503" cy="23305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72F0BC-92D5-49D8-88EF-C29F48732F7B}"/>
              </a:ext>
            </a:extLst>
          </p:cNvPr>
          <p:cNvCxnSpPr/>
          <p:nvPr/>
        </p:nvCxnSpPr>
        <p:spPr>
          <a:xfrm flipH="1">
            <a:off x="7599680" y="2756562"/>
            <a:ext cx="1950720" cy="13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32887-F966-42F4-9493-612BDFC64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07" y="1376044"/>
            <a:ext cx="2221865" cy="4096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3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160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Roboto</vt:lpstr>
      <vt:lpstr>Office Theme</vt:lpstr>
      <vt:lpstr>           Web Development</vt:lpstr>
      <vt:lpstr>Contents in Mobile development</vt:lpstr>
      <vt:lpstr>Login Page</vt:lpstr>
      <vt:lpstr>Pizza APP</vt:lpstr>
      <vt:lpstr>PowerPoint Presentation</vt:lpstr>
      <vt:lpstr>API calls with Andriod Studio</vt:lpstr>
      <vt:lpstr>Text To Speech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Sri nikhitha</dc:creator>
  <cp:lastModifiedBy>Golla, Ranga Kousik (UMKC-Student)</cp:lastModifiedBy>
  <cp:revision>5</cp:revision>
  <dcterms:created xsi:type="dcterms:W3CDTF">2022-04-25T03:02:25Z</dcterms:created>
  <dcterms:modified xsi:type="dcterms:W3CDTF">2022-04-25T21:00:21Z</dcterms:modified>
</cp:coreProperties>
</file>