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71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68BF2-7CFF-483D-8E65-C1EFB16904FE}" v="51" dt="2022-04-25T15:28:26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nikhitha" userId="c375dce8b2bd8013" providerId="LiveId" clId="{CBC68BF2-7CFF-483D-8E65-C1EFB16904FE}"/>
    <pc:docChg chg="undo custSel addSld delSld modSld sldOrd">
      <pc:chgData name="Sri nikhitha" userId="c375dce8b2bd8013" providerId="LiveId" clId="{CBC68BF2-7CFF-483D-8E65-C1EFB16904FE}" dt="2022-04-25T16:02:07.964" v="1416" actId="20577"/>
      <pc:docMkLst>
        <pc:docMk/>
      </pc:docMkLst>
      <pc:sldChg chg="addSp delSp modSp del mod setBg">
        <pc:chgData name="Sri nikhitha" userId="c375dce8b2bd8013" providerId="LiveId" clId="{CBC68BF2-7CFF-483D-8E65-C1EFB16904FE}" dt="2022-04-25T04:17:41.959" v="11" actId="2696"/>
        <pc:sldMkLst>
          <pc:docMk/>
          <pc:sldMk cId="1503642895" sldId="258"/>
        </pc:sldMkLst>
        <pc:spChg chg="mod">
          <ac:chgData name="Sri nikhitha" userId="c375dce8b2bd8013" providerId="LiveId" clId="{CBC68BF2-7CFF-483D-8E65-C1EFB16904FE}" dt="2022-04-25T04:17:33.709" v="10" actId="26606"/>
          <ac:spMkLst>
            <pc:docMk/>
            <pc:sldMk cId="1503642895" sldId="258"/>
            <ac:spMk id="2" creationId="{875108FD-D553-4327-898B-62DDF415C35A}"/>
          </ac:spMkLst>
        </pc:spChg>
        <pc:spChg chg="del">
          <ac:chgData name="Sri nikhitha" userId="c375dce8b2bd8013" providerId="LiveId" clId="{CBC68BF2-7CFF-483D-8E65-C1EFB16904FE}" dt="2022-04-25T04:17:33.709" v="10" actId="26606"/>
          <ac:spMkLst>
            <pc:docMk/>
            <pc:sldMk cId="1503642895" sldId="258"/>
            <ac:spMk id="3" creationId="{C05C2D70-AEF0-440D-8C6F-A47C71CCAFBB}"/>
          </ac:spMkLst>
        </pc:spChg>
        <pc:spChg chg="add">
          <ac:chgData name="Sri nikhitha" userId="c375dce8b2bd8013" providerId="LiveId" clId="{CBC68BF2-7CFF-483D-8E65-C1EFB16904FE}" dt="2022-04-25T04:17:33.709" v="10" actId="26606"/>
          <ac:spMkLst>
            <pc:docMk/>
            <pc:sldMk cId="1503642895" sldId="258"/>
            <ac:spMk id="9" creationId="{16A15A88-001A-4EEF-8984-D87E643599AB}"/>
          </ac:spMkLst>
        </pc:spChg>
        <pc:grpChg chg="add">
          <ac:chgData name="Sri nikhitha" userId="c375dce8b2bd8013" providerId="LiveId" clId="{CBC68BF2-7CFF-483D-8E65-C1EFB16904FE}" dt="2022-04-25T04:17:33.709" v="10" actId="26606"/>
          <ac:grpSpMkLst>
            <pc:docMk/>
            <pc:sldMk cId="1503642895" sldId="258"/>
            <ac:grpSpMk id="11" creationId="{A7900967-84CA-47B4-9F1C-E787BAC1496A}"/>
          </ac:grpSpMkLst>
        </pc:grpChg>
        <pc:picChg chg="add">
          <ac:chgData name="Sri nikhitha" userId="c375dce8b2bd8013" providerId="LiveId" clId="{CBC68BF2-7CFF-483D-8E65-C1EFB16904FE}" dt="2022-04-25T04:17:33.709" v="10" actId="26606"/>
          <ac:picMkLst>
            <pc:docMk/>
            <pc:sldMk cId="1503642895" sldId="258"/>
            <ac:picMk id="5" creationId="{B7B6F96F-630F-3A02-0AD6-12540CA2B950}"/>
          </ac:picMkLst>
        </pc:picChg>
      </pc:sldChg>
      <pc:sldChg chg="addSp delSp modSp new mod">
        <pc:chgData name="Sri nikhitha" userId="c375dce8b2bd8013" providerId="LiveId" clId="{CBC68BF2-7CFF-483D-8E65-C1EFB16904FE}" dt="2022-04-25T04:30:40.712" v="70" actId="14100"/>
        <pc:sldMkLst>
          <pc:docMk/>
          <pc:sldMk cId="946842159" sldId="259"/>
        </pc:sldMkLst>
        <pc:spChg chg="del">
          <ac:chgData name="Sri nikhitha" userId="c375dce8b2bd8013" providerId="LiveId" clId="{CBC68BF2-7CFF-483D-8E65-C1EFB16904FE}" dt="2022-04-25T04:17:00.905" v="9" actId="22"/>
          <ac:spMkLst>
            <pc:docMk/>
            <pc:sldMk cId="946842159" sldId="259"/>
            <ac:spMk id="3" creationId="{C2264E9E-CCDB-4467-8568-98427EA3B52B}"/>
          </ac:spMkLst>
        </pc:spChg>
        <pc:spChg chg="del">
          <ac:chgData name="Sri nikhitha" userId="c375dce8b2bd8013" providerId="LiveId" clId="{CBC68BF2-7CFF-483D-8E65-C1EFB16904FE}" dt="2022-04-25T04:18:04.601" v="12" actId="22"/>
          <ac:spMkLst>
            <pc:docMk/>
            <pc:sldMk cId="946842159" sldId="259"/>
            <ac:spMk id="4" creationId="{3E44E7E4-1E2C-4067-822E-4E2CB16B8883}"/>
          </ac:spMkLst>
        </pc:spChg>
        <pc:spChg chg="add del">
          <ac:chgData name="Sri nikhitha" userId="c375dce8b2bd8013" providerId="LiveId" clId="{CBC68BF2-7CFF-483D-8E65-C1EFB16904FE}" dt="2022-04-25T04:19:39.741" v="16" actId="478"/>
          <ac:spMkLst>
            <pc:docMk/>
            <pc:sldMk cId="946842159" sldId="259"/>
            <ac:spMk id="11" creationId="{9DC1ADDC-FC88-4F3C-8209-33BB4D05FBE1}"/>
          </ac:spMkLst>
        </pc:spChg>
        <pc:spChg chg="add mod">
          <ac:chgData name="Sri nikhitha" userId="c375dce8b2bd8013" providerId="LiveId" clId="{CBC68BF2-7CFF-483D-8E65-C1EFB16904FE}" dt="2022-04-25T04:23:11.636" v="37" actId="1076"/>
          <ac:spMkLst>
            <pc:docMk/>
            <pc:sldMk cId="946842159" sldId="259"/>
            <ac:spMk id="12" creationId="{382A1E80-3FCE-4B02-88E4-2D1A40004B98}"/>
          </ac:spMkLst>
        </pc:spChg>
        <pc:spChg chg="add del">
          <ac:chgData name="Sri nikhitha" userId="c375dce8b2bd8013" providerId="LiveId" clId="{CBC68BF2-7CFF-483D-8E65-C1EFB16904FE}" dt="2022-04-25T04:22:15.739" v="29" actId="478"/>
          <ac:spMkLst>
            <pc:docMk/>
            <pc:sldMk cId="946842159" sldId="259"/>
            <ac:spMk id="15" creationId="{F793C087-FBE9-4A04-8FA6-0EC676492632}"/>
          </ac:spMkLst>
        </pc:spChg>
        <pc:spChg chg="add mod">
          <ac:chgData name="Sri nikhitha" userId="c375dce8b2bd8013" providerId="LiveId" clId="{CBC68BF2-7CFF-483D-8E65-C1EFB16904FE}" dt="2022-04-25T04:24:09.296" v="42" actId="1076"/>
          <ac:spMkLst>
            <pc:docMk/>
            <pc:sldMk cId="946842159" sldId="259"/>
            <ac:spMk id="16" creationId="{246112D0-5D72-49EC-ACD9-87673D07D24A}"/>
          </ac:spMkLst>
        </pc:spChg>
        <pc:spChg chg="add mod">
          <ac:chgData name="Sri nikhitha" userId="c375dce8b2bd8013" providerId="LiveId" clId="{CBC68BF2-7CFF-483D-8E65-C1EFB16904FE}" dt="2022-04-25T04:24:00.746" v="40" actId="14100"/>
          <ac:spMkLst>
            <pc:docMk/>
            <pc:sldMk cId="946842159" sldId="259"/>
            <ac:spMk id="18" creationId="{987B32D6-BC93-4A23-8A2C-23C64D147DFC}"/>
          </ac:spMkLst>
        </pc:spChg>
        <pc:spChg chg="add del mod">
          <ac:chgData name="Sri nikhitha" userId="c375dce8b2bd8013" providerId="LiveId" clId="{CBC68BF2-7CFF-483D-8E65-C1EFB16904FE}" dt="2022-04-25T04:26:11.612" v="58" actId="478"/>
          <ac:spMkLst>
            <pc:docMk/>
            <pc:sldMk cId="946842159" sldId="259"/>
            <ac:spMk id="21" creationId="{64B27043-D271-4717-84E0-B5E7619718B4}"/>
          </ac:spMkLst>
        </pc:spChg>
        <pc:picChg chg="add mod ord">
          <ac:chgData name="Sri nikhitha" userId="c375dce8b2bd8013" providerId="LiveId" clId="{CBC68BF2-7CFF-483D-8E65-C1EFB16904FE}" dt="2022-04-25T04:26:05.072" v="57" actId="1076"/>
          <ac:picMkLst>
            <pc:docMk/>
            <pc:sldMk cId="946842159" sldId="259"/>
            <ac:picMk id="6" creationId="{7B2A6E24-C344-4F7B-8DB5-92B402DF2416}"/>
          </ac:picMkLst>
        </pc:picChg>
        <pc:picChg chg="add del mod ord">
          <ac:chgData name="Sri nikhitha" userId="c375dce8b2bd8013" providerId="LiveId" clId="{CBC68BF2-7CFF-483D-8E65-C1EFB16904FE}" dt="2022-04-25T04:22:53.509" v="35" actId="478"/>
          <ac:picMkLst>
            <pc:docMk/>
            <pc:sldMk cId="946842159" sldId="259"/>
            <ac:picMk id="8" creationId="{975C6AE4-6FFA-4172-B673-C5DBF791420F}"/>
          </ac:picMkLst>
        </pc:picChg>
        <pc:picChg chg="add mod">
          <ac:chgData name="Sri nikhitha" userId="c375dce8b2bd8013" providerId="LiveId" clId="{CBC68BF2-7CFF-483D-8E65-C1EFB16904FE}" dt="2022-04-25T04:24:04.581" v="41" actId="1076"/>
          <ac:picMkLst>
            <pc:docMk/>
            <pc:sldMk cId="946842159" sldId="259"/>
            <ac:picMk id="14" creationId="{47DE5A42-FECC-4FD2-8A60-C0A62363144D}"/>
          </ac:picMkLst>
        </pc:picChg>
        <pc:picChg chg="add mod">
          <ac:chgData name="Sri nikhitha" userId="c375dce8b2bd8013" providerId="LiveId" clId="{CBC68BF2-7CFF-483D-8E65-C1EFB16904FE}" dt="2022-04-25T04:24:39.604" v="45" actId="14100"/>
          <ac:picMkLst>
            <pc:docMk/>
            <pc:sldMk cId="946842159" sldId="259"/>
            <ac:picMk id="20" creationId="{D542311B-07E1-415B-B832-E892A306B149}"/>
          </ac:picMkLst>
        </pc:picChg>
        <pc:picChg chg="add mod">
          <ac:chgData name="Sri nikhitha" userId="c375dce8b2bd8013" providerId="LiveId" clId="{CBC68BF2-7CFF-483D-8E65-C1EFB16904FE}" dt="2022-04-25T04:30:32.808" v="69" actId="1076"/>
          <ac:picMkLst>
            <pc:docMk/>
            <pc:sldMk cId="946842159" sldId="259"/>
            <ac:picMk id="25" creationId="{6F0B8DFC-F79F-4E13-BD89-F3542C06CE1B}"/>
          </ac:picMkLst>
        </pc:picChg>
        <pc:cxnChg chg="add del mod">
          <ac:chgData name="Sri nikhitha" userId="c375dce8b2bd8013" providerId="LiveId" clId="{CBC68BF2-7CFF-483D-8E65-C1EFB16904FE}" dt="2022-04-25T04:19:42.394" v="17" actId="478"/>
          <ac:cxnSpMkLst>
            <pc:docMk/>
            <pc:sldMk cId="946842159" sldId="259"/>
            <ac:cxnSpMk id="10" creationId="{83E809C0-40FF-4FA7-B067-65D4092D38D1}"/>
          </ac:cxnSpMkLst>
        </pc:cxnChg>
        <pc:cxnChg chg="add mod">
          <ac:chgData name="Sri nikhitha" userId="c375dce8b2bd8013" providerId="LiveId" clId="{CBC68BF2-7CFF-483D-8E65-C1EFB16904FE}" dt="2022-04-25T04:30:40.712" v="70" actId="14100"/>
          <ac:cxnSpMkLst>
            <pc:docMk/>
            <pc:sldMk cId="946842159" sldId="259"/>
            <ac:cxnSpMk id="23" creationId="{097B354D-6847-443B-A49F-0FBB74B1FA64}"/>
          </ac:cxnSpMkLst>
        </pc:cxnChg>
      </pc:sldChg>
      <pc:sldChg chg="addSp delSp modSp new mod">
        <pc:chgData name="Sri nikhitha" userId="c375dce8b2bd8013" providerId="LiveId" clId="{CBC68BF2-7CFF-483D-8E65-C1EFB16904FE}" dt="2022-04-25T04:32:51.349" v="75" actId="14100"/>
        <pc:sldMkLst>
          <pc:docMk/>
          <pc:sldMk cId="1248376780" sldId="260"/>
        </pc:sldMkLst>
        <pc:spChg chg="del">
          <ac:chgData name="Sri nikhitha" userId="c375dce8b2bd8013" providerId="LiveId" clId="{CBC68BF2-7CFF-483D-8E65-C1EFB16904FE}" dt="2022-04-25T04:32:14.482" v="72" actId="22"/>
          <ac:spMkLst>
            <pc:docMk/>
            <pc:sldMk cId="1248376780" sldId="260"/>
            <ac:spMk id="3" creationId="{49E1EDBF-C7B1-4323-9952-B8C44DE131C5}"/>
          </ac:spMkLst>
        </pc:spChg>
        <pc:picChg chg="add mod ord modCrop">
          <ac:chgData name="Sri nikhitha" userId="c375dce8b2bd8013" providerId="LiveId" clId="{CBC68BF2-7CFF-483D-8E65-C1EFB16904FE}" dt="2022-04-25T04:32:51.349" v="75" actId="14100"/>
          <ac:picMkLst>
            <pc:docMk/>
            <pc:sldMk cId="1248376780" sldId="260"/>
            <ac:picMk id="6" creationId="{31CBA59D-BD20-4B24-99D9-92AF6C1BD420}"/>
          </ac:picMkLst>
        </pc:picChg>
        <pc:picChg chg="add mod">
          <ac:chgData name="Sri nikhitha" userId="c375dce8b2bd8013" providerId="LiveId" clId="{CBC68BF2-7CFF-483D-8E65-C1EFB16904FE}" dt="2022-04-25T04:32:47.162" v="74" actId="1076"/>
          <ac:picMkLst>
            <pc:docMk/>
            <pc:sldMk cId="1248376780" sldId="260"/>
            <ac:picMk id="8" creationId="{F25F4F6A-21D5-4B66-BC8B-FC9375B6A10B}"/>
          </ac:picMkLst>
        </pc:picChg>
      </pc:sldChg>
      <pc:sldChg chg="addSp delSp modSp new mod setBg">
        <pc:chgData name="Sri nikhitha" userId="c375dce8b2bd8013" providerId="LiveId" clId="{CBC68BF2-7CFF-483D-8E65-C1EFB16904FE}" dt="2022-04-25T05:00:53.340" v="224" actId="20577"/>
        <pc:sldMkLst>
          <pc:docMk/>
          <pc:sldMk cId="3718853257" sldId="261"/>
        </pc:sldMkLst>
        <pc:spChg chg="mod">
          <ac:chgData name="Sri nikhitha" userId="c375dce8b2bd8013" providerId="LiveId" clId="{CBC68BF2-7CFF-483D-8E65-C1EFB16904FE}" dt="2022-04-25T04:56:27.026" v="158" actId="255"/>
          <ac:spMkLst>
            <pc:docMk/>
            <pc:sldMk cId="3718853257" sldId="261"/>
            <ac:spMk id="2" creationId="{F4D54DDD-8CB4-4DBF-929D-745D7B557D9F}"/>
          </ac:spMkLst>
        </pc:spChg>
        <pc:spChg chg="del mod">
          <ac:chgData name="Sri nikhitha" userId="c375dce8b2bd8013" providerId="LiveId" clId="{CBC68BF2-7CFF-483D-8E65-C1EFB16904FE}" dt="2022-04-25T04:54:37.747" v="151" actId="26606"/>
          <ac:spMkLst>
            <pc:docMk/>
            <pc:sldMk cId="3718853257" sldId="261"/>
            <ac:spMk id="3" creationId="{8B9A89BF-D8B7-4627-AF13-E6C00672E055}"/>
          </ac:spMkLst>
        </pc:spChg>
        <pc:spChg chg="add del mod">
          <ac:chgData name="Sri nikhitha" userId="c375dce8b2bd8013" providerId="LiveId" clId="{CBC68BF2-7CFF-483D-8E65-C1EFB16904FE}" dt="2022-04-25T04:44:18.027" v="142"/>
          <ac:spMkLst>
            <pc:docMk/>
            <pc:sldMk cId="3718853257" sldId="261"/>
            <ac:spMk id="4" creationId="{6CF68C13-E393-4C70-A128-76A024A8E2C3}"/>
          </ac:spMkLst>
        </pc:spChg>
        <pc:spChg chg="add mod">
          <ac:chgData name="Sri nikhitha" userId="c375dce8b2bd8013" providerId="LiveId" clId="{CBC68BF2-7CFF-483D-8E65-C1EFB16904FE}" dt="2022-04-25T05:00:30.246" v="222" actId="688"/>
          <ac:spMkLst>
            <pc:docMk/>
            <pc:sldMk cId="3718853257" sldId="261"/>
            <ac:spMk id="9" creationId="{BBC0F64C-22D1-4BED-93DD-4AF6CA6A30FD}"/>
          </ac:spMkLst>
        </pc:spChg>
        <pc:graphicFrameChg chg="add mod">
          <ac:chgData name="Sri nikhitha" userId="c375dce8b2bd8013" providerId="LiveId" clId="{CBC68BF2-7CFF-483D-8E65-C1EFB16904FE}" dt="2022-04-25T05:00:53.340" v="224" actId="20577"/>
          <ac:graphicFrameMkLst>
            <pc:docMk/>
            <pc:sldMk cId="3718853257" sldId="261"/>
            <ac:graphicFrameMk id="5" creationId="{AAF97F69-DBC7-FECF-C8B9-05FDE3CEE80A}"/>
          </ac:graphicFrameMkLst>
        </pc:graphicFrameChg>
        <pc:picChg chg="add del">
          <ac:chgData name="Sri nikhitha" userId="c375dce8b2bd8013" providerId="LiveId" clId="{CBC68BF2-7CFF-483D-8E65-C1EFB16904FE}" dt="2022-04-25T04:54:49.673" v="152" actId="478"/>
          <ac:picMkLst>
            <pc:docMk/>
            <pc:sldMk cId="3718853257" sldId="261"/>
            <ac:picMk id="6" creationId="{FAD18E95-1D28-32E0-8733-69584651D21B}"/>
          </ac:picMkLst>
        </pc:picChg>
        <pc:picChg chg="add mod">
          <ac:chgData name="Sri nikhitha" userId="c375dce8b2bd8013" providerId="LiveId" clId="{CBC68BF2-7CFF-483D-8E65-C1EFB16904FE}" dt="2022-04-25T04:59:52.817" v="218" actId="14100"/>
          <ac:picMkLst>
            <pc:docMk/>
            <pc:sldMk cId="3718853257" sldId="261"/>
            <ac:picMk id="8" creationId="{C2AB0DF6-88DC-4480-9D04-1765C56B504B}"/>
          </ac:picMkLst>
        </pc:picChg>
        <pc:picChg chg="add mod">
          <ac:chgData name="Sri nikhitha" userId="c375dce8b2bd8013" providerId="LiveId" clId="{CBC68BF2-7CFF-483D-8E65-C1EFB16904FE}" dt="2022-04-25T04:56:06.442" v="155" actId="1076"/>
          <ac:picMkLst>
            <pc:docMk/>
            <pc:sldMk cId="3718853257" sldId="261"/>
            <ac:picMk id="1026" creationId="{014B96BC-1E10-41C6-BCA1-AFCF42BD397B}"/>
          </ac:picMkLst>
        </pc:picChg>
      </pc:sldChg>
      <pc:sldChg chg="new del">
        <pc:chgData name="Sri nikhitha" userId="c375dce8b2bd8013" providerId="LiveId" clId="{CBC68BF2-7CFF-483D-8E65-C1EFB16904FE}" dt="2022-04-25T05:02:16.757" v="226" actId="47"/>
        <pc:sldMkLst>
          <pc:docMk/>
          <pc:sldMk cId="493586326" sldId="262"/>
        </pc:sldMkLst>
      </pc:sldChg>
      <pc:sldChg chg="addSp delSp modSp new mod">
        <pc:chgData name="Sri nikhitha" userId="c375dce8b2bd8013" providerId="LiveId" clId="{CBC68BF2-7CFF-483D-8E65-C1EFB16904FE}" dt="2022-04-25T05:09:34.282" v="348"/>
        <pc:sldMkLst>
          <pc:docMk/>
          <pc:sldMk cId="2128492592" sldId="262"/>
        </pc:sldMkLst>
        <pc:spChg chg="mod">
          <ac:chgData name="Sri nikhitha" userId="c375dce8b2bd8013" providerId="LiveId" clId="{CBC68BF2-7CFF-483D-8E65-C1EFB16904FE}" dt="2022-04-25T05:02:49.727" v="252"/>
          <ac:spMkLst>
            <pc:docMk/>
            <pc:sldMk cId="2128492592" sldId="262"/>
            <ac:spMk id="2" creationId="{3F4B7DC7-90F4-43CC-910A-4A8BBFBBBEFB}"/>
          </ac:spMkLst>
        </pc:spChg>
        <pc:spChg chg="del">
          <ac:chgData name="Sri nikhitha" userId="c375dce8b2bd8013" providerId="LiveId" clId="{CBC68BF2-7CFF-483D-8E65-C1EFB16904FE}" dt="2022-04-25T05:05:25.467" v="253" actId="22"/>
          <ac:spMkLst>
            <pc:docMk/>
            <pc:sldMk cId="2128492592" sldId="262"/>
            <ac:spMk id="3" creationId="{0C6754C1-05C9-436C-85CD-DE727F4AD3EE}"/>
          </ac:spMkLst>
        </pc:spChg>
        <pc:spChg chg="add mod">
          <ac:chgData name="Sri nikhitha" userId="c375dce8b2bd8013" providerId="LiveId" clId="{CBC68BF2-7CFF-483D-8E65-C1EFB16904FE}" dt="2022-04-25T05:08:44.577" v="342"/>
          <ac:spMkLst>
            <pc:docMk/>
            <pc:sldMk cId="2128492592" sldId="262"/>
            <ac:spMk id="8" creationId="{D7A99D26-0042-43C0-8369-74953EA58C0F}"/>
          </ac:spMkLst>
        </pc:spChg>
        <pc:spChg chg="add mod">
          <ac:chgData name="Sri nikhitha" userId="c375dce8b2bd8013" providerId="LiveId" clId="{CBC68BF2-7CFF-483D-8E65-C1EFB16904FE}" dt="2022-04-25T05:09:34.282" v="348"/>
          <ac:spMkLst>
            <pc:docMk/>
            <pc:sldMk cId="2128492592" sldId="262"/>
            <ac:spMk id="9" creationId="{A84E25E0-5B6B-4955-B4B8-A3C5067065C7}"/>
          </ac:spMkLst>
        </pc:spChg>
        <pc:picChg chg="add mod ord">
          <ac:chgData name="Sri nikhitha" userId="c375dce8b2bd8013" providerId="LiveId" clId="{CBC68BF2-7CFF-483D-8E65-C1EFB16904FE}" dt="2022-04-25T05:05:29.048" v="254" actId="1076"/>
          <ac:picMkLst>
            <pc:docMk/>
            <pc:sldMk cId="2128492592" sldId="262"/>
            <ac:picMk id="5" creationId="{279FCF73-20C4-4155-A883-B588FFB7846A}"/>
          </ac:picMkLst>
        </pc:picChg>
        <pc:picChg chg="add mod">
          <ac:chgData name="Sri nikhitha" userId="c375dce8b2bd8013" providerId="LiveId" clId="{CBC68BF2-7CFF-483D-8E65-C1EFB16904FE}" dt="2022-04-25T05:05:57.446" v="256" actId="1076"/>
          <ac:picMkLst>
            <pc:docMk/>
            <pc:sldMk cId="2128492592" sldId="262"/>
            <ac:picMk id="7" creationId="{1264E49E-1972-46E0-9F27-F333ABA52791}"/>
          </ac:picMkLst>
        </pc:picChg>
      </pc:sldChg>
      <pc:sldChg chg="addSp delSp modSp new mod setBg">
        <pc:chgData name="Sri nikhitha" userId="c375dce8b2bd8013" providerId="LiveId" clId="{CBC68BF2-7CFF-483D-8E65-C1EFB16904FE}" dt="2022-04-25T16:00:12.382" v="1355" actId="5793"/>
        <pc:sldMkLst>
          <pc:docMk/>
          <pc:sldMk cId="2899805080" sldId="263"/>
        </pc:sldMkLst>
        <pc:spChg chg="mod">
          <ac:chgData name="Sri nikhitha" userId="c375dce8b2bd8013" providerId="LiveId" clId="{CBC68BF2-7CFF-483D-8E65-C1EFB16904FE}" dt="2022-04-25T05:13:32.911" v="415" actId="2711"/>
          <ac:spMkLst>
            <pc:docMk/>
            <pc:sldMk cId="2899805080" sldId="263"/>
            <ac:spMk id="2" creationId="{C87106BF-1033-4CB1-AC1B-BA29159DB243}"/>
          </ac:spMkLst>
        </pc:spChg>
        <pc:spChg chg="del">
          <ac:chgData name="Sri nikhitha" userId="c375dce8b2bd8013" providerId="LiveId" clId="{CBC68BF2-7CFF-483D-8E65-C1EFB16904FE}" dt="2022-04-25T05:10:07.663" v="350" actId="931"/>
          <ac:spMkLst>
            <pc:docMk/>
            <pc:sldMk cId="2899805080" sldId="263"/>
            <ac:spMk id="3" creationId="{93F166F8-EF77-40CB-B682-87165AAF2505}"/>
          </ac:spMkLst>
        </pc:spChg>
        <pc:spChg chg="mod">
          <ac:chgData name="Sri nikhitha" userId="c375dce8b2bd8013" providerId="LiveId" clId="{CBC68BF2-7CFF-483D-8E65-C1EFB16904FE}" dt="2022-04-25T16:00:12.382" v="1355" actId="5793"/>
          <ac:spMkLst>
            <pc:docMk/>
            <pc:sldMk cId="2899805080" sldId="263"/>
            <ac:spMk id="4" creationId="{07835835-7771-4525-945B-E30B7CA772F5}"/>
          </ac:spMkLst>
        </pc:spChg>
        <pc:spChg chg="add del mod">
          <ac:chgData name="Sri nikhitha" userId="c375dce8b2bd8013" providerId="LiveId" clId="{CBC68BF2-7CFF-483D-8E65-C1EFB16904FE}" dt="2022-04-25T05:12:57.580" v="406" actId="21"/>
          <ac:spMkLst>
            <pc:docMk/>
            <pc:sldMk cId="2899805080" sldId="263"/>
            <ac:spMk id="8" creationId="{9CC4ECD3-3F60-4509-A26D-E00A07B4AD54}"/>
          </ac:spMkLst>
        </pc:spChg>
        <pc:spChg chg="add">
          <ac:chgData name="Sri nikhitha" userId="c375dce8b2bd8013" providerId="LiveId" clId="{CBC68BF2-7CFF-483D-8E65-C1EFB16904FE}" dt="2022-04-25T05:13:19.273" v="412" actId="26606"/>
          <ac:spMkLst>
            <pc:docMk/>
            <pc:sldMk cId="2899805080" sldId="263"/>
            <ac:spMk id="9" creationId="{B95B9BA8-1D69-4796-85F5-B6D0BD52354B}"/>
          </ac:spMkLst>
        </pc:spChg>
        <pc:spChg chg="add del">
          <ac:chgData name="Sri nikhitha" userId="c375dce8b2bd8013" providerId="LiveId" clId="{CBC68BF2-7CFF-483D-8E65-C1EFB16904FE}" dt="2022-04-25T05:12:59.105" v="409" actId="26606"/>
          <ac:spMkLst>
            <pc:docMk/>
            <pc:sldMk cId="2899805080" sldId="263"/>
            <ac:spMk id="11" creationId="{B95B9BA8-1D69-4796-85F5-B6D0BD52354B}"/>
          </ac:spMkLst>
        </pc:spChg>
        <pc:picChg chg="add del mod modCrop">
          <ac:chgData name="Sri nikhitha" userId="c375dce8b2bd8013" providerId="LiveId" clId="{CBC68BF2-7CFF-483D-8E65-C1EFB16904FE}" dt="2022-04-25T05:13:19.273" v="412" actId="26606"/>
          <ac:picMkLst>
            <pc:docMk/>
            <pc:sldMk cId="2899805080" sldId="263"/>
            <ac:picMk id="6" creationId="{E0E57481-5953-41A6-8043-9223DBC4129D}"/>
          </ac:picMkLst>
        </pc:picChg>
        <pc:picChg chg="add del mod">
          <ac:chgData name="Sri nikhitha" userId="c375dce8b2bd8013" providerId="LiveId" clId="{CBC68BF2-7CFF-483D-8E65-C1EFB16904FE}" dt="2022-04-25T05:12:57.020" v="405"/>
          <ac:picMkLst>
            <pc:docMk/>
            <pc:sldMk cId="2899805080" sldId="263"/>
            <ac:picMk id="10" creationId="{009F6052-CFF6-475C-A789-7923DB6F4531}"/>
          </ac:picMkLst>
        </pc:picChg>
      </pc:sldChg>
      <pc:sldChg chg="addSp delSp modSp new mod">
        <pc:chgData name="Sri nikhitha" userId="c375dce8b2bd8013" providerId="LiveId" clId="{CBC68BF2-7CFF-483D-8E65-C1EFB16904FE}" dt="2022-04-25T16:02:07.964" v="1416" actId="20577"/>
        <pc:sldMkLst>
          <pc:docMk/>
          <pc:sldMk cId="4146733745" sldId="264"/>
        </pc:sldMkLst>
        <pc:spChg chg="mod">
          <ac:chgData name="Sri nikhitha" userId="c375dce8b2bd8013" providerId="LiveId" clId="{CBC68BF2-7CFF-483D-8E65-C1EFB16904FE}" dt="2022-04-25T15:19:21.350" v="1201" actId="20577"/>
          <ac:spMkLst>
            <pc:docMk/>
            <pc:sldMk cId="4146733745" sldId="264"/>
            <ac:spMk id="2" creationId="{A7E5055E-69D8-4AD6-90D3-8A8C8B6D3FEB}"/>
          </ac:spMkLst>
        </pc:spChg>
        <pc:spChg chg="mod">
          <ac:chgData name="Sri nikhitha" userId="c375dce8b2bd8013" providerId="LiveId" clId="{CBC68BF2-7CFF-483D-8E65-C1EFB16904FE}" dt="2022-04-25T16:02:07.964" v="1416" actId="20577"/>
          <ac:spMkLst>
            <pc:docMk/>
            <pc:sldMk cId="4146733745" sldId="264"/>
            <ac:spMk id="3" creationId="{9F4F851F-45D8-4B77-8B62-D31DA10CA930}"/>
          </ac:spMkLst>
        </pc:spChg>
        <pc:spChg chg="add del">
          <ac:chgData name="Sri nikhitha" userId="c375dce8b2bd8013" providerId="LiveId" clId="{CBC68BF2-7CFF-483D-8E65-C1EFB16904FE}" dt="2022-04-25T14:56:14.086" v="1089" actId="22"/>
          <ac:spMkLst>
            <pc:docMk/>
            <pc:sldMk cId="4146733745" sldId="264"/>
            <ac:spMk id="5" creationId="{C4B1BA62-9758-4835-A9D1-EE99B3B1C6C1}"/>
          </ac:spMkLst>
        </pc:spChg>
        <pc:spChg chg="add mod">
          <ac:chgData name="Sri nikhitha" userId="c375dce8b2bd8013" providerId="LiveId" clId="{CBC68BF2-7CFF-483D-8E65-C1EFB16904FE}" dt="2022-04-25T15:28:52.110" v="1353" actId="20577"/>
          <ac:spMkLst>
            <pc:docMk/>
            <pc:sldMk cId="4146733745" sldId="264"/>
            <ac:spMk id="6" creationId="{93437F8F-B940-4DF0-A7A9-CAB76FDB0541}"/>
          </ac:spMkLst>
        </pc:spChg>
        <pc:picChg chg="add mod">
          <ac:chgData name="Sri nikhitha" userId="c375dce8b2bd8013" providerId="LiveId" clId="{CBC68BF2-7CFF-483D-8E65-C1EFB16904FE}" dt="2022-04-25T15:28:26.183" v="1348" actId="1076"/>
          <ac:picMkLst>
            <pc:docMk/>
            <pc:sldMk cId="4146733745" sldId="264"/>
            <ac:picMk id="2050" creationId="{ED38B406-395D-4A65-AF29-9CD4D00DCF9B}"/>
          </ac:picMkLst>
        </pc:picChg>
      </pc:sldChg>
      <pc:sldChg chg="new del">
        <pc:chgData name="Sri nikhitha" userId="c375dce8b2bd8013" providerId="LiveId" clId="{CBC68BF2-7CFF-483D-8E65-C1EFB16904FE}" dt="2022-04-25T13:03:00.017" v="437" actId="47"/>
        <pc:sldMkLst>
          <pc:docMk/>
          <pc:sldMk cId="1190289094" sldId="265"/>
        </pc:sldMkLst>
      </pc:sldChg>
      <pc:sldChg chg="addSp delSp modSp new mod setBg">
        <pc:chgData name="Sri nikhitha" userId="c375dce8b2bd8013" providerId="LiveId" clId="{CBC68BF2-7CFF-483D-8E65-C1EFB16904FE}" dt="2022-04-25T15:16:58.465" v="1177" actId="1076"/>
        <pc:sldMkLst>
          <pc:docMk/>
          <pc:sldMk cId="2120353194" sldId="265"/>
        </pc:sldMkLst>
        <pc:spChg chg="mod">
          <ac:chgData name="Sri nikhitha" userId="c375dce8b2bd8013" providerId="LiveId" clId="{CBC68BF2-7CFF-483D-8E65-C1EFB16904FE}" dt="2022-04-25T15:16:58.465" v="1177" actId="1076"/>
          <ac:spMkLst>
            <pc:docMk/>
            <pc:sldMk cId="2120353194" sldId="265"/>
            <ac:spMk id="2" creationId="{62F4B117-200B-47C5-9476-BCE18B466150}"/>
          </ac:spMkLst>
        </pc:spChg>
        <pc:spChg chg="del">
          <ac:chgData name="Sri nikhitha" userId="c375dce8b2bd8013" providerId="LiveId" clId="{CBC68BF2-7CFF-483D-8E65-C1EFB16904FE}" dt="2022-04-25T13:03:07.546" v="439" actId="22"/>
          <ac:spMkLst>
            <pc:docMk/>
            <pc:sldMk cId="2120353194" sldId="265"/>
            <ac:spMk id="3" creationId="{92401B9E-27D6-4F6E-8700-126722BDFBA3}"/>
          </ac:spMkLst>
        </pc:spChg>
        <pc:spChg chg="mod">
          <ac:chgData name="Sri nikhitha" userId="c375dce8b2bd8013" providerId="LiveId" clId="{CBC68BF2-7CFF-483D-8E65-C1EFB16904FE}" dt="2022-04-25T13:22:47.830" v="652" actId="14100"/>
          <ac:spMkLst>
            <pc:docMk/>
            <pc:sldMk cId="2120353194" sldId="265"/>
            <ac:spMk id="4" creationId="{4250488D-7124-4507-B79D-B72EB64B5973}"/>
          </ac:spMkLst>
        </pc:spChg>
        <pc:spChg chg="add mod">
          <ac:chgData name="Sri nikhitha" userId="c375dce8b2bd8013" providerId="LiveId" clId="{CBC68BF2-7CFF-483D-8E65-C1EFB16904FE}" dt="2022-04-25T13:21:45.006" v="647" actId="207"/>
          <ac:spMkLst>
            <pc:docMk/>
            <pc:sldMk cId="2120353194" sldId="265"/>
            <ac:spMk id="9" creationId="{3FD43FE4-9238-441A-8398-DE1508302711}"/>
          </ac:spMkLst>
        </pc:spChg>
        <pc:spChg chg="add mod">
          <ac:chgData name="Sri nikhitha" userId="c375dce8b2bd8013" providerId="LiveId" clId="{CBC68BF2-7CFF-483D-8E65-C1EFB16904FE}" dt="2022-04-25T13:23:25.235" v="666" actId="1076"/>
          <ac:spMkLst>
            <pc:docMk/>
            <pc:sldMk cId="2120353194" sldId="265"/>
            <ac:spMk id="10" creationId="{E610938E-2910-40EE-9DB6-576831700BD9}"/>
          </ac:spMkLst>
        </pc:spChg>
        <pc:spChg chg="add mod">
          <ac:chgData name="Sri nikhitha" userId="c375dce8b2bd8013" providerId="LiveId" clId="{CBC68BF2-7CFF-483D-8E65-C1EFB16904FE}" dt="2022-04-25T13:24:12.110" v="689" actId="14100"/>
          <ac:spMkLst>
            <pc:docMk/>
            <pc:sldMk cId="2120353194" sldId="265"/>
            <ac:spMk id="11" creationId="{22482263-4ABF-47D8-8425-AB3E4DC5308F}"/>
          </ac:spMkLst>
        </pc:spChg>
        <pc:spChg chg="add">
          <ac:chgData name="Sri nikhitha" userId="c375dce8b2bd8013" providerId="LiveId" clId="{CBC68BF2-7CFF-483D-8E65-C1EFB16904FE}" dt="2022-04-25T13:19:13.004" v="635" actId="26606"/>
          <ac:spMkLst>
            <pc:docMk/>
            <pc:sldMk cId="2120353194" sldId="265"/>
            <ac:spMk id="13" creationId="{2B566528-1B12-4246-9431-5C2D7D081168}"/>
          </ac:spMkLst>
        </pc:spChg>
        <pc:grpChg chg="add">
          <ac:chgData name="Sri nikhitha" userId="c375dce8b2bd8013" providerId="LiveId" clId="{CBC68BF2-7CFF-483D-8E65-C1EFB16904FE}" dt="2022-04-25T13:19:13.004" v="635" actId="26606"/>
          <ac:grpSpMkLst>
            <pc:docMk/>
            <pc:sldMk cId="2120353194" sldId="265"/>
            <ac:grpSpMk id="15" creationId="{5995D10D-E9C9-47DB-AE7E-801FEF38F5C9}"/>
          </ac:grpSpMkLst>
        </pc:grpChg>
        <pc:grpChg chg="add">
          <ac:chgData name="Sri nikhitha" userId="c375dce8b2bd8013" providerId="LiveId" clId="{CBC68BF2-7CFF-483D-8E65-C1EFB16904FE}" dt="2022-04-25T13:19:13.004" v="635" actId="26606"/>
          <ac:grpSpMkLst>
            <pc:docMk/>
            <pc:sldMk cId="2120353194" sldId="265"/>
            <ac:grpSpMk id="19" creationId="{828A5161-06F1-46CF-8AD7-844680A59E13}"/>
          </ac:grpSpMkLst>
        </pc:grpChg>
        <pc:picChg chg="add mod ord">
          <ac:chgData name="Sri nikhitha" userId="c375dce8b2bd8013" providerId="LiveId" clId="{CBC68BF2-7CFF-483D-8E65-C1EFB16904FE}" dt="2022-04-25T13:22:11.905" v="648" actId="692"/>
          <ac:picMkLst>
            <pc:docMk/>
            <pc:sldMk cId="2120353194" sldId="265"/>
            <ac:picMk id="6" creationId="{BA13D227-4F6E-45CC-8B92-96B64217743A}"/>
          </ac:picMkLst>
        </pc:picChg>
        <pc:picChg chg="add mod">
          <ac:chgData name="Sri nikhitha" userId="c375dce8b2bd8013" providerId="LiveId" clId="{CBC68BF2-7CFF-483D-8E65-C1EFB16904FE}" dt="2022-04-25T13:22:24.542" v="650" actId="1076"/>
          <ac:picMkLst>
            <pc:docMk/>
            <pc:sldMk cId="2120353194" sldId="265"/>
            <ac:picMk id="8" creationId="{BCE898F7-59AD-47F6-A10C-8DEDA1A59E95}"/>
          </ac:picMkLst>
        </pc:picChg>
      </pc:sldChg>
      <pc:sldChg chg="addSp delSp modSp new del mod">
        <pc:chgData name="Sri nikhitha" userId="c375dce8b2bd8013" providerId="LiveId" clId="{CBC68BF2-7CFF-483D-8E65-C1EFB16904FE}" dt="2022-04-25T13:36:40.196" v="837" actId="47"/>
        <pc:sldMkLst>
          <pc:docMk/>
          <pc:sldMk cId="1989863320" sldId="266"/>
        </pc:sldMkLst>
        <pc:picChg chg="add del mod">
          <ac:chgData name="Sri nikhitha" userId="c375dce8b2bd8013" providerId="LiveId" clId="{CBC68BF2-7CFF-483D-8E65-C1EFB16904FE}" dt="2022-04-25T13:28:33.279" v="700" actId="478"/>
          <ac:picMkLst>
            <pc:docMk/>
            <pc:sldMk cId="1989863320" sldId="266"/>
            <ac:picMk id="6" creationId="{E9D123FC-1F27-46A4-9463-F670305CAD4B}"/>
          </ac:picMkLst>
        </pc:picChg>
      </pc:sldChg>
      <pc:sldChg chg="addSp delSp modSp new mod">
        <pc:chgData name="Sri nikhitha" userId="c375dce8b2bd8013" providerId="LiveId" clId="{CBC68BF2-7CFF-483D-8E65-C1EFB16904FE}" dt="2022-04-25T13:40:20.330" v="881" actId="208"/>
        <pc:sldMkLst>
          <pc:docMk/>
          <pc:sldMk cId="506077183" sldId="267"/>
        </pc:sldMkLst>
        <pc:spChg chg="mod">
          <ac:chgData name="Sri nikhitha" userId="c375dce8b2bd8013" providerId="LiveId" clId="{CBC68BF2-7CFF-483D-8E65-C1EFB16904FE}" dt="2022-04-25T13:39:55.888" v="875" actId="207"/>
          <ac:spMkLst>
            <pc:docMk/>
            <pc:sldMk cId="506077183" sldId="267"/>
            <ac:spMk id="2" creationId="{DC76F368-4133-4F0F-813F-A4F8E6F442EF}"/>
          </ac:spMkLst>
        </pc:spChg>
        <pc:spChg chg="add mod">
          <ac:chgData name="Sri nikhitha" userId="c375dce8b2bd8013" providerId="LiveId" clId="{CBC68BF2-7CFF-483D-8E65-C1EFB16904FE}" dt="2022-04-25T13:31:37.593" v="728"/>
          <ac:spMkLst>
            <pc:docMk/>
            <pc:sldMk cId="506077183" sldId="267"/>
            <ac:spMk id="10" creationId="{494A7CD8-4F55-425C-A0BF-4C1E2643371E}"/>
          </ac:spMkLst>
        </pc:spChg>
        <pc:spChg chg="add mod">
          <ac:chgData name="Sri nikhitha" userId="c375dce8b2bd8013" providerId="LiveId" clId="{CBC68BF2-7CFF-483D-8E65-C1EFB16904FE}" dt="2022-04-25T13:33:51.705" v="781" actId="14100"/>
          <ac:spMkLst>
            <pc:docMk/>
            <pc:sldMk cId="506077183" sldId="267"/>
            <ac:spMk id="13" creationId="{3E608B66-7966-44A5-AEFA-38B6FE933D8A}"/>
          </ac:spMkLst>
        </pc:spChg>
        <pc:spChg chg="add mod">
          <ac:chgData name="Sri nikhitha" userId="c375dce8b2bd8013" providerId="LiveId" clId="{CBC68BF2-7CFF-483D-8E65-C1EFB16904FE}" dt="2022-04-25T13:35:04.713" v="802"/>
          <ac:spMkLst>
            <pc:docMk/>
            <pc:sldMk cId="506077183" sldId="267"/>
            <ac:spMk id="14" creationId="{3F4F1C6B-5846-4730-8858-D3D3B1F0357F}"/>
          </ac:spMkLst>
        </pc:spChg>
        <pc:spChg chg="add mod">
          <ac:chgData name="Sri nikhitha" userId="c375dce8b2bd8013" providerId="LiveId" clId="{CBC68BF2-7CFF-483D-8E65-C1EFB16904FE}" dt="2022-04-25T13:35:47.118" v="832"/>
          <ac:spMkLst>
            <pc:docMk/>
            <pc:sldMk cId="506077183" sldId="267"/>
            <ac:spMk id="15" creationId="{CEEA5129-6060-4162-8736-3D072941B35A}"/>
          </ac:spMkLst>
        </pc:spChg>
        <pc:spChg chg="add mod">
          <ac:chgData name="Sri nikhitha" userId="c375dce8b2bd8013" providerId="LiveId" clId="{CBC68BF2-7CFF-483D-8E65-C1EFB16904FE}" dt="2022-04-25T13:40:01.049" v="877" actId="207"/>
          <ac:spMkLst>
            <pc:docMk/>
            <pc:sldMk cId="506077183" sldId="267"/>
            <ac:spMk id="16" creationId="{428FE364-23A4-4156-A8E7-69E92A74DAA9}"/>
          </ac:spMkLst>
        </pc:spChg>
        <pc:spChg chg="add mod">
          <ac:chgData name="Sri nikhitha" userId="c375dce8b2bd8013" providerId="LiveId" clId="{CBC68BF2-7CFF-483D-8E65-C1EFB16904FE}" dt="2022-04-25T13:40:20.330" v="881" actId="208"/>
          <ac:spMkLst>
            <pc:docMk/>
            <pc:sldMk cId="506077183" sldId="267"/>
            <ac:spMk id="17" creationId="{48848641-6EE4-4C44-98BF-D5B1BEDA07D2}"/>
          </ac:spMkLst>
        </pc:spChg>
        <pc:picChg chg="add mod">
          <ac:chgData name="Sri nikhitha" userId="c375dce8b2bd8013" providerId="LiveId" clId="{CBC68BF2-7CFF-483D-8E65-C1EFB16904FE}" dt="2022-04-25T13:29:25.595" v="706" actId="1076"/>
          <ac:picMkLst>
            <pc:docMk/>
            <pc:sldMk cId="506077183" sldId="267"/>
            <ac:picMk id="5" creationId="{CE039DEF-DF51-4263-9686-EC3FA25EAADB}"/>
          </ac:picMkLst>
        </pc:picChg>
        <pc:picChg chg="add mod">
          <ac:chgData name="Sri nikhitha" userId="c375dce8b2bd8013" providerId="LiveId" clId="{CBC68BF2-7CFF-483D-8E65-C1EFB16904FE}" dt="2022-04-25T13:30:23.674" v="710" actId="14100"/>
          <ac:picMkLst>
            <pc:docMk/>
            <pc:sldMk cId="506077183" sldId="267"/>
            <ac:picMk id="7" creationId="{8ABAD29E-1660-4D53-AAC5-218CFBBC2D69}"/>
          </ac:picMkLst>
        </pc:picChg>
        <pc:picChg chg="add mod">
          <ac:chgData name="Sri nikhitha" userId="c375dce8b2bd8013" providerId="LiveId" clId="{CBC68BF2-7CFF-483D-8E65-C1EFB16904FE}" dt="2022-04-25T13:31:08.343" v="714" actId="14100"/>
          <ac:picMkLst>
            <pc:docMk/>
            <pc:sldMk cId="506077183" sldId="267"/>
            <ac:picMk id="9" creationId="{83B27C03-1D86-4FFF-A468-13099E2F3A8F}"/>
          </ac:picMkLst>
        </pc:picChg>
        <pc:cxnChg chg="add del">
          <ac:chgData name="Sri nikhitha" userId="c375dce8b2bd8013" providerId="LiveId" clId="{CBC68BF2-7CFF-483D-8E65-C1EFB16904FE}" dt="2022-04-25T13:39:43.634" v="873" actId="478"/>
          <ac:cxnSpMkLst>
            <pc:docMk/>
            <pc:sldMk cId="506077183" sldId="267"/>
            <ac:cxnSpMk id="12" creationId="{4F5F15CC-3E64-4774-AB12-C6036C0A15A3}"/>
          </ac:cxnSpMkLst>
        </pc:cxnChg>
      </pc:sldChg>
      <pc:sldChg chg="addSp delSp modSp new mod ord">
        <pc:chgData name="Sri nikhitha" userId="c375dce8b2bd8013" providerId="LiveId" clId="{CBC68BF2-7CFF-483D-8E65-C1EFB16904FE}" dt="2022-04-25T13:42:00.321" v="907" actId="688"/>
        <pc:sldMkLst>
          <pc:docMk/>
          <pc:sldMk cId="1026721872" sldId="268"/>
        </pc:sldMkLst>
        <pc:spChg chg="del">
          <ac:chgData name="Sri nikhitha" userId="c375dce8b2bd8013" providerId="LiveId" clId="{CBC68BF2-7CFF-483D-8E65-C1EFB16904FE}" dt="2022-04-25T13:40:31.376" v="882"/>
          <ac:spMkLst>
            <pc:docMk/>
            <pc:sldMk cId="1026721872" sldId="268"/>
            <ac:spMk id="2" creationId="{D257AEF1-0465-4E0B-9754-926569430903}"/>
          </ac:spMkLst>
        </pc:spChg>
        <pc:spChg chg="add mod">
          <ac:chgData name="Sri nikhitha" userId="c375dce8b2bd8013" providerId="LiveId" clId="{CBC68BF2-7CFF-483D-8E65-C1EFB16904FE}" dt="2022-04-25T13:39:14.432" v="868" actId="14100"/>
          <ac:spMkLst>
            <pc:docMk/>
            <pc:sldMk cId="1026721872" sldId="268"/>
            <ac:spMk id="6" creationId="{00719147-E23D-4FDC-B876-871F8456A81B}"/>
          </ac:spMkLst>
        </pc:spChg>
        <pc:spChg chg="add mod">
          <ac:chgData name="Sri nikhitha" userId="c375dce8b2bd8013" providerId="LiveId" clId="{CBC68BF2-7CFF-483D-8E65-C1EFB16904FE}" dt="2022-04-25T13:38:55.552" v="865" actId="14100"/>
          <ac:spMkLst>
            <pc:docMk/>
            <pc:sldMk cId="1026721872" sldId="268"/>
            <ac:spMk id="9" creationId="{3E623B29-92BA-45EB-9D46-B7D28F03B596}"/>
          </ac:spMkLst>
        </pc:spChg>
        <pc:spChg chg="add mod">
          <ac:chgData name="Sri nikhitha" userId="c375dce8b2bd8013" providerId="LiveId" clId="{CBC68BF2-7CFF-483D-8E65-C1EFB16904FE}" dt="2022-04-25T13:39:37.332" v="872" actId="14100"/>
          <ac:spMkLst>
            <pc:docMk/>
            <pc:sldMk cId="1026721872" sldId="268"/>
            <ac:spMk id="10" creationId="{F0EEE811-0D6C-419F-88EF-455B3A0BEBD7}"/>
          </ac:spMkLst>
        </pc:spChg>
        <pc:spChg chg="add mod">
          <ac:chgData name="Sri nikhitha" userId="c375dce8b2bd8013" providerId="LiveId" clId="{CBC68BF2-7CFF-483D-8E65-C1EFB16904FE}" dt="2022-04-25T13:42:00.321" v="907" actId="688"/>
          <ac:spMkLst>
            <pc:docMk/>
            <pc:sldMk cId="1026721872" sldId="268"/>
            <ac:spMk id="11" creationId="{6B2F1C9B-2155-4FF0-B2AA-FAE215C72F60}"/>
          </ac:spMkLst>
        </pc:spChg>
        <pc:picChg chg="add mod">
          <ac:chgData name="Sri nikhitha" userId="c375dce8b2bd8013" providerId="LiveId" clId="{CBC68BF2-7CFF-483D-8E65-C1EFB16904FE}" dt="2022-04-25T13:39:02.224" v="866" actId="1076"/>
          <ac:picMkLst>
            <pc:docMk/>
            <pc:sldMk cId="1026721872" sldId="268"/>
            <ac:picMk id="4" creationId="{13A0A62A-5593-4601-8B2D-55FDF0E7541D}"/>
          </ac:picMkLst>
        </pc:picChg>
        <pc:picChg chg="add mod">
          <ac:chgData name="Sri nikhitha" userId="c375dce8b2bd8013" providerId="LiveId" clId="{CBC68BF2-7CFF-483D-8E65-C1EFB16904FE}" dt="2022-04-25T13:38:28.853" v="861" actId="1076"/>
          <ac:picMkLst>
            <pc:docMk/>
            <pc:sldMk cId="1026721872" sldId="268"/>
            <ac:picMk id="8" creationId="{4C978F14-9D51-4EF6-817F-19F8A918A87F}"/>
          </ac:picMkLst>
        </pc:picChg>
      </pc:sldChg>
      <pc:sldChg chg="addSp delSp modSp new mod">
        <pc:chgData name="Sri nikhitha" userId="c375dce8b2bd8013" providerId="LiveId" clId="{CBC68BF2-7CFF-483D-8E65-C1EFB16904FE}" dt="2022-04-25T14:46:29.813" v="975" actId="255"/>
        <pc:sldMkLst>
          <pc:docMk/>
          <pc:sldMk cId="3540367309" sldId="269"/>
        </pc:sldMkLst>
        <pc:spChg chg="mod">
          <ac:chgData name="Sri nikhitha" userId="c375dce8b2bd8013" providerId="LiveId" clId="{CBC68BF2-7CFF-483D-8E65-C1EFB16904FE}" dt="2022-04-25T14:46:29.813" v="975" actId="255"/>
          <ac:spMkLst>
            <pc:docMk/>
            <pc:sldMk cId="3540367309" sldId="269"/>
            <ac:spMk id="2" creationId="{0E1D91CA-3DC8-4FA0-8EF9-0D3257CAA05D}"/>
          </ac:spMkLst>
        </pc:spChg>
        <pc:spChg chg="del">
          <ac:chgData name="Sri nikhitha" userId="c375dce8b2bd8013" providerId="LiveId" clId="{CBC68BF2-7CFF-483D-8E65-C1EFB16904FE}" dt="2022-04-25T14:38:16.316" v="948" actId="22"/>
          <ac:spMkLst>
            <pc:docMk/>
            <pc:sldMk cId="3540367309" sldId="269"/>
            <ac:spMk id="3" creationId="{FBBCF55C-73D7-4A03-A6C4-4B8E9563A7CA}"/>
          </ac:spMkLst>
        </pc:spChg>
        <pc:spChg chg="mod">
          <ac:chgData name="Sri nikhitha" userId="c375dce8b2bd8013" providerId="LiveId" clId="{CBC68BF2-7CFF-483D-8E65-C1EFB16904FE}" dt="2022-04-25T14:38:54.720" v="960" actId="14100"/>
          <ac:spMkLst>
            <pc:docMk/>
            <pc:sldMk cId="3540367309" sldId="269"/>
            <ac:spMk id="4" creationId="{F3E27E7C-F253-44C9-9FD9-F66D4E8238DE}"/>
          </ac:spMkLst>
        </pc:spChg>
        <pc:spChg chg="add del mod">
          <ac:chgData name="Sri nikhitha" userId="c375dce8b2bd8013" providerId="LiveId" clId="{CBC68BF2-7CFF-483D-8E65-C1EFB16904FE}" dt="2022-04-25T14:38:32.430" v="955" actId="478"/>
          <ac:spMkLst>
            <pc:docMk/>
            <pc:sldMk cId="3540367309" sldId="269"/>
            <ac:spMk id="10" creationId="{B47FE969-C44C-4185-AB68-87A06CC23E4D}"/>
          </ac:spMkLst>
        </pc:spChg>
        <pc:picChg chg="add mod">
          <ac:chgData name="Sri nikhitha" userId="c375dce8b2bd8013" providerId="LiveId" clId="{CBC68BF2-7CFF-483D-8E65-C1EFB16904FE}" dt="2022-04-25T14:42:42.629" v="965" actId="1076"/>
          <ac:picMkLst>
            <pc:docMk/>
            <pc:sldMk cId="3540367309" sldId="269"/>
            <ac:picMk id="6" creationId="{A240A869-0FB5-4D84-A338-B0B2835E53A7}"/>
          </ac:picMkLst>
        </pc:picChg>
        <pc:picChg chg="add del mod ord modCrop">
          <ac:chgData name="Sri nikhitha" userId="c375dce8b2bd8013" providerId="LiveId" clId="{CBC68BF2-7CFF-483D-8E65-C1EFB16904FE}" dt="2022-04-25T14:38:19.850" v="949" actId="21"/>
          <ac:picMkLst>
            <pc:docMk/>
            <pc:sldMk cId="3540367309" sldId="269"/>
            <ac:picMk id="8" creationId="{25287AEC-357F-4575-A746-2BDA7AEB841A}"/>
          </ac:picMkLst>
        </pc:picChg>
        <pc:picChg chg="add del mod">
          <ac:chgData name="Sri nikhitha" userId="c375dce8b2bd8013" providerId="LiveId" clId="{CBC68BF2-7CFF-483D-8E65-C1EFB16904FE}" dt="2022-04-25T14:38:29.625" v="953" actId="478"/>
          <ac:picMkLst>
            <pc:docMk/>
            <pc:sldMk cId="3540367309" sldId="269"/>
            <ac:picMk id="11" creationId="{37D4E5C6-C6CD-4E5E-B522-3F3347DB4F10}"/>
          </ac:picMkLst>
        </pc:picChg>
        <pc:picChg chg="add mod">
          <ac:chgData name="Sri nikhitha" userId="c375dce8b2bd8013" providerId="LiveId" clId="{CBC68BF2-7CFF-483D-8E65-C1EFB16904FE}" dt="2022-04-25T14:38:49.318" v="959" actId="1076"/>
          <ac:picMkLst>
            <pc:docMk/>
            <pc:sldMk cId="3540367309" sldId="269"/>
            <ac:picMk id="13" creationId="{737A2574-5248-4873-BF91-8BA6B558E174}"/>
          </ac:picMkLst>
        </pc:picChg>
        <pc:picChg chg="add del mod">
          <ac:chgData name="Sri nikhitha" userId="c375dce8b2bd8013" providerId="LiveId" clId="{CBC68BF2-7CFF-483D-8E65-C1EFB16904FE}" dt="2022-04-25T14:42:59.766" v="967" actId="478"/>
          <ac:picMkLst>
            <pc:docMk/>
            <pc:sldMk cId="3540367309" sldId="269"/>
            <ac:picMk id="15" creationId="{87640FF9-6D86-48C5-B063-8DAAC13EE350}"/>
          </ac:picMkLst>
        </pc:picChg>
        <pc:picChg chg="add mod">
          <ac:chgData name="Sri nikhitha" userId="c375dce8b2bd8013" providerId="LiveId" clId="{CBC68BF2-7CFF-483D-8E65-C1EFB16904FE}" dt="2022-04-25T14:43:27.975" v="969" actId="1076"/>
          <ac:picMkLst>
            <pc:docMk/>
            <pc:sldMk cId="3540367309" sldId="269"/>
            <ac:picMk id="17" creationId="{E0C47BAF-7EFA-4929-840E-EA113948A93A}"/>
          </ac:picMkLst>
        </pc:picChg>
        <pc:cxnChg chg="add">
          <ac:chgData name="Sri nikhitha" userId="c375dce8b2bd8013" providerId="LiveId" clId="{CBC68BF2-7CFF-483D-8E65-C1EFB16904FE}" dt="2022-04-25T14:43:40.293" v="970" actId="11529"/>
          <ac:cxnSpMkLst>
            <pc:docMk/>
            <pc:sldMk cId="3540367309" sldId="269"/>
            <ac:cxnSpMk id="19" creationId="{BFB246DE-C00C-4968-944D-C7DA54290520}"/>
          </ac:cxnSpMkLst>
        </pc:cxnChg>
      </pc:sldChg>
      <pc:sldChg chg="addSp modSp new mod">
        <pc:chgData name="Sri nikhitha" userId="c375dce8b2bd8013" providerId="LiveId" clId="{CBC68BF2-7CFF-483D-8E65-C1EFB16904FE}" dt="2022-04-25T14:53:07.323" v="1072" actId="1076"/>
        <pc:sldMkLst>
          <pc:docMk/>
          <pc:sldMk cId="3135330509" sldId="270"/>
        </pc:sldMkLst>
        <pc:spChg chg="mod">
          <ac:chgData name="Sri nikhitha" userId="c375dce8b2bd8013" providerId="LiveId" clId="{CBC68BF2-7CFF-483D-8E65-C1EFB16904FE}" dt="2022-04-25T14:48:18.486" v="996"/>
          <ac:spMkLst>
            <pc:docMk/>
            <pc:sldMk cId="3135330509" sldId="270"/>
            <ac:spMk id="2" creationId="{7766C552-A5A6-4F6B-A516-2C85D5BA5C4A}"/>
          </ac:spMkLst>
        </pc:spChg>
        <pc:spChg chg="mod">
          <ac:chgData name="Sri nikhitha" userId="c375dce8b2bd8013" providerId="LiveId" clId="{CBC68BF2-7CFF-483D-8E65-C1EFB16904FE}" dt="2022-04-25T14:52:06.708" v="1065" actId="14100"/>
          <ac:spMkLst>
            <pc:docMk/>
            <pc:sldMk cId="3135330509" sldId="270"/>
            <ac:spMk id="4" creationId="{816FD657-BE70-4BCB-97F7-09964E786DC7}"/>
          </ac:spMkLst>
        </pc:spChg>
        <pc:picChg chg="add mod">
          <ac:chgData name="Sri nikhitha" userId="c375dce8b2bd8013" providerId="LiveId" clId="{CBC68BF2-7CFF-483D-8E65-C1EFB16904FE}" dt="2022-04-25T14:52:15.995" v="1068" actId="1076"/>
          <ac:picMkLst>
            <pc:docMk/>
            <pc:sldMk cId="3135330509" sldId="270"/>
            <ac:picMk id="6" creationId="{EB81D1B9-6CFF-4199-88DC-9AF99AE3346D}"/>
          </ac:picMkLst>
        </pc:picChg>
        <pc:picChg chg="add mod">
          <ac:chgData name="Sri nikhitha" userId="c375dce8b2bd8013" providerId="LiveId" clId="{CBC68BF2-7CFF-483D-8E65-C1EFB16904FE}" dt="2022-04-25T14:52:10.140" v="1066" actId="1076"/>
          <ac:picMkLst>
            <pc:docMk/>
            <pc:sldMk cId="3135330509" sldId="270"/>
            <ac:picMk id="8" creationId="{B6E1C1B1-3820-40EE-A95B-41803894E01F}"/>
          </ac:picMkLst>
        </pc:picChg>
        <pc:picChg chg="add mod">
          <ac:chgData name="Sri nikhitha" userId="c375dce8b2bd8013" providerId="LiveId" clId="{CBC68BF2-7CFF-483D-8E65-C1EFB16904FE}" dt="2022-04-25T14:53:07.323" v="1072" actId="1076"/>
          <ac:picMkLst>
            <pc:docMk/>
            <pc:sldMk cId="3135330509" sldId="270"/>
            <ac:picMk id="10" creationId="{C1C9D532-D28D-46E9-B391-E419F573301A}"/>
          </ac:picMkLst>
        </pc:picChg>
        <pc:picChg chg="add mod">
          <ac:chgData name="Sri nikhitha" userId="c375dce8b2bd8013" providerId="LiveId" clId="{CBC68BF2-7CFF-483D-8E65-C1EFB16904FE}" dt="2022-04-25T14:52:47.558" v="1070" actId="1076"/>
          <ac:picMkLst>
            <pc:docMk/>
            <pc:sldMk cId="3135330509" sldId="270"/>
            <ac:picMk id="12" creationId="{1AC223EF-0DEA-4442-B3DE-AA5BA61144C6}"/>
          </ac:picMkLst>
        </pc:picChg>
        <pc:cxnChg chg="add">
          <ac:chgData name="Sri nikhitha" userId="c375dce8b2bd8013" providerId="LiveId" clId="{CBC68BF2-7CFF-483D-8E65-C1EFB16904FE}" dt="2022-04-25T14:52:55.153" v="1071" actId="11529"/>
          <ac:cxnSpMkLst>
            <pc:docMk/>
            <pc:sldMk cId="3135330509" sldId="270"/>
            <ac:cxnSpMk id="14" creationId="{3E72F0BC-92D5-49D8-88EF-C29F48732F7B}"/>
          </ac:cxnSpMkLst>
        </pc:cxnChg>
      </pc:sldChg>
      <pc:sldChg chg="addSp delSp modSp new mod">
        <pc:chgData name="Sri nikhitha" userId="c375dce8b2bd8013" providerId="LiveId" clId="{CBC68BF2-7CFF-483D-8E65-C1EFB16904FE}" dt="2022-04-25T15:03:52.262" v="1176" actId="27636"/>
        <pc:sldMkLst>
          <pc:docMk/>
          <pc:sldMk cId="563171011" sldId="271"/>
        </pc:sldMkLst>
        <pc:spChg chg="mod">
          <ac:chgData name="Sri nikhitha" userId="c375dce8b2bd8013" providerId="LiveId" clId="{CBC68BF2-7CFF-483D-8E65-C1EFB16904FE}" dt="2022-04-25T15:03:52.262" v="1176" actId="27636"/>
          <ac:spMkLst>
            <pc:docMk/>
            <pc:sldMk cId="563171011" sldId="271"/>
            <ac:spMk id="2" creationId="{370AE5E4-A40C-4844-8DDF-703114D8E1AC}"/>
          </ac:spMkLst>
        </pc:spChg>
        <pc:spChg chg="mod">
          <ac:chgData name="Sri nikhitha" userId="c375dce8b2bd8013" providerId="LiveId" clId="{CBC68BF2-7CFF-483D-8E65-C1EFB16904FE}" dt="2022-04-25T15:01:27.427" v="1122" actId="20577"/>
          <ac:spMkLst>
            <pc:docMk/>
            <pc:sldMk cId="563171011" sldId="271"/>
            <ac:spMk id="4" creationId="{A0C0913A-D819-421C-9013-B677009316EC}"/>
          </ac:spMkLst>
        </pc:spChg>
        <pc:spChg chg="add del mod">
          <ac:chgData name="Sri nikhitha" userId="c375dce8b2bd8013" providerId="LiveId" clId="{CBC68BF2-7CFF-483D-8E65-C1EFB16904FE}" dt="2022-04-25T15:02:42.996" v="1157"/>
          <ac:spMkLst>
            <pc:docMk/>
            <pc:sldMk cId="563171011" sldId="271"/>
            <ac:spMk id="15" creationId="{C3C0C621-9188-4940-A9EC-A1704BA3D1C2}"/>
          </ac:spMkLst>
        </pc:spChg>
        <pc:spChg chg="add mod">
          <ac:chgData name="Sri nikhitha" userId="c375dce8b2bd8013" providerId="LiveId" clId="{CBC68BF2-7CFF-483D-8E65-C1EFB16904FE}" dt="2022-04-25T15:01:53.663" v="1138"/>
          <ac:spMkLst>
            <pc:docMk/>
            <pc:sldMk cId="563171011" sldId="271"/>
            <ac:spMk id="16" creationId="{0E7CDB9D-C6A9-47AA-A700-DB97A3F250D9}"/>
          </ac:spMkLst>
        </pc:spChg>
        <pc:spChg chg="add mod">
          <ac:chgData name="Sri nikhitha" userId="c375dce8b2bd8013" providerId="LiveId" clId="{CBC68BF2-7CFF-483D-8E65-C1EFB16904FE}" dt="2022-04-25T15:03:21.464" v="1164"/>
          <ac:spMkLst>
            <pc:docMk/>
            <pc:sldMk cId="563171011" sldId="271"/>
            <ac:spMk id="17" creationId="{5092F53D-B83A-4029-A640-989AA5603945}"/>
          </ac:spMkLst>
        </pc:spChg>
        <pc:picChg chg="add mod">
          <ac:chgData name="Sri nikhitha" userId="c375dce8b2bd8013" providerId="LiveId" clId="{CBC68BF2-7CFF-483D-8E65-C1EFB16904FE}" dt="2022-04-25T15:00:29.860" v="1109" actId="1076"/>
          <ac:picMkLst>
            <pc:docMk/>
            <pc:sldMk cId="563171011" sldId="271"/>
            <ac:picMk id="6" creationId="{6706D17D-0CAE-4D96-A152-BB9F60ECED7B}"/>
          </ac:picMkLst>
        </pc:picChg>
        <pc:picChg chg="add mod">
          <ac:chgData name="Sri nikhitha" userId="c375dce8b2bd8013" providerId="LiveId" clId="{CBC68BF2-7CFF-483D-8E65-C1EFB16904FE}" dt="2022-04-25T15:00:34.760" v="1111" actId="1076"/>
          <ac:picMkLst>
            <pc:docMk/>
            <pc:sldMk cId="563171011" sldId="271"/>
            <ac:picMk id="8" creationId="{42D43D6D-290B-4C7D-AD69-F8BC40F271A0}"/>
          </ac:picMkLst>
        </pc:picChg>
        <pc:picChg chg="add mod">
          <ac:chgData name="Sri nikhitha" userId="c375dce8b2bd8013" providerId="LiveId" clId="{CBC68BF2-7CFF-483D-8E65-C1EFB16904FE}" dt="2022-04-25T15:00:41.772" v="1114" actId="1076"/>
          <ac:picMkLst>
            <pc:docMk/>
            <pc:sldMk cId="563171011" sldId="271"/>
            <ac:picMk id="10" creationId="{475E5533-767E-4E1A-B093-1985C547EE4E}"/>
          </ac:picMkLst>
        </pc:picChg>
        <pc:cxnChg chg="add mod">
          <ac:chgData name="Sri nikhitha" userId="c375dce8b2bd8013" providerId="LiveId" clId="{CBC68BF2-7CFF-483D-8E65-C1EFB16904FE}" dt="2022-04-25T15:00:58.316" v="1116" actId="13822"/>
          <ac:cxnSpMkLst>
            <pc:docMk/>
            <pc:sldMk cId="563171011" sldId="271"/>
            <ac:cxnSpMk id="12" creationId="{0E1DF332-37D2-43F4-ACD0-7B87C3ACFD26}"/>
          </ac:cxnSpMkLst>
        </pc:cxnChg>
        <pc:cxnChg chg="add">
          <ac:chgData name="Sri nikhitha" userId="c375dce8b2bd8013" providerId="LiveId" clId="{CBC68BF2-7CFF-483D-8E65-C1EFB16904FE}" dt="2022-04-25T15:01:05.407" v="1117" actId="11529"/>
          <ac:cxnSpMkLst>
            <pc:docMk/>
            <pc:sldMk cId="563171011" sldId="271"/>
            <ac:cxnSpMk id="14" creationId="{2055B938-3BD0-4877-83A8-419BFDD1D98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CD007-3366-47B6-913D-69B351CA3F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D97366-7010-47EC-BC4C-3718B7B80E8F}">
      <dgm:prSet/>
      <dgm:spPr/>
      <dgm:t>
        <a:bodyPr/>
        <a:lstStyle/>
        <a:p>
          <a:r>
            <a:rPr lang="en-US" b="0" i="0" dirty="0"/>
            <a:t>Angular is a framework and platform that is written in TypeScript.</a:t>
          </a:r>
          <a:endParaRPr lang="en-US" dirty="0"/>
        </a:p>
      </dgm:t>
    </dgm:pt>
    <dgm:pt modelId="{53702975-E3F6-473B-98A7-C886B7C02145}" type="parTrans" cxnId="{B8C56653-38CE-4363-8410-F4E18DB180AB}">
      <dgm:prSet/>
      <dgm:spPr/>
      <dgm:t>
        <a:bodyPr/>
        <a:lstStyle/>
        <a:p>
          <a:endParaRPr lang="en-US"/>
        </a:p>
      </dgm:t>
    </dgm:pt>
    <dgm:pt modelId="{03D42E71-D8B7-41F9-AFCE-EA9537769A9B}" type="sibTrans" cxnId="{B8C56653-38CE-4363-8410-F4E18DB180AB}">
      <dgm:prSet/>
      <dgm:spPr/>
      <dgm:t>
        <a:bodyPr/>
        <a:lstStyle/>
        <a:p>
          <a:endParaRPr lang="en-US"/>
        </a:p>
      </dgm:t>
    </dgm:pt>
    <dgm:pt modelId="{F40D2D5D-C114-4927-8630-ACC5C2007B25}">
      <dgm:prSet/>
      <dgm:spPr/>
      <dgm:t>
        <a:bodyPr/>
        <a:lstStyle/>
        <a:p>
          <a:r>
            <a:rPr lang="en-US" b="0" i="0" dirty="0"/>
            <a:t>It is used for developing single page applications employing TypeScript and HTML template language. </a:t>
          </a:r>
          <a:endParaRPr lang="en-US" dirty="0"/>
        </a:p>
      </dgm:t>
    </dgm:pt>
    <dgm:pt modelId="{7EC90936-8C00-4E6D-A733-3710F8E20089}" type="parTrans" cxnId="{7F994724-15EE-4B68-B952-50EAFBB41304}">
      <dgm:prSet/>
      <dgm:spPr/>
      <dgm:t>
        <a:bodyPr/>
        <a:lstStyle/>
        <a:p>
          <a:endParaRPr lang="en-US"/>
        </a:p>
      </dgm:t>
    </dgm:pt>
    <dgm:pt modelId="{034BE32D-DCBF-489E-8A6C-696387117DD5}" type="sibTrans" cxnId="{7F994724-15EE-4B68-B952-50EAFBB41304}">
      <dgm:prSet/>
      <dgm:spPr/>
      <dgm:t>
        <a:bodyPr/>
        <a:lstStyle/>
        <a:p>
          <a:endParaRPr lang="en-US"/>
        </a:p>
      </dgm:t>
    </dgm:pt>
    <dgm:pt modelId="{09E29710-CBC3-48BB-8570-159DD02C166C}">
      <dgm:prSet/>
      <dgm:spPr/>
      <dgm:t>
        <a:bodyPr/>
        <a:lstStyle/>
        <a:p>
          <a:r>
            <a:rPr lang="en-US" b="0" i="0" dirty="0"/>
            <a:t>Data binding and dependency injection.</a:t>
          </a:r>
          <a:endParaRPr lang="en-US" dirty="0"/>
        </a:p>
      </dgm:t>
    </dgm:pt>
    <dgm:pt modelId="{1A025E2F-2700-4C6B-B2D2-3288BAF4E388}" type="parTrans" cxnId="{2DDBC2AA-CB30-4F6A-9818-FE3CCCBCDE26}">
      <dgm:prSet/>
      <dgm:spPr/>
      <dgm:t>
        <a:bodyPr/>
        <a:lstStyle/>
        <a:p>
          <a:endParaRPr lang="en-US"/>
        </a:p>
      </dgm:t>
    </dgm:pt>
    <dgm:pt modelId="{252D105F-22B9-4BFC-9056-763DC3DE16D1}" type="sibTrans" cxnId="{2DDBC2AA-CB30-4F6A-9818-FE3CCCBCDE26}">
      <dgm:prSet/>
      <dgm:spPr/>
      <dgm:t>
        <a:bodyPr/>
        <a:lstStyle/>
        <a:p>
          <a:endParaRPr lang="en-US"/>
        </a:p>
      </dgm:t>
    </dgm:pt>
    <dgm:pt modelId="{B65DDB80-1249-458F-ACED-AAAEC28E4882}">
      <dgm:prSet/>
      <dgm:spPr/>
      <dgm:t>
        <a:bodyPr/>
        <a:lstStyle/>
        <a:p>
          <a:r>
            <a:rPr lang="en-US" b="0"/>
            <a:t>Component-based architecture</a:t>
          </a:r>
          <a:endParaRPr lang="en-US"/>
        </a:p>
      </dgm:t>
    </dgm:pt>
    <dgm:pt modelId="{7A285BAB-85C3-4593-99C5-952DC90BCAA9}" type="parTrans" cxnId="{E2766639-9F63-4217-BC6C-F4F951393C7B}">
      <dgm:prSet/>
      <dgm:spPr/>
      <dgm:t>
        <a:bodyPr/>
        <a:lstStyle/>
        <a:p>
          <a:endParaRPr lang="en-US"/>
        </a:p>
      </dgm:t>
    </dgm:pt>
    <dgm:pt modelId="{8C06A4DA-E72F-4DA5-9060-F620B0AB2448}" type="sibTrans" cxnId="{E2766639-9F63-4217-BC6C-F4F951393C7B}">
      <dgm:prSet/>
      <dgm:spPr/>
      <dgm:t>
        <a:bodyPr/>
        <a:lstStyle/>
        <a:p>
          <a:endParaRPr lang="en-US"/>
        </a:p>
      </dgm:t>
    </dgm:pt>
    <dgm:pt modelId="{6E98B4AD-7F90-46DE-862C-E5A1588CBC71}" type="pres">
      <dgm:prSet presAssocID="{CF6CD007-3366-47B6-913D-69B351CA3F62}" presName="linear" presStyleCnt="0">
        <dgm:presLayoutVars>
          <dgm:animLvl val="lvl"/>
          <dgm:resizeHandles val="exact"/>
        </dgm:presLayoutVars>
      </dgm:prSet>
      <dgm:spPr/>
    </dgm:pt>
    <dgm:pt modelId="{A9E1E291-CFEF-4E39-8E29-AE9130F2C198}" type="pres">
      <dgm:prSet presAssocID="{63D97366-7010-47EC-BC4C-3718B7B80E8F}" presName="parentText" presStyleLbl="node1" presStyleIdx="0" presStyleCnt="4" custLinFactY="1761" custLinFactNeighborY="100000">
        <dgm:presLayoutVars>
          <dgm:chMax val="0"/>
          <dgm:bulletEnabled val="1"/>
        </dgm:presLayoutVars>
      </dgm:prSet>
      <dgm:spPr/>
    </dgm:pt>
    <dgm:pt modelId="{304754C4-B3BD-4C7F-87CD-500572CCB02D}" type="pres">
      <dgm:prSet presAssocID="{03D42E71-D8B7-41F9-AFCE-EA9537769A9B}" presName="spacer" presStyleCnt="0"/>
      <dgm:spPr/>
    </dgm:pt>
    <dgm:pt modelId="{CA306357-E19E-4792-BDD8-014764663E1C}" type="pres">
      <dgm:prSet presAssocID="{F40D2D5D-C114-4927-8630-ACC5C2007B25}" presName="parentText" presStyleLbl="node1" presStyleIdx="1" presStyleCnt="4" custLinFactNeighborY="-63162">
        <dgm:presLayoutVars>
          <dgm:chMax val="0"/>
          <dgm:bulletEnabled val="1"/>
        </dgm:presLayoutVars>
      </dgm:prSet>
      <dgm:spPr/>
    </dgm:pt>
    <dgm:pt modelId="{5408B781-9839-4DFA-B980-4F2A9BD4BB96}" type="pres">
      <dgm:prSet presAssocID="{034BE32D-DCBF-489E-8A6C-696387117DD5}" presName="spacer" presStyleCnt="0"/>
      <dgm:spPr/>
    </dgm:pt>
    <dgm:pt modelId="{CCEA8E41-0386-490B-8214-C5614E0AA9B9}" type="pres">
      <dgm:prSet presAssocID="{09E29710-CBC3-48BB-8570-159DD02C16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1B7711-A966-4F03-A3C5-8DF5F7E61651}" type="pres">
      <dgm:prSet presAssocID="{252D105F-22B9-4BFC-9056-763DC3DE16D1}" presName="spacer" presStyleCnt="0"/>
      <dgm:spPr/>
    </dgm:pt>
    <dgm:pt modelId="{6F328FE5-6628-42A0-B060-67DF3BD29718}" type="pres">
      <dgm:prSet presAssocID="{B65DDB80-1249-458F-ACED-AAAEC28E48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F994724-15EE-4B68-B952-50EAFBB41304}" srcId="{CF6CD007-3366-47B6-913D-69B351CA3F62}" destId="{F40D2D5D-C114-4927-8630-ACC5C2007B25}" srcOrd="1" destOrd="0" parTransId="{7EC90936-8C00-4E6D-A733-3710F8E20089}" sibTransId="{034BE32D-DCBF-489E-8A6C-696387117DD5}"/>
    <dgm:cxn modelId="{2F59E337-F97A-43BC-9642-1586F0BA877D}" type="presOf" srcId="{F40D2D5D-C114-4927-8630-ACC5C2007B25}" destId="{CA306357-E19E-4792-BDD8-014764663E1C}" srcOrd="0" destOrd="0" presId="urn:microsoft.com/office/officeart/2005/8/layout/vList2"/>
    <dgm:cxn modelId="{E2766639-9F63-4217-BC6C-F4F951393C7B}" srcId="{CF6CD007-3366-47B6-913D-69B351CA3F62}" destId="{B65DDB80-1249-458F-ACED-AAAEC28E4882}" srcOrd="3" destOrd="0" parTransId="{7A285BAB-85C3-4593-99C5-952DC90BCAA9}" sibTransId="{8C06A4DA-E72F-4DA5-9060-F620B0AB2448}"/>
    <dgm:cxn modelId="{E40EF64E-18B1-47F5-877E-BB8BB0AC5203}" type="presOf" srcId="{B65DDB80-1249-458F-ACED-AAAEC28E4882}" destId="{6F328FE5-6628-42A0-B060-67DF3BD29718}" srcOrd="0" destOrd="0" presId="urn:microsoft.com/office/officeart/2005/8/layout/vList2"/>
    <dgm:cxn modelId="{B8C56653-38CE-4363-8410-F4E18DB180AB}" srcId="{CF6CD007-3366-47B6-913D-69B351CA3F62}" destId="{63D97366-7010-47EC-BC4C-3718B7B80E8F}" srcOrd="0" destOrd="0" parTransId="{53702975-E3F6-473B-98A7-C886B7C02145}" sibTransId="{03D42E71-D8B7-41F9-AFCE-EA9537769A9B}"/>
    <dgm:cxn modelId="{CA353B83-CC07-42ED-A220-FA97D4D47760}" type="presOf" srcId="{63D97366-7010-47EC-BC4C-3718B7B80E8F}" destId="{A9E1E291-CFEF-4E39-8E29-AE9130F2C198}" srcOrd="0" destOrd="0" presId="urn:microsoft.com/office/officeart/2005/8/layout/vList2"/>
    <dgm:cxn modelId="{2DDBC2AA-CB30-4F6A-9818-FE3CCCBCDE26}" srcId="{CF6CD007-3366-47B6-913D-69B351CA3F62}" destId="{09E29710-CBC3-48BB-8570-159DD02C166C}" srcOrd="2" destOrd="0" parTransId="{1A025E2F-2700-4C6B-B2D2-3288BAF4E388}" sibTransId="{252D105F-22B9-4BFC-9056-763DC3DE16D1}"/>
    <dgm:cxn modelId="{7FF2FDDE-3261-4DB2-970F-12266467698D}" type="presOf" srcId="{CF6CD007-3366-47B6-913D-69B351CA3F62}" destId="{6E98B4AD-7F90-46DE-862C-E5A1588CBC71}" srcOrd="0" destOrd="0" presId="urn:microsoft.com/office/officeart/2005/8/layout/vList2"/>
    <dgm:cxn modelId="{A860A0E0-1F77-486D-9A30-CAF29C31B196}" type="presOf" srcId="{09E29710-CBC3-48BB-8570-159DD02C166C}" destId="{CCEA8E41-0386-490B-8214-C5614E0AA9B9}" srcOrd="0" destOrd="0" presId="urn:microsoft.com/office/officeart/2005/8/layout/vList2"/>
    <dgm:cxn modelId="{D86337E1-4D0F-4709-B99E-BC4F971E7D7A}" type="presParOf" srcId="{6E98B4AD-7F90-46DE-862C-E5A1588CBC71}" destId="{A9E1E291-CFEF-4E39-8E29-AE9130F2C198}" srcOrd="0" destOrd="0" presId="urn:microsoft.com/office/officeart/2005/8/layout/vList2"/>
    <dgm:cxn modelId="{5F6CD575-6747-47CF-9182-49C41820EE4C}" type="presParOf" srcId="{6E98B4AD-7F90-46DE-862C-E5A1588CBC71}" destId="{304754C4-B3BD-4C7F-87CD-500572CCB02D}" srcOrd="1" destOrd="0" presId="urn:microsoft.com/office/officeart/2005/8/layout/vList2"/>
    <dgm:cxn modelId="{8BF94EB6-E34F-4923-901E-2FDD92F17178}" type="presParOf" srcId="{6E98B4AD-7F90-46DE-862C-E5A1588CBC71}" destId="{CA306357-E19E-4792-BDD8-014764663E1C}" srcOrd="2" destOrd="0" presId="urn:microsoft.com/office/officeart/2005/8/layout/vList2"/>
    <dgm:cxn modelId="{C6FED6AD-47BE-46F4-A4EF-71506D9117EB}" type="presParOf" srcId="{6E98B4AD-7F90-46DE-862C-E5A1588CBC71}" destId="{5408B781-9839-4DFA-B980-4F2A9BD4BB96}" srcOrd="3" destOrd="0" presId="urn:microsoft.com/office/officeart/2005/8/layout/vList2"/>
    <dgm:cxn modelId="{F0233709-AFEC-484C-B883-F6D9B4762976}" type="presParOf" srcId="{6E98B4AD-7F90-46DE-862C-E5A1588CBC71}" destId="{CCEA8E41-0386-490B-8214-C5614E0AA9B9}" srcOrd="4" destOrd="0" presId="urn:microsoft.com/office/officeart/2005/8/layout/vList2"/>
    <dgm:cxn modelId="{679DB44A-ECCE-4510-9912-1CAEF9F24DC8}" type="presParOf" srcId="{6E98B4AD-7F90-46DE-862C-E5A1588CBC71}" destId="{941B7711-A966-4F03-A3C5-8DF5F7E61651}" srcOrd="5" destOrd="0" presId="urn:microsoft.com/office/officeart/2005/8/layout/vList2"/>
    <dgm:cxn modelId="{4A9FF778-7EDC-4DE7-9959-20DBE785C94E}" type="presParOf" srcId="{6E98B4AD-7F90-46DE-862C-E5A1588CBC71}" destId="{6F328FE5-6628-42A0-B060-67DF3BD2971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1E291-CFEF-4E39-8E29-AE9130F2C198}">
      <dsp:nvSpPr>
        <dsp:cNvPr id="0" name=""/>
        <dsp:cNvSpPr/>
      </dsp:nvSpPr>
      <dsp:spPr>
        <a:xfrm>
          <a:off x="0" y="118800"/>
          <a:ext cx="5821680" cy="75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Angular is a framework and platform that is written in TypeScript.</a:t>
          </a:r>
          <a:endParaRPr lang="en-US" sz="1900" kern="1200" dirty="0"/>
        </a:p>
      </dsp:txBody>
      <dsp:txXfrm>
        <a:off x="36896" y="155696"/>
        <a:ext cx="5747888" cy="682028"/>
      </dsp:txXfrm>
    </dsp:sp>
    <dsp:sp modelId="{CA306357-E19E-4792-BDD8-014764663E1C}">
      <dsp:nvSpPr>
        <dsp:cNvPr id="0" name=""/>
        <dsp:cNvSpPr/>
      </dsp:nvSpPr>
      <dsp:spPr>
        <a:xfrm>
          <a:off x="0" y="826748"/>
          <a:ext cx="5821680" cy="7558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It is used for developing single page applications employing TypeScript and HTML template language. </a:t>
          </a:r>
          <a:endParaRPr lang="en-US" sz="1900" kern="1200" dirty="0"/>
        </a:p>
      </dsp:txBody>
      <dsp:txXfrm>
        <a:off x="36896" y="863644"/>
        <a:ext cx="5747888" cy="682028"/>
      </dsp:txXfrm>
    </dsp:sp>
    <dsp:sp modelId="{CCEA8E41-0386-490B-8214-C5614E0AA9B9}">
      <dsp:nvSpPr>
        <dsp:cNvPr id="0" name=""/>
        <dsp:cNvSpPr/>
      </dsp:nvSpPr>
      <dsp:spPr>
        <a:xfrm>
          <a:off x="0" y="1671850"/>
          <a:ext cx="5821680" cy="7558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Data binding and dependency injection.</a:t>
          </a:r>
          <a:endParaRPr lang="en-US" sz="1900" kern="1200" dirty="0"/>
        </a:p>
      </dsp:txBody>
      <dsp:txXfrm>
        <a:off x="36896" y="1708746"/>
        <a:ext cx="5747888" cy="682028"/>
      </dsp:txXfrm>
    </dsp:sp>
    <dsp:sp modelId="{6F328FE5-6628-42A0-B060-67DF3BD29718}">
      <dsp:nvSpPr>
        <dsp:cNvPr id="0" name=""/>
        <dsp:cNvSpPr/>
      </dsp:nvSpPr>
      <dsp:spPr>
        <a:xfrm>
          <a:off x="0" y="2482390"/>
          <a:ext cx="5821680" cy="7558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Component-based architecture</a:t>
          </a:r>
          <a:endParaRPr lang="en-US" sz="1900" kern="1200"/>
        </a:p>
      </dsp:txBody>
      <dsp:txXfrm>
        <a:off x="36896" y="2519286"/>
        <a:ext cx="5747888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A29E-F2A4-4B12-AAED-85EC62E71297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47CC-5D55-4774-929A-608F2A26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3415-B39D-4A36-BE85-6943E0EC9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6B126-57E9-4490-B086-02835DDE9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92C3-0436-44FF-ADEB-A4502FD1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A642-F4A5-48CA-B3BA-D272739C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9745-5587-4753-9F42-4502D374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30B-460B-4B3A-81B9-57D04662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7F31C-F2D2-42A3-8EC8-C097E6230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0A78-B867-438E-9558-764618F0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20D42-8AF6-4E60-8717-0AF48073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EE5A-ED6B-465F-88AA-AD086AAB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32B0A-1E11-4653-86D3-991BA6BF3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9B5C-2883-462E-A583-64F3C39D8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D541-F0BD-4F56-A32B-4B1705A7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BC77-A527-416F-B103-B97D3886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E1747-DE8D-43CF-A4F5-C78C46D6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1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278C-A4EF-458E-B1D6-D71BA8C0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D882-48D0-46F4-8A00-2BF5D14B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E571-A726-43BC-859D-70AB0D51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FE8FC-1C75-4CB3-AD73-A4FADCC0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3B75-82DD-4C07-B693-A1C8DFA2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BA3D-FCF0-4F51-B52E-16F094B2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0EB9F-4888-49D9-A4CE-AA0715FD1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A152-91B5-4610-AC10-BA15C19A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2DE3-8A0F-4E00-989C-7E965C5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531E-3DFA-4B5E-BE17-F912BC14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F827-BD28-4805-AD04-1E824CDB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641-7E68-46A8-9C28-968ED6B43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8E97D-4D97-4AB6-AF03-968AABAD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256B2-75CF-49B5-B01D-8576B4FE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5438-D83C-44B6-A037-030E2B5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0C06-08CA-40B1-9C6D-FF88B331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4243-2FFE-461D-9954-6C866BC5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6C21E-C4C0-4BBA-9EEE-22573B7E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BAAE6-52B8-48AE-831A-2A64A95B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BB24F-2697-470F-88FF-E83DB06D3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A4B0B-3D6B-470D-BA4A-E85834CD4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3BC61-D206-4F8D-B5B0-AF290C3C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AD6F8-A518-4F24-B8A8-1DCD7356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2A86A-F557-4925-B193-1E68DE8F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4267-B909-47F4-AC9C-3E5B3401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35417-21DD-4355-89DF-F925EE28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2F457-97CE-4180-99CD-103900FD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ADB89-BCE2-4331-9535-2B9F649B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D8D37-AA27-459B-B40C-BF229B2B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A8E03-E706-42EB-B9A0-719B2977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CC786-BD21-4974-94A6-525B6760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71EA-F895-4802-A11C-4AE88363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3BAF-8956-4010-B1F7-28467721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D9E4-AAB1-4366-9AF8-E299EB6E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DD861-EA6A-4AFD-B67F-3515AF98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0968-90B9-4966-AD86-795037DD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726D7-74E3-4A2A-994B-36E254C2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C6D9-42C1-4AE9-AD0E-45D4B276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C18BA-4A55-477C-96E1-9438A26A8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B3D93-E9E3-4E67-88A6-DFBB586FC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5853D-1C4D-446D-9333-DBB2CF03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30106-3091-4E92-899B-5D3F5E0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67DE6-A5CC-4453-B074-1ADC7DCA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5BC6E-5241-44A3-8346-8729ED45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C14E-8DB9-4ACE-B5EB-EB12438B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112C-0084-4198-A80A-9E8A323FD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F44D-5069-494A-BAE8-A9A6D6234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F090-DCA0-41CC-A4C1-54005756A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1615-19E0-4380-B15B-FC0E4F2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302D-BBEE-46E2-A120-5738534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1049-0253-47F3-B234-9FF5BF95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330960"/>
            <a:ext cx="4681857" cy="1634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1" kern="1200" dirty="0">
                <a:solidFill>
                  <a:schemeClr val="bg1"/>
                </a:solidFill>
                <a:latin typeface="Algerian" panose="04020705040A02060702" pitchFamily="82" charset="0"/>
              </a:rPr>
              <a:t>           Web Development</a:t>
            </a:r>
          </a:p>
        </p:txBody>
      </p:sp>
      <p:pic>
        <p:nvPicPr>
          <p:cNvPr id="6" name="Picture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F88929F-4F9B-4353-8F2E-30BF2D7A15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9" r="12582" b="11428"/>
          <a:stretch/>
        </p:blipFill>
        <p:spPr>
          <a:xfrm>
            <a:off x="835023" y="1036320"/>
            <a:ext cx="5972213" cy="456438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F8B6-31A4-4D3B-AD58-0D21B627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1824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GROUP 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Sukumar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Bodapati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Sri Nikhitha Boddapati</a:t>
            </a:r>
          </a:p>
        </p:txBody>
      </p:sp>
    </p:spTree>
    <p:extLst>
      <p:ext uri="{BB962C8B-B14F-4D97-AF65-F5344CB8AC3E}">
        <p14:creationId xmlns:p14="http://schemas.microsoft.com/office/powerpoint/2010/main" val="294680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F368-4133-4F0F-813F-A4F8E6F44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8B53-A8AC-4F6C-9FF5-20B8DA58E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39DEF-DF51-4263-9686-EC3FA25E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27" y="794692"/>
            <a:ext cx="2194751" cy="4940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AD29E-1660-4D53-AAC5-218CFBBC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260" y="641697"/>
            <a:ext cx="2194751" cy="5093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27C03-1D86-4FFF-A468-13099E2F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492" y="675793"/>
            <a:ext cx="2074467" cy="5059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A7CD8-4F55-425C-A0BF-4C1E2643371E}"/>
              </a:ext>
            </a:extLst>
          </p:cNvPr>
          <p:cNvSpPr txBox="1"/>
          <p:nvPr/>
        </p:nvSpPr>
        <p:spPr>
          <a:xfrm flipH="1">
            <a:off x="1524000" y="6085840"/>
            <a:ext cx="120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08B66-7966-44A5-AEFA-38B6FE933D8A}"/>
              </a:ext>
            </a:extLst>
          </p:cNvPr>
          <p:cNvSpPr txBox="1"/>
          <p:nvPr/>
        </p:nvSpPr>
        <p:spPr>
          <a:xfrm flipH="1">
            <a:off x="3409597" y="2004586"/>
            <a:ext cx="118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 on “Order</a:t>
            </a:r>
            <a:r>
              <a:rPr lang="en-US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4F1C6B-5846-4730-8858-D3D3B1F0357F}"/>
              </a:ext>
            </a:extLst>
          </p:cNvPr>
          <p:cNvSpPr txBox="1"/>
          <p:nvPr/>
        </p:nvSpPr>
        <p:spPr>
          <a:xfrm flipH="1">
            <a:off x="4714240" y="6031637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compose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A5129-6060-4162-8736-3D072941B35A}"/>
              </a:ext>
            </a:extLst>
          </p:cNvPr>
          <p:cNvSpPr txBox="1"/>
          <p:nvPr/>
        </p:nvSpPr>
        <p:spPr>
          <a:xfrm>
            <a:off x="7823200" y="6216303"/>
            <a:ext cx="3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 received by the user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28FE364-23A4-4156-A8E7-69E92A74DAA9}"/>
              </a:ext>
            </a:extLst>
          </p:cNvPr>
          <p:cNvSpPr/>
          <p:nvPr/>
        </p:nvSpPr>
        <p:spPr>
          <a:xfrm>
            <a:off x="3409597" y="2895600"/>
            <a:ext cx="1091283" cy="22860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8848641-6EE4-4C44-98BF-D5B1BEDA07D2}"/>
              </a:ext>
            </a:extLst>
          </p:cNvPr>
          <p:cNvSpPr/>
          <p:nvPr/>
        </p:nvSpPr>
        <p:spPr>
          <a:xfrm>
            <a:off x="7000240" y="3035931"/>
            <a:ext cx="965200" cy="19494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7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75CD1A-0097-466D-AA37-A432FAB27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0A62A-5593-4601-8B2D-55FDF0E7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27" y="627276"/>
            <a:ext cx="2194751" cy="4940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19147-E23D-4FDC-B876-871F8456A81B}"/>
              </a:ext>
            </a:extLst>
          </p:cNvPr>
          <p:cNvSpPr txBox="1"/>
          <p:nvPr/>
        </p:nvSpPr>
        <p:spPr>
          <a:xfrm rot="10800000" flipV="1">
            <a:off x="2418080" y="5882954"/>
            <a:ext cx="192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78F14-9D51-4EF6-817F-19F8A918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668" y="794692"/>
            <a:ext cx="2776593" cy="4066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23B29-92BA-45EB-9D46-B7D28F03B596}"/>
              </a:ext>
            </a:extLst>
          </p:cNvPr>
          <p:cNvSpPr txBox="1"/>
          <p:nvPr/>
        </p:nvSpPr>
        <p:spPr>
          <a:xfrm flipH="1">
            <a:off x="8056879" y="5349875"/>
            <a:ext cx="181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page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EEE811-0D6C-419F-88EF-455B3A0BEBD7}"/>
              </a:ext>
            </a:extLst>
          </p:cNvPr>
          <p:cNvSpPr/>
          <p:nvPr/>
        </p:nvSpPr>
        <p:spPr>
          <a:xfrm>
            <a:off x="5161280" y="2839450"/>
            <a:ext cx="1361440" cy="4521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2F1C9B-2155-4FF0-B2AA-FAE215C72F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rot="10800000" flipH="1" flipV="1">
            <a:off x="4526332" y="2351362"/>
            <a:ext cx="277659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“Summary”</a:t>
            </a:r>
          </a:p>
        </p:txBody>
      </p:sp>
    </p:spTree>
    <p:extLst>
      <p:ext uri="{BB962C8B-B14F-4D97-AF65-F5344CB8AC3E}">
        <p14:creationId xmlns:p14="http://schemas.microsoft.com/office/powerpoint/2010/main" val="102672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91CA-3DC8-4FA0-8EF9-0D3257CA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6400"/>
            <a:ext cx="5032692" cy="701810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 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Andriod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27E7C-F253-44C9-9FD9-F66D4E82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9840"/>
            <a:ext cx="3932237" cy="46091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Retrofit: It manages the activities like sending, receiving, and creating the http requests &amp;Responses.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0A869-0FB5-4D84-A338-B0B2835E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9" y="2385421"/>
            <a:ext cx="4667490" cy="939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7A2574-5248-4873-BF91-8BA6B558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50" y="800329"/>
            <a:ext cx="2530530" cy="5068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C47BAF-7EFA-4929-840E-EA113948A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89" y="3925788"/>
            <a:ext cx="4330923" cy="1943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B246DE-C00C-4968-944D-C7DA54290520}"/>
              </a:ext>
            </a:extLst>
          </p:cNvPr>
          <p:cNvCxnSpPr/>
          <p:nvPr/>
        </p:nvCxnSpPr>
        <p:spPr>
          <a:xfrm flipH="1">
            <a:off x="5273040" y="2529840"/>
            <a:ext cx="2438400" cy="207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6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C552-A5A6-4F6B-A516-2C85D5BA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1760"/>
            <a:ext cx="3932237" cy="7213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To Speech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8FCB6-FDB2-4779-B686-3CE650A699B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FD657-BE70-4BCB-97F7-09964E78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US" dirty="0"/>
              <a:t>We have a in-build class called Text to speech</a:t>
            </a:r>
          </a:p>
          <a:p>
            <a:r>
              <a:rPr lang="en-US" dirty="0"/>
              <a:t>Constants: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1D1B9-6CFF-4199-88DC-9AF99AE3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430" y="833120"/>
            <a:ext cx="2520370" cy="4866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1C1B1-3820-40EE-A95B-41803894E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683357"/>
            <a:ext cx="4464279" cy="1073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9D532-D28D-46E9-B391-E419F5733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2960156"/>
            <a:ext cx="5181866" cy="901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C223EF-0DEA-4442-B3DE-AA5BA611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732" y="4091912"/>
            <a:ext cx="4921503" cy="23305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72F0BC-92D5-49D8-88EF-C29F48732F7B}"/>
              </a:ext>
            </a:extLst>
          </p:cNvPr>
          <p:cNvCxnSpPr/>
          <p:nvPr/>
        </p:nvCxnSpPr>
        <p:spPr>
          <a:xfrm flipH="1">
            <a:off x="7599680" y="2756562"/>
            <a:ext cx="1950720" cy="133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3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4DDD-8CB4-4DBF-929D-745D7B5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1" y="490537"/>
            <a:ext cx="3159759" cy="1628775"/>
          </a:xfrm>
        </p:spPr>
        <p:txBody>
          <a:bodyPr anchor="b">
            <a:normAutofit/>
          </a:bodyPr>
          <a:lstStyle/>
          <a:p>
            <a:r>
              <a:rPr lang="en-US" sz="4000" dirty="0"/>
              <a:t>                              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</a:t>
            </a:r>
            <a:endParaRPr lang="en-US" sz="54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F97F69-DBC7-FECF-C8B9-05FDE3CEE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460326"/>
              </p:ext>
            </p:extLst>
          </p:nvPr>
        </p:nvGraphicFramePr>
        <p:xfrm>
          <a:off x="447041" y="3078480"/>
          <a:ext cx="5821680" cy="328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Angular (web framework) - Wikipedia">
            <a:extLst>
              <a:ext uri="{FF2B5EF4-FFF2-40B4-BE49-F238E27FC236}">
                <a16:creationId xmlns:a16="http://schemas.microsoft.com/office/drawing/2014/main" id="{014B96BC-1E10-41C6-BCA1-AFCF42BD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9" y="4714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B0DF6-88DC-4480-9D04-1765C56B5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6953" y="3637280"/>
            <a:ext cx="5112013" cy="15696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C0F64C-22D1-4BED-93DD-4AF6CA6A30FD}"/>
              </a:ext>
            </a:extLst>
          </p:cNvPr>
          <p:cNvSpPr/>
          <p:nvPr/>
        </p:nvSpPr>
        <p:spPr>
          <a:xfrm rot="10800000" flipH="1" flipV="1">
            <a:off x="8087360" y="2551609"/>
            <a:ext cx="29260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ICP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TodoList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7511-AE39-46D5-B938-758F1A4A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2A6E24-C344-4F7B-8DB5-92B402DF24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92372" y="1825625"/>
            <a:ext cx="3981655" cy="4197566"/>
          </a:xfrm>
        </p:spPr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382A1E80-3FCE-4B02-88E4-2D1A40004B98}"/>
              </a:ext>
            </a:extLst>
          </p:cNvPr>
          <p:cNvSpPr/>
          <p:nvPr/>
        </p:nvSpPr>
        <p:spPr>
          <a:xfrm>
            <a:off x="7081520" y="3139191"/>
            <a:ext cx="1391920" cy="32004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DE5A42-FECC-4FD2-8A60-C0A62363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80" y="1816303"/>
            <a:ext cx="2798762" cy="1322888"/>
          </a:xfrm>
          <a:prstGeom prst="rect">
            <a:avLst/>
          </a:prstGeom>
        </p:spPr>
      </p:pic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246112D0-5D72-49EC-ACD9-87673D07D24A}"/>
              </a:ext>
            </a:extLst>
          </p:cNvPr>
          <p:cNvSpPr/>
          <p:nvPr/>
        </p:nvSpPr>
        <p:spPr>
          <a:xfrm>
            <a:off x="6486627" y="5648643"/>
            <a:ext cx="1574800" cy="546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87B32D6-BC93-4A23-8A2C-23C64D147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63174" y="1825625"/>
            <a:ext cx="29062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42311B-07E1-415B-B832-E892A306B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546" y="5104037"/>
            <a:ext cx="4110482" cy="54460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7B354D-6847-443B-A49F-0FBB74B1FA64}"/>
              </a:ext>
            </a:extLst>
          </p:cNvPr>
          <p:cNvCxnSpPr>
            <a:cxnSpLocks/>
          </p:cNvCxnSpPr>
          <p:nvPr/>
        </p:nvCxnSpPr>
        <p:spPr>
          <a:xfrm flipH="1">
            <a:off x="2092959" y="4785360"/>
            <a:ext cx="1889760" cy="46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F0B8DFC-F79F-4E13-BD89-F3542C06C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67" y="5246306"/>
            <a:ext cx="3278133" cy="4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7F46-D6E9-4EEB-8626-D3955DDE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1CBA59D-BD20-4B24-99D9-92AF6C1BD4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876" r="19876"/>
          <a:stretch/>
        </p:blipFill>
        <p:spPr>
          <a:xfrm>
            <a:off x="5842000" y="987425"/>
            <a:ext cx="5513388" cy="43534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07C30-DE0C-4988-B8ED-F9CC5DF3A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5F4F6A-21D5-4B66-BC8B-FC9375B6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6" y="2135434"/>
            <a:ext cx="4254719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7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7DC7-90F4-43CC-910A-4A8BBFBB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API with Angular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FCF73-20C4-4155-A883-B588FFB78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630" y="2740127"/>
            <a:ext cx="4845299" cy="2197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4E49E-1972-46E0-9F27-F333ABA5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242" y="2740127"/>
            <a:ext cx="4572235" cy="2305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A99D26-0042-43C0-8369-74953EA58C0F}"/>
              </a:ext>
            </a:extLst>
          </p:cNvPr>
          <p:cNvSpPr txBox="1"/>
          <p:nvPr/>
        </p:nvSpPr>
        <p:spPr>
          <a:xfrm flipH="1">
            <a:off x="960629" y="5567680"/>
            <a:ext cx="48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Edamam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API: To display recipes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25E0-5B6B-4955-B4B8-A3C5067065C7}"/>
              </a:ext>
            </a:extLst>
          </p:cNvPr>
          <p:cNvSpPr txBox="1"/>
          <p:nvPr/>
        </p:nvSpPr>
        <p:spPr>
          <a:xfrm>
            <a:off x="7071242" y="5669280"/>
            <a:ext cx="470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Foursquare API: To display nearby place where this recipe is available.</a:t>
            </a:r>
          </a:p>
        </p:txBody>
      </p:sp>
    </p:spTree>
    <p:extLst>
      <p:ext uri="{BB962C8B-B14F-4D97-AF65-F5344CB8AC3E}">
        <p14:creationId xmlns:p14="http://schemas.microsoft.com/office/powerpoint/2010/main" val="212849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106BF-1033-4CB1-AC1B-BA29159D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2239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Mobile Development</a:t>
            </a:r>
            <a:br>
              <a:rPr lang="en-US" sz="3700" kern="1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US" sz="3700" kern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0E57481-5953-41A6-8043-9223DBC4129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3088" r="10312" b="3309"/>
          <a:stretch/>
        </p:blipFill>
        <p:spPr>
          <a:xfrm>
            <a:off x="835024" y="1774900"/>
            <a:ext cx="5260976" cy="388837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5835-7771-4525-945B-E30B7CA7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1824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GROUP 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Sukumar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Bodapati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Sri Nikhitha Boddapati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0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55E-69D8-4AD6-90D3-8A8C8B6D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Andriod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51F-45D8-4B77-8B62-D31DA10C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4912360" cy="4481195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i="0" dirty="0">
                <a:effectLst/>
              </a:rPr>
              <a:t>Why </a:t>
            </a:r>
            <a:r>
              <a:rPr lang="en-US" sz="1800" b="1" i="0" dirty="0" err="1">
                <a:effectLst/>
              </a:rPr>
              <a:t>Andriod</a:t>
            </a:r>
            <a:r>
              <a:rPr lang="en-US" sz="1800" b="1" i="0" dirty="0">
                <a:effectLst/>
              </a:rPr>
              <a:t> Studio: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Gradle Build System :</a:t>
            </a:r>
            <a:r>
              <a:rPr lang="en-US" sz="1800" b="0" i="0" dirty="0">
                <a:effectLst/>
              </a:rPr>
              <a:t>Android Studio (AS) uses a highly integrated Gradle build system. It’s a great tool that offers dependency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Create and Manage virtual devices </a:t>
            </a:r>
            <a:r>
              <a:rPr lang="en-US" sz="1800" dirty="0"/>
              <a:t>:Emulator</a:t>
            </a:r>
            <a:endParaRPr lang="en-US" sz="1800" b="0" i="0" dirty="0">
              <a:effectLst/>
            </a:endParaRPr>
          </a:p>
          <a:p>
            <a:pPr algn="just"/>
            <a:r>
              <a:rPr lang="en-US" sz="1800" b="1" i="0" dirty="0">
                <a:effectLst/>
              </a:rPr>
              <a:t>Availability Of Drag-And-Drop :</a:t>
            </a:r>
          </a:p>
          <a:p>
            <a:r>
              <a:rPr lang="en-US" sz="1800" b="1" i="0" dirty="0">
                <a:effectLst/>
              </a:rPr>
              <a:t>User Interface (UI)</a:t>
            </a:r>
            <a:endParaRPr lang="en-US" sz="1800" b="0" i="0" dirty="0">
              <a:effectLst/>
            </a:endParaRPr>
          </a:p>
          <a:p>
            <a:pPr algn="just"/>
            <a:r>
              <a:rPr lang="en-US" sz="1800" b="1" i="0" dirty="0">
                <a:effectLst/>
              </a:rPr>
              <a:t>Java Code Auto-Completion</a:t>
            </a:r>
          </a:p>
          <a:p>
            <a:pPr algn="just"/>
            <a:r>
              <a:rPr lang="en-US" sz="1800" b="1" i="0" dirty="0">
                <a:effectLst/>
              </a:rPr>
              <a:t>Stability </a:t>
            </a:r>
            <a:r>
              <a:rPr lang="en-US" sz="1800" b="1" i="0">
                <a:effectLst/>
              </a:rPr>
              <a:t>Of System</a:t>
            </a:r>
            <a:endParaRPr lang="en-US" sz="1800" b="1" i="0" dirty="0">
              <a:effectLst/>
            </a:endParaRPr>
          </a:p>
          <a:p>
            <a:pPr algn="just"/>
            <a:endParaRPr lang="en-US" sz="1800" b="1" i="0" dirty="0">
              <a:effectLst/>
            </a:endParaRPr>
          </a:p>
          <a:p>
            <a:pPr marL="0" indent="0" algn="just">
              <a:buNone/>
            </a:pPr>
            <a:endParaRPr lang="en-US" sz="1600" b="1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37F8F-B940-4DF0-A7A9-CAB76FDB0541}"/>
              </a:ext>
            </a:extLst>
          </p:cNvPr>
          <p:cNvSpPr txBox="1"/>
          <p:nvPr/>
        </p:nvSpPr>
        <p:spPr>
          <a:xfrm>
            <a:off x="7366000" y="1910080"/>
            <a:ext cx="398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Contents in Mobile development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Login Page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Pizza App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with API’s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TextToSpeech</a:t>
            </a:r>
            <a:endParaRPr lang="en-US" dirty="0"/>
          </a:p>
        </p:txBody>
      </p:sp>
      <p:pic>
        <p:nvPicPr>
          <p:cNvPr id="2050" name="Picture 2" descr="Why is Android Studio still such a gruesome embarrassment? | TechCrunch">
            <a:extLst>
              <a:ext uri="{FF2B5EF4-FFF2-40B4-BE49-F238E27FC236}">
                <a16:creationId xmlns:a16="http://schemas.microsoft.com/office/drawing/2014/main" id="{ED38B406-395D-4A65-AF29-9CD4D00DC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045" y="17621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3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4B117-200B-47C5-9476-BCE18B46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09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0488D-7124-4507-B79D-B72EB64B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9" y="1457471"/>
            <a:ext cx="3847251" cy="272844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layout</a:t>
            </a:r>
            <a:r>
              <a:rPr lang="en-US" sz="1800" dirty="0"/>
              <a:t>: this makes the element view relative to each other.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EditText</a:t>
            </a:r>
            <a:r>
              <a:rPr lang="en-US" sz="1800" dirty="0"/>
              <a:t>: </a:t>
            </a:r>
            <a:r>
              <a:rPr lang="en-US" sz="1800" b="0" i="0" dirty="0">
                <a:effectLst/>
              </a:rPr>
              <a:t>A user interface element for entering and modifying text.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Attribute for hiding the password </a:t>
            </a:r>
            <a:r>
              <a:rPr lang="en-US" sz="1800" dirty="0" err="1"/>
              <a:t>A</a:t>
            </a:r>
            <a:r>
              <a:rPr lang="en-US" sz="1800" b="0" i="0" dirty="0" err="1">
                <a:effectLst/>
              </a:rPr>
              <a:t>ndroid:inputType</a:t>
            </a:r>
            <a:r>
              <a:rPr lang="en-US" sz="1800" b="0" i="0" dirty="0">
                <a:effectLst/>
              </a:rPr>
              <a:t>="</a:t>
            </a:r>
            <a:r>
              <a:rPr lang="en-US" sz="1800" b="0" i="0" dirty="0" err="1">
                <a:effectLst/>
              </a:rPr>
              <a:t>textPassword</a:t>
            </a:r>
            <a:r>
              <a:rPr lang="en-US" sz="1800" b="0" i="0" dirty="0">
                <a:effectLst/>
              </a:rPr>
              <a:t>"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Switching Between activities : Intent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CE898F7-59AD-47F6-A10C-8DEDA1A5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828" y="908116"/>
            <a:ext cx="2135270" cy="4361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13D227-4F6E-45CC-8B92-96B64217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7326" y="967654"/>
            <a:ext cx="2117348" cy="43656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FD43FE4-9238-441A-8398-DE1508302711}"/>
              </a:ext>
            </a:extLst>
          </p:cNvPr>
          <p:cNvSpPr/>
          <p:nvPr/>
        </p:nvSpPr>
        <p:spPr>
          <a:xfrm>
            <a:off x="7721600" y="2540000"/>
            <a:ext cx="873760" cy="264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0938E-2910-40EE-9DB6-576831700BD9}"/>
              </a:ext>
            </a:extLst>
          </p:cNvPr>
          <p:cNvSpPr txBox="1"/>
          <p:nvPr/>
        </p:nvSpPr>
        <p:spPr>
          <a:xfrm flipH="1">
            <a:off x="5435600" y="511348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82263-4ABF-47D8-8425-AB3E4DC5308F}"/>
              </a:ext>
            </a:extLst>
          </p:cNvPr>
          <p:cNvSpPr txBox="1"/>
          <p:nvPr/>
        </p:nvSpPr>
        <p:spPr>
          <a:xfrm flipH="1">
            <a:off x="9530079" y="511348"/>
            <a:ext cx="20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page</a:t>
            </a:r>
          </a:p>
        </p:txBody>
      </p:sp>
    </p:spTree>
    <p:extLst>
      <p:ext uri="{BB962C8B-B14F-4D97-AF65-F5344CB8AC3E}">
        <p14:creationId xmlns:p14="http://schemas.microsoft.com/office/powerpoint/2010/main" val="21203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E5E4-A40C-4844-8DDF-703114D8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55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 APP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E5361-511F-4388-9060-7C3A083B2A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0913A-D819-421C-9013-B67700931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6D17D-0CAE-4D96-A152-BB9F60EC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134786"/>
            <a:ext cx="2167313" cy="4324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43D6D-290B-4C7D-AD69-F8BC40F2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669" y="3153372"/>
            <a:ext cx="3899012" cy="1333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5E5533-767E-4E1A-B093-1985C547E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03" y="2980014"/>
            <a:ext cx="3323937" cy="150287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1DF332-37D2-43F4-ACD0-7B87C3ACFD26}"/>
              </a:ext>
            </a:extLst>
          </p:cNvPr>
          <p:cNvCxnSpPr/>
          <p:nvPr/>
        </p:nvCxnSpPr>
        <p:spPr>
          <a:xfrm flipH="1">
            <a:off x="3911600" y="412496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5B938-3BD0-4877-83A8-419BFDD1D98A}"/>
              </a:ext>
            </a:extLst>
          </p:cNvPr>
          <p:cNvCxnSpPr/>
          <p:nvPr/>
        </p:nvCxnSpPr>
        <p:spPr>
          <a:xfrm flipV="1">
            <a:off x="6695440" y="3963194"/>
            <a:ext cx="1323229" cy="14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7CDB9D-C6A9-47AA-A700-DB97A3F250D9}"/>
              </a:ext>
            </a:extLst>
          </p:cNvPr>
          <p:cNvSpPr txBox="1"/>
          <p:nvPr/>
        </p:nvSpPr>
        <p:spPr>
          <a:xfrm>
            <a:off x="1076960" y="4621938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2F53D-B83A-4029-A640-989AA5603945}"/>
              </a:ext>
            </a:extLst>
          </p:cNvPr>
          <p:cNvSpPr txBox="1"/>
          <p:nvPr/>
        </p:nvSpPr>
        <p:spPr>
          <a:xfrm>
            <a:off x="9072880" y="4724400"/>
            <a:ext cx="22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317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267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           Web Development</vt:lpstr>
      <vt:lpstr>                              Angular</vt:lpstr>
      <vt:lpstr>PowerPoint Presentation</vt:lpstr>
      <vt:lpstr>PowerPoint Presentation</vt:lpstr>
      <vt:lpstr>Rest API with Angular</vt:lpstr>
      <vt:lpstr>Mobile Development </vt:lpstr>
      <vt:lpstr>Introduction to Andriod Studio</vt:lpstr>
      <vt:lpstr>Login Page</vt:lpstr>
      <vt:lpstr>Pizza APP</vt:lpstr>
      <vt:lpstr>PowerPoint Presentation</vt:lpstr>
      <vt:lpstr>Click on “Summary”</vt:lpstr>
      <vt:lpstr>API calls with Andriod Studio</vt:lpstr>
      <vt:lpstr>Text To Speech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Web Development</dc:title>
  <dc:creator>Sri nikhitha</dc:creator>
  <cp:lastModifiedBy>Sri nikhitha</cp:lastModifiedBy>
  <cp:revision>1</cp:revision>
  <dcterms:created xsi:type="dcterms:W3CDTF">2022-04-25T03:02:25Z</dcterms:created>
  <dcterms:modified xsi:type="dcterms:W3CDTF">2022-04-25T16:02:10Z</dcterms:modified>
</cp:coreProperties>
</file>