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30275213" cy="42811700"/>
  <p:notesSz cx="6591300" cy="9855200"/>
  <p:defaultTextStyle>
    <a:defPPr>
      <a:defRPr lang="de-DE"/>
    </a:defPPr>
    <a:lvl1pPr algn="l" rtl="0" eaLnBrk="0" fontAlgn="base" hangingPunct="0">
      <a:spcBef>
        <a:spcPct val="0"/>
      </a:spcBef>
      <a:spcAft>
        <a:spcPct val="0"/>
      </a:spcAft>
      <a:defRPr sz="10500" kern="1200">
        <a:solidFill>
          <a:schemeClr val="tx1"/>
        </a:solidFill>
        <a:latin typeface="Times New Roman" panose="02020603050405020304" pitchFamily="18" charset="0"/>
        <a:ea typeface="MS PGothic" panose="020B0600070205080204" pitchFamily="34" charset="-128"/>
        <a:cs typeface="+mn-cs"/>
      </a:defRPr>
    </a:lvl1pPr>
    <a:lvl2pPr marL="1992313" indent="-1535113" algn="l" rtl="0" eaLnBrk="0" fontAlgn="base" hangingPunct="0">
      <a:spcBef>
        <a:spcPct val="0"/>
      </a:spcBef>
      <a:spcAft>
        <a:spcPct val="0"/>
      </a:spcAft>
      <a:defRPr sz="10500" kern="1200">
        <a:solidFill>
          <a:schemeClr val="tx1"/>
        </a:solidFill>
        <a:latin typeface="Times New Roman" panose="02020603050405020304" pitchFamily="18" charset="0"/>
        <a:ea typeface="MS PGothic" panose="020B0600070205080204" pitchFamily="34" charset="-128"/>
        <a:cs typeface="+mn-cs"/>
      </a:defRPr>
    </a:lvl2pPr>
    <a:lvl3pPr marL="3986213" indent="-3071813" algn="l" rtl="0" eaLnBrk="0" fontAlgn="base" hangingPunct="0">
      <a:spcBef>
        <a:spcPct val="0"/>
      </a:spcBef>
      <a:spcAft>
        <a:spcPct val="0"/>
      </a:spcAft>
      <a:defRPr sz="10500" kern="1200">
        <a:solidFill>
          <a:schemeClr val="tx1"/>
        </a:solidFill>
        <a:latin typeface="Times New Roman" panose="02020603050405020304" pitchFamily="18" charset="0"/>
        <a:ea typeface="MS PGothic" panose="020B0600070205080204" pitchFamily="34" charset="-128"/>
        <a:cs typeface="+mn-cs"/>
      </a:defRPr>
    </a:lvl3pPr>
    <a:lvl4pPr marL="5978525" indent="-4606925" algn="l" rtl="0" eaLnBrk="0" fontAlgn="base" hangingPunct="0">
      <a:spcBef>
        <a:spcPct val="0"/>
      </a:spcBef>
      <a:spcAft>
        <a:spcPct val="0"/>
      </a:spcAft>
      <a:defRPr sz="10500" kern="1200">
        <a:solidFill>
          <a:schemeClr val="tx1"/>
        </a:solidFill>
        <a:latin typeface="Times New Roman" panose="02020603050405020304" pitchFamily="18" charset="0"/>
        <a:ea typeface="MS PGothic" panose="020B0600070205080204" pitchFamily="34" charset="-128"/>
        <a:cs typeface="+mn-cs"/>
      </a:defRPr>
    </a:lvl4pPr>
    <a:lvl5pPr marL="7972425" indent="-6143625" algn="l" rtl="0" eaLnBrk="0" fontAlgn="base" hangingPunct="0">
      <a:spcBef>
        <a:spcPct val="0"/>
      </a:spcBef>
      <a:spcAft>
        <a:spcPct val="0"/>
      </a:spcAft>
      <a:defRPr sz="105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105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105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105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10500" kern="1200">
        <a:solidFill>
          <a:schemeClr val="tx1"/>
        </a:solidFill>
        <a:latin typeface="Times New Roman"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3529" userDrawn="1">
          <p15:clr>
            <a:srgbClr val="A4A3A4"/>
          </p15:clr>
        </p15:guide>
        <p15:guide id="2" pos="1462" userDrawn="1">
          <p15:clr>
            <a:srgbClr val="A4A3A4"/>
          </p15:clr>
        </p15:guide>
      </p15:sldGuideLst>
    </p:ext>
    <p:ext uri="{2D200454-40CA-4A62-9FC3-DE9A4176ACB9}">
      <p15:notesGuideLst xmlns:p15="http://schemas.microsoft.com/office/powerpoint/2012/main">
        <p15:guide id="1" orient="horz" pos="1699">
          <p15:clr>
            <a:srgbClr val="A4A3A4"/>
          </p15:clr>
        </p15:guide>
        <p15:guide id="2" pos="281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00"/>
    <a:srgbClr val="8CB63C"/>
    <a:srgbClr val="116AB0"/>
    <a:srgbClr val="C6C94F"/>
    <a:srgbClr val="990000"/>
    <a:srgbClr val="006AAF"/>
    <a:srgbClr val="DDDDDD"/>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0" d="100"/>
          <a:sy n="20" d="100"/>
        </p:scale>
        <p:origin x="1843" y="-1805"/>
      </p:cViewPr>
      <p:guideLst>
        <p:guide orient="horz" pos="13529"/>
        <p:guide pos="1462"/>
      </p:guideLst>
    </p:cSldViewPr>
  </p:slideViewPr>
  <p:outlineViewPr>
    <p:cViewPr>
      <p:scale>
        <a:sx n="20" d="100"/>
        <a:sy n="20"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3259" y="58"/>
      </p:cViewPr>
      <p:guideLst>
        <p:guide orient="horz" pos="1699"/>
        <p:guide pos="281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08106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1588"/>
            <a:ext cx="2857501" cy="487362"/>
          </a:xfrm>
          <a:prstGeom prst="rect">
            <a:avLst/>
          </a:prstGeom>
          <a:noFill/>
          <a:ln w="9525">
            <a:noFill/>
            <a:miter lim="800000"/>
            <a:headEnd/>
            <a:tailEnd/>
          </a:ln>
          <a:effectLst/>
        </p:spPr>
        <p:txBody>
          <a:bodyPr vert="horz" wrap="square" lIns="19704" tIns="0" rIns="19704" bIns="0" numCol="1" anchor="t" anchorCtr="0" compatLnSpc="1">
            <a:prstTxWarp prst="textNoShape">
              <a:avLst/>
            </a:prstTxWarp>
          </a:bodyPr>
          <a:lstStyle>
            <a:lvl1pPr algn="l" defTabSz="979488" eaLnBrk="0" hangingPunct="0">
              <a:defRPr sz="1100" i="1">
                <a:latin typeface="Times New Roman" pitchFamily="18" charset="0"/>
                <a:ea typeface="+mn-ea"/>
                <a:cs typeface="+mn-cs"/>
              </a:defRPr>
            </a:lvl1pPr>
          </a:lstStyle>
          <a:p>
            <a:pPr>
              <a:defRPr/>
            </a:pPr>
            <a:endParaRPr lang="de-DE"/>
          </a:p>
        </p:txBody>
      </p:sp>
      <p:sp>
        <p:nvSpPr>
          <p:cNvPr id="2051" name="Rectangle 3"/>
          <p:cNvSpPr>
            <a:spLocks noGrp="1" noChangeArrowheads="1"/>
          </p:cNvSpPr>
          <p:nvPr>
            <p:ph type="dt" idx="1"/>
          </p:nvPr>
        </p:nvSpPr>
        <p:spPr bwMode="auto">
          <a:xfrm>
            <a:off x="3733800" y="1588"/>
            <a:ext cx="2857500" cy="487362"/>
          </a:xfrm>
          <a:prstGeom prst="rect">
            <a:avLst/>
          </a:prstGeom>
          <a:noFill/>
          <a:ln w="9525">
            <a:noFill/>
            <a:miter lim="800000"/>
            <a:headEnd/>
            <a:tailEnd/>
          </a:ln>
          <a:effectLst/>
        </p:spPr>
        <p:txBody>
          <a:bodyPr vert="horz" wrap="square" lIns="19704" tIns="0" rIns="19704" bIns="0" numCol="1" anchor="t" anchorCtr="0" compatLnSpc="1">
            <a:prstTxWarp prst="textNoShape">
              <a:avLst/>
            </a:prstTxWarp>
          </a:bodyPr>
          <a:lstStyle>
            <a:lvl1pPr algn="r" defTabSz="979488" eaLnBrk="0" hangingPunct="0">
              <a:defRPr sz="1100" i="1">
                <a:latin typeface="Times New Roman" pitchFamily="18" charset="0"/>
                <a:ea typeface="+mn-ea"/>
                <a:cs typeface="+mn-cs"/>
              </a:defRPr>
            </a:lvl1pPr>
          </a:lstStyle>
          <a:p>
            <a:pPr>
              <a:defRPr/>
            </a:pPr>
            <a:endParaRPr lang="de-DE"/>
          </a:p>
        </p:txBody>
      </p:sp>
      <p:sp>
        <p:nvSpPr>
          <p:cNvPr id="2052" name="Rectangle 4"/>
          <p:cNvSpPr>
            <a:spLocks noGrp="1" noRot="1" noChangeAspect="1" noChangeArrowheads="1" noTextEdit="1"/>
          </p:cNvSpPr>
          <p:nvPr>
            <p:ph type="sldImg" idx="2"/>
          </p:nvPr>
        </p:nvSpPr>
        <p:spPr bwMode="auto">
          <a:xfrm>
            <a:off x="2012950" y="796925"/>
            <a:ext cx="2563813" cy="3625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879475" y="4689475"/>
            <a:ext cx="4829175" cy="4433888"/>
          </a:xfrm>
          <a:prstGeom prst="rect">
            <a:avLst/>
          </a:prstGeom>
          <a:noFill/>
          <a:ln w="9525">
            <a:noFill/>
            <a:miter lim="800000"/>
            <a:headEnd/>
            <a:tailEnd/>
          </a:ln>
          <a:effectLst/>
        </p:spPr>
        <p:txBody>
          <a:bodyPr vert="horz" wrap="square" lIns="101790" tIns="50893" rIns="101790" bIns="50893" numCol="1" anchor="t" anchorCtr="0" compatLnSpc="1">
            <a:prstTxWarp prst="textNoShape">
              <a:avLst/>
            </a:prstTxWarp>
          </a:bodyPr>
          <a:lstStyle/>
          <a:p>
            <a:pPr lvl="0"/>
            <a:r>
              <a:rPr lang="de-DE" altLang="de-DE" noProof="0" smtClean="0"/>
              <a:t>Klicken Sie, um die Formate des Vorlagentextes zu bearbeiten</a:t>
            </a:r>
          </a:p>
          <a:p>
            <a:pPr lvl="1"/>
            <a:r>
              <a:rPr lang="de-DE" altLang="de-DE" noProof="0" smtClean="0"/>
              <a:t>Zweite Ebene</a:t>
            </a:r>
          </a:p>
          <a:p>
            <a:pPr lvl="2"/>
            <a:r>
              <a:rPr lang="de-DE" altLang="de-DE" noProof="0" smtClean="0"/>
              <a:t>Dritte Ebene</a:t>
            </a:r>
          </a:p>
          <a:p>
            <a:pPr lvl="3"/>
            <a:r>
              <a:rPr lang="de-DE" altLang="de-DE" noProof="0" smtClean="0"/>
              <a:t>Vierte Ebene</a:t>
            </a:r>
          </a:p>
          <a:p>
            <a:pPr lvl="4"/>
            <a:r>
              <a:rPr lang="de-DE" altLang="de-DE" noProof="0" smtClean="0"/>
              <a:t>Fünfte Ebene</a:t>
            </a:r>
          </a:p>
        </p:txBody>
      </p:sp>
      <p:sp>
        <p:nvSpPr>
          <p:cNvPr id="2054" name="Rectangle 6"/>
          <p:cNvSpPr>
            <a:spLocks noGrp="1" noChangeArrowheads="1"/>
          </p:cNvSpPr>
          <p:nvPr>
            <p:ph type="ftr" sz="quarter" idx="4"/>
          </p:nvPr>
        </p:nvSpPr>
        <p:spPr bwMode="auto">
          <a:xfrm>
            <a:off x="-1588" y="9363075"/>
            <a:ext cx="2857501" cy="487363"/>
          </a:xfrm>
          <a:prstGeom prst="rect">
            <a:avLst/>
          </a:prstGeom>
          <a:noFill/>
          <a:ln w="9525">
            <a:noFill/>
            <a:miter lim="800000"/>
            <a:headEnd/>
            <a:tailEnd/>
          </a:ln>
          <a:effectLst/>
        </p:spPr>
        <p:txBody>
          <a:bodyPr vert="horz" wrap="square" lIns="19704" tIns="0" rIns="19704" bIns="0" numCol="1" anchor="b" anchorCtr="0" compatLnSpc="1">
            <a:prstTxWarp prst="textNoShape">
              <a:avLst/>
            </a:prstTxWarp>
          </a:bodyPr>
          <a:lstStyle>
            <a:lvl1pPr algn="l" defTabSz="979488" eaLnBrk="0" hangingPunct="0">
              <a:defRPr sz="1100" i="1">
                <a:latin typeface="Times New Roman" pitchFamily="18" charset="0"/>
                <a:ea typeface="+mn-ea"/>
                <a:cs typeface="+mn-cs"/>
              </a:defRPr>
            </a:lvl1pPr>
          </a:lstStyle>
          <a:p>
            <a:pPr>
              <a:defRPr/>
            </a:pPr>
            <a:endParaRPr lang="de-DE"/>
          </a:p>
        </p:txBody>
      </p:sp>
      <p:sp>
        <p:nvSpPr>
          <p:cNvPr id="2055" name="Rectangle 7"/>
          <p:cNvSpPr>
            <a:spLocks noGrp="1" noChangeArrowheads="1"/>
          </p:cNvSpPr>
          <p:nvPr>
            <p:ph type="sldNum" sz="quarter" idx="5"/>
          </p:nvPr>
        </p:nvSpPr>
        <p:spPr bwMode="auto">
          <a:xfrm>
            <a:off x="3733800" y="9363075"/>
            <a:ext cx="2857500" cy="487363"/>
          </a:xfrm>
          <a:prstGeom prst="rect">
            <a:avLst/>
          </a:prstGeom>
          <a:noFill/>
          <a:ln w="9525">
            <a:noFill/>
            <a:miter lim="800000"/>
            <a:headEnd/>
            <a:tailEnd/>
          </a:ln>
          <a:effectLst/>
        </p:spPr>
        <p:txBody>
          <a:bodyPr vert="horz" wrap="square" lIns="19704" tIns="0" rIns="19704" bIns="0" numCol="1" anchor="b" anchorCtr="0" compatLnSpc="1">
            <a:prstTxWarp prst="textNoShape">
              <a:avLst/>
            </a:prstTxWarp>
          </a:bodyPr>
          <a:lstStyle>
            <a:lvl1pPr algn="r" defTabSz="979488" eaLnBrk="0" hangingPunct="0">
              <a:defRPr sz="1100" i="1"/>
            </a:lvl1pPr>
          </a:lstStyle>
          <a:p>
            <a:pPr>
              <a:defRPr/>
            </a:pPr>
            <a:fld id="{688F2EB1-65C8-4F45-A01D-3C4D1418CA3F}" type="slidenum">
              <a:rPr lang="de-DE" altLang="de-DE"/>
              <a:pPr>
                <a:defRPr/>
              </a:pPr>
              <a:t>‹Nr.›</a:t>
            </a:fld>
            <a:endParaRPr lang="de-DE" altLang="de-DE"/>
          </a:p>
        </p:txBody>
      </p:sp>
    </p:spTree>
    <p:extLst>
      <p:ext uri="{BB962C8B-B14F-4D97-AF65-F5344CB8AC3E}">
        <p14:creationId xmlns:p14="http://schemas.microsoft.com/office/powerpoint/2010/main" val="3819812994"/>
      </p:ext>
    </p:extLst>
  </p:cSld>
  <p:clrMap bg1="lt1" tx1="dk1" bg2="lt2" tx2="dk2" accent1="accent1" accent2="accent2" accent3="accent3" accent4="accent4" accent5="accent5" accent6="accent6" hlink="hlink" folHlink="folHlink"/>
  <p:notesStyle>
    <a:lvl1pPr algn="l" defTabSz="4124325" rtl="0" eaLnBrk="0" fontAlgn="base" hangingPunct="0">
      <a:spcBef>
        <a:spcPct val="30000"/>
      </a:spcBef>
      <a:spcAft>
        <a:spcPct val="0"/>
      </a:spcAft>
      <a:defRPr sz="5200" kern="1200">
        <a:solidFill>
          <a:schemeClr val="tx1"/>
        </a:solidFill>
        <a:latin typeface="Times New Roman" pitchFamily="18" charset="0"/>
        <a:ea typeface="MS PGothic" panose="020B0600070205080204" pitchFamily="34" charset="-128"/>
        <a:cs typeface="ＭＳ Ｐゴシック" charset="0"/>
      </a:defRPr>
    </a:lvl1pPr>
    <a:lvl2pPr marL="2047875" algn="l" defTabSz="4124325" rtl="0" eaLnBrk="0" fontAlgn="base" hangingPunct="0">
      <a:spcBef>
        <a:spcPct val="30000"/>
      </a:spcBef>
      <a:spcAft>
        <a:spcPct val="0"/>
      </a:spcAft>
      <a:defRPr sz="5200" kern="1200">
        <a:solidFill>
          <a:schemeClr val="tx1"/>
        </a:solidFill>
        <a:latin typeface="Times New Roman" pitchFamily="18" charset="0"/>
        <a:ea typeface="MS PGothic" panose="020B0600070205080204" pitchFamily="34" charset="-128"/>
        <a:cs typeface="+mn-cs"/>
      </a:defRPr>
    </a:lvl2pPr>
    <a:lvl3pPr marL="4075113" algn="l" defTabSz="4124325" rtl="0" eaLnBrk="0" fontAlgn="base" hangingPunct="0">
      <a:spcBef>
        <a:spcPct val="30000"/>
      </a:spcBef>
      <a:spcAft>
        <a:spcPct val="0"/>
      </a:spcAft>
      <a:defRPr sz="5200" kern="1200">
        <a:solidFill>
          <a:schemeClr val="tx1"/>
        </a:solidFill>
        <a:latin typeface="Times New Roman" pitchFamily="18" charset="0"/>
        <a:ea typeface="MS PGothic" panose="020B0600070205080204" pitchFamily="34" charset="-128"/>
        <a:cs typeface="+mn-cs"/>
      </a:defRPr>
    </a:lvl3pPr>
    <a:lvl4pPr marL="6102350" algn="l" defTabSz="4124325" rtl="0" eaLnBrk="0" fontAlgn="base" hangingPunct="0">
      <a:spcBef>
        <a:spcPct val="30000"/>
      </a:spcBef>
      <a:spcAft>
        <a:spcPct val="0"/>
      </a:spcAft>
      <a:defRPr sz="5200" kern="1200">
        <a:solidFill>
          <a:schemeClr val="tx1"/>
        </a:solidFill>
        <a:latin typeface="Times New Roman" pitchFamily="18" charset="0"/>
        <a:ea typeface="MS PGothic" panose="020B0600070205080204" pitchFamily="34" charset="-128"/>
        <a:cs typeface="+mn-cs"/>
      </a:defRPr>
    </a:lvl4pPr>
    <a:lvl5pPr marL="8137525" algn="l" defTabSz="4124325" rtl="0" eaLnBrk="0" fontAlgn="base" hangingPunct="0">
      <a:spcBef>
        <a:spcPct val="30000"/>
      </a:spcBef>
      <a:spcAft>
        <a:spcPct val="0"/>
      </a:spcAft>
      <a:defRPr sz="5200" kern="1200">
        <a:solidFill>
          <a:schemeClr val="tx1"/>
        </a:solidFill>
        <a:latin typeface="Times New Roman" pitchFamily="18" charset="0"/>
        <a:ea typeface="MS PGothic" panose="020B0600070205080204" pitchFamily="34" charset="-128"/>
        <a:cs typeface="+mn-cs"/>
      </a:defRPr>
    </a:lvl5pPr>
    <a:lvl6pPr marL="9965548" algn="l" defTabSz="3986220" rtl="0" eaLnBrk="1" latinLnBrk="0" hangingPunct="1">
      <a:defRPr sz="5200" kern="1200">
        <a:solidFill>
          <a:schemeClr val="tx1"/>
        </a:solidFill>
        <a:latin typeface="+mn-lt"/>
        <a:ea typeface="+mn-ea"/>
        <a:cs typeface="+mn-cs"/>
      </a:defRPr>
    </a:lvl6pPr>
    <a:lvl7pPr marL="11958658" algn="l" defTabSz="3986220" rtl="0" eaLnBrk="1" latinLnBrk="0" hangingPunct="1">
      <a:defRPr sz="5200" kern="1200">
        <a:solidFill>
          <a:schemeClr val="tx1"/>
        </a:solidFill>
        <a:latin typeface="+mn-lt"/>
        <a:ea typeface="+mn-ea"/>
        <a:cs typeface="+mn-cs"/>
      </a:defRPr>
    </a:lvl7pPr>
    <a:lvl8pPr marL="13951768" algn="l" defTabSz="3986220" rtl="0" eaLnBrk="1" latinLnBrk="0" hangingPunct="1">
      <a:defRPr sz="5200" kern="1200">
        <a:solidFill>
          <a:schemeClr val="tx1"/>
        </a:solidFill>
        <a:latin typeface="+mn-lt"/>
        <a:ea typeface="+mn-ea"/>
        <a:cs typeface="+mn-cs"/>
      </a:defRPr>
    </a:lvl8pPr>
    <a:lvl9pPr marL="15944877" algn="l" defTabSz="3986220" rtl="0" eaLnBrk="1" latinLnBrk="0" hangingPunct="1">
      <a:defRPr sz="5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pPr>
              <a:defRPr/>
            </a:pPr>
            <a:fld id="{688F2EB1-65C8-4F45-A01D-3C4D1418CA3F}" type="slidenum">
              <a:rPr lang="de-DE" altLang="de-DE" smtClean="0"/>
              <a:pPr>
                <a:defRPr/>
              </a:pPr>
              <a:t>1</a:t>
            </a:fld>
            <a:endParaRPr lang="de-DE" altLang="de-DE"/>
          </a:p>
        </p:txBody>
      </p:sp>
    </p:spTree>
    <p:extLst>
      <p:ext uri="{BB962C8B-B14F-4D97-AF65-F5344CB8AC3E}">
        <p14:creationId xmlns:p14="http://schemas.microsoft.com/office/powerpoint/2010/main" val="1176552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5" name="Inhaltsplatzhalter 2"/>
          <p:cNvSpPr>
            <a:spLocks noGrp="1"/>
          </p:cNvSpPr>
          <p:nvPr>
            <p:ph sz="half" idx="1"/>
          </p:nvPr>
        </p:nvSpPr>
        <p:spPr>
          <a:xfrm>
            <a:off x="2284178" y="10820674"/>
            <a:ext cx="25706856" cy="27540000"/>
          </a:xfrm>
          <a:prstGeom prst="rect">
            <a:avLst/>
          </a:prstGeom>
        </p:spPr>
        <p:txBody>
          <a:bodyPr lIns="398622" tIns="199311" rIns="398622" bIns="199311"/>
          <a:lstStyle>
            <a:lvl1pPr>
              <a:defRPr sz="12200">
                <a:solidFill>
                  <a:srgbClr val="161616"/>
                </a:solidFill>
              </a:defRPr>
            </a:lvl1pPr>
            <a:lvl2pPr>
              <a:defRPr sz="10500">
                <a:solidFill>
                  <a:srgbClr val="161616"/>
                </a:solidFill>
              </a:defRPr>
            </a:lvl2pPr>
            <a:lvl3pPr>
              <a:defRPr sz="8700">
                <a:solidFill>
                  <a:srgbClr val="161616"/>
                </a:solidFill>
              </a:defRPr>
            </a:lvl3pPr>
            <a:lvl4pPr>
              <a:defRPr sz="7800">
                <a:solidFill>
                  <a:srgbClr val="161616"/>
                </a:solidFill>
              </a:defRPr>
            </a:lvl4pPr>
            <a:lvl5pPr>
              <a:defRPr sz="7800">
                <a:solidFill>
                  <a:srgbClr val="161616"/>
                </a:solidFill>
              </a:defRPr>
            </a:lvl5pPr>
            <a:lvl6pPr>
              <a:defRPr sz="7800"/>
            </a:lvl6pPr>
            <a:lvl7pPr>
              <a:defRPr sz="7800"/>
            </a:lvl7pPr>
            <a:lvl8pPr>
              <a:defRPr sz="7800"/>
            </a:lvl8pPr>
            <a:lvl9pPr>
              <a:defRPr sz="78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275768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2248174" y="10820674"/>
            <a:ext cx="12852000" cy="27540000"/>
          </a:xfrm>
          <a:prstGeom prst="rect">
            <a:avLst/>
          </a:prstGeom>
        </p:spPr>
        <p:txBody>
          <a:bodyPr lIns="398622" tIns="199311" rIns="398622" bIns="199311"/>
          <a:lstStyle>
            <a:lvl1pPr>
              <a:defRPr sz="12200">
                <a:solidFill>
                  <a:srgbClr val="161616"/>
                </a:solidFill>
              </a:defRPr>
            </a:lvl1pPr>
            <a:lvl2pPr>
              <a:defRPr sz="10500">
                <a:solidFill>
                  <a:srgbClr val="161616"/>
                </a:solidFill>
              </a:defRPr>
            </a:lvl2pPr>
            <a:lvl3pPr>
              <a:defRPr sz="8700">
                <a:solidFill>
                  <a:srgbClr val="161616"/>
                </a:solidFill>
              </a:defRPr>
            </a:lvl3pPr>
            <a:lvl4pPr>
              <a:defRPr sz="7800">
                <a:solidFill>
                  <a:srgbClr val="161616"/>
                </a:solidFill>
              </a:defRPr>
            </a:lvl4pPr>
            <a:lvl5pPr>
              <a:defRPr sz="7800">
                <a:solidFill>
                  <a:srgbClr val="161616"/>
                </a:solidFill>
              </a:defRPr>
            </a:lvl5pPr>
            <a:lvl6pPr>
              <a:defRPr sz="7800"/>
            </a:lvl6pPr>
            <a:lvl7pPr>
              <a:defRPr sz="7800"/>
            </a:lvl7pPr>
            <a:lvl8pPr>
              <a:defRPr sz="7800"/>
            </a:lvl8pPr>
            <a:lvl9pPr>
              <a:defRPr sz="7800"/>
            </a:lvl9pPr>
          </a:lstStyle>
          <a:p>
            <a:pPr lvl="0"/>
            <a:r>
              <a:rPr lang="de-DE" dirty="0" smtClean="0"/>
              <a:t>Hallo Testmasterformate </a:t>
            </a:r>
            <a:r>
              <a:rPr lang="de-DE" dirty="0" smtClean="0"/>
              <a:t>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Inhaltsplatzhalter 3"/>
          <p:cNvSpPr>
            <a:spLocks noGrp="1"/>
          </p:cNvSpPr>
          <p:nvPr>
            <p:ph sz="half" idx="2"/>
          </p:nvPr>
        </p:nvSpPr>
        <p:spPr>
          <a:xfrm>
            <a:off x="15137606" y="10820674"/>
            <a:ext cx="12852000" cy="27540000"/>
          </a:xfrm>
          <a:prstGeom prst="rect">
            <a:avLst/>
          </a:prstGeom>
        </p:spPr>
        <p:txBody>
          <a:bodyPr lIns="398622" tIns="199311" rIns="398622" bIns="199311"/>
          <a:lstStyle>
            <a:lvl1pPr>
              <a:defRPr sz="12200">
                <a:solidFill>
                  <a:srgbClr val="161616"/>
                </a:solidFill>
              </a:defRPr>
            </a:lvl1pPr>
            <a:lvl2pPr>
              <a:defRPr sz="10500">
                <a:solidFill>
                  <a:srgbClr val="161616"/>
                </a:solidFill>
              </a:defRPr>
            </a:lvl2pPr>
            <a:lvl3pPr>
              <a:defRPr sz="8700">
                <a:solidFill>
                  <a:srgbClr val="161616"/>
                </a:solidFill>
              </a:defRPr>
            </a:lvl3pPr>
            <a:lvl4pPr>
              <a:defRPr sz="7800">
                <a:solidFill>
                  <a:srgbClr val="161616"/>
                </a:solidFill>
              </a:defRPr>
            </a:lvl4pPr>
            <a:lvl5pPr>
              <a:defRPr sz="7800">
                <a:solidFill>
                  <a:srgbClr val="161616"/>
                </a:solidFill>
              </a:defRPr>
            </a:lvl5pPr>
            <a:lvl6pPr>
              <a:defRPr sz="7800"/>
            </a:lvl6pPr>
            <a:lvl7pPr>
              <a:defRPr sz="7800"/>
            </a:lvl7pPr>
            <a:lvl8pPr>
              <a:defRPr sz="7800"/>
            </a:lvl8pPr>
            <a:lvl9pPr>
              <a:defRPr sz="78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407935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2303605" y="10820674"/>
            <a:ext cx="25668002" cy="9180000"/>
          </a:xfrm>
          <a:prstGeom prst="rect">
            <a:avLst/>
          </a:prstGeom>
        </p:spPr>
        <p:txBody>
          <a:bodyPr lIns="398622" tIns="199311" rIns="398622" bIns="199311"/>
          <a:lstStyle>
            <a:lvl1pPr>
              <a:defRPr sz="12200">
                <a:solidFill>
                  <a:srgbClr val="161616"/>
                </a:solidFill>
              </a:defRPr>
            </a:lvl1pPr>
            <a:lvl2pPr>
              <a:defRPr sz="10500">
                <a:solidFill>
                  <a:srgbClr val="161616"/>
                </a:solidFill>
              </a:defRPr>
            </a:lvl2pPr>
            <a:lvl3pPr>
              <a:defRPr sz="8700">
                <a:solidFill>
                  <a:srgbClr val="161616"/>
                </a:solidFill>
              </a:defRPr>
            </a:lvl3pPr>
            <a:lvl4pPr>
              <a:defRPr sz="7800">
                <a:solidFill>
                  <a:srgbClr val="161616"/>
                </a:solidFill>
              </a:defRPr>
            </a:lvl4pPr>
            <a:lvl5pPr>
              <a:defRPr sz="7800">
                <a:solidFill>
                  <a:srgbClr val="161616"/>
                </a:solidFill>
              </a:defRPr>
            </a:lvl5pPr>
            <a:lvl6pPr>
              <a:defRPr sz="7800"/>
            </a:lvl6pPr>
            <a:lvl7pPr>
              <a:defRPr sz="7800"/>
            </a:lvl7pPr>
            <a:lvl8pPr>
              <a:defRPr sz="7800"/>
            </a:lvl8pPr>
            <a:lvl9pPr>
              <a:defRPr sz="7800"/>
            </a:lvl9pPr>
          </a:lstStyle>
          <a:p>
            <a:pPr lvl="0"/>
            <a:r>
              <a:rPr lang="de-CH" dirty="0" smtClean="0"/>
              <a:t>Click </a:t>
            </a:r>
            <a:r>
              <a:rPr lang="de-CH" dirty="0" err="1" smtClean="0"/>
              <a:t>to</a:t>
            </a:r>
            <a:r>
              <a:rPr lang="de-CH" dirty="0" smtClean="0"/>
              <a:t> </a:t>
            </a:r>
            <a:r>
              <a:rPr lang="de-CH" dirty="0" err="1" smtClean="0"/>
              <a:t>edit</a:t>
            </a:r>
            <a:r>
              <a:rPr lang="de-CH" dirty="0" smtClean="0"/>
              <a:t> Master </a:t>
            </a:r>
            <a:r>
              <a:rPr lang="de-CH" dirty="0" err="1" smtClean="0"/>
              <a:t>text</a:t>
            </a:r>
            <a:r>
              <a:rPr lang="de-CH" dirty="0" smtClean="0"/>
              <a:t> </a:t>
            </a:r>
            <a:r>
              <a:rPr lang="de-CH" dirty="0" err="1" smtClean="0"/>
              <a:t>styles</a:t>
            </a:r>
            <a:endParaRPr lang="de-CH" dirty="0" smtClean="0"/>
          </a:p>
          <a:p>
            <a:pPr lvl="1"/>
            <a:r>
              <a:rPr lang="de-CH" dirty="0" smtClean="0"/>
              <a:t>Second </a:t>
            </a:r>
            <a:r>
              <a:rPr lang="de-CH" dirty="0" err="1" smtClean="0"/>
              <a:t>level</a:t>
            </a:r>
            <a:endParaRPr lang="de-CH" dirty="0" smtClean="0"/>
          </a:p>
        </p:txBody>
      </p:sp>
      <p:sp>
        <p:nvSpPr>
          <p:cNvPr id="4" name="Inhaltsplatzhalter 2"/>
          <p:cNvSpPr>
            <a:spLocks noGrp="1"/>
          </p:cNvSpPr>
          <p:nvPr>
            <p:ph sz="half" idx="10"/>
          </p:nvPr>
        </p:nvSpPr>
        <p:spPr>
          <a:xfrm>
            <a:off x="2303605" y="20037698"/>
            <a:ext cx="25668002" cy="9180000"/>
          </a:xfrm>
          <a:prstGeom prst="rect">
            <a:avLst/>
          </a:prstGeom>
        </p:spPr>
        <p:txBody>
          <a:bodyPr lIns="398622" tIns="199311" rIns="398622" bIns="199311"/>
          <a:lstStyle>
            <a:lvl1pPr>
              <a:defRPr sz="12200">
                <a:solidFill>
                  <a:srgbClr val="161616"/>
                </a:solidFill>
              </a:defRPr>
            </a:lvl1pPr>
            <a:lvl2pPr>
              <a:defRPr sz="10500">
                <a:solidFill>
                  <a:srgbClr val="161616"/>
                </a:solidFill>
              </a:defRPr>
            </a:lvl2pPr>
            <a:lvl3pPr>
              <a:defRPr sz="8700">
                <a:solidFill>
                  <a:srgbClr val="161616"/>
                </a:solidFill>
              </a:defRPr>
            </a:lvl3pPr>
            <a:lvl4pPr>
              <a:defRPr sz="7800">
                <a:solidFill>
                  <a:srgbClr val="161616"/>
                </a:solidFill>
              </a:defRPr>
            </a:lvl4pPr>
            <a:lvl5pPr>
              <a:defRPr sz="7800">
                <a:solidFill>
                  <a:srgbClr val="161616"/>
                </a:solidFill>
              </a:defRPr>
            </a:lvl5pPr>
            <a:lvl6pPr>
              <a:defRPr sz="7800"/>
            </a:lvl6pPr>
            <a:lvl7pPr>
              <a:defRPr sz="7800"/>
            </a:lvl7pPr>
            <a:lvl8pPr>
              <a:defRPr sz="7800"/>
            </a:lvl8pPr>
            <a:lvl9pPr>
              <a:defRPr sz="7800"/>
            </a:lvl9pPr>
          </a:lstStyle>
          <a:p>
            <a:pPr lvl="0"/>
            <a:r>
              <a:rPr lang="de-CH" smtClean="0"/>
              <a:t>Click to edit Master text styles</a:t>
            </a:r>
          </a:p>
          <a:p>
            <a:pPr lvl="1"/>
            <a:r>
              <a:rPr lang="de-CH" smtClean="0"/>
              <a:t>Second level</a:t>
            </a:r>
          </a:p>
        </p:txBody>
      </p:sp>
      <p:sp>
        <p:nvSpPr>
          <p:cNvPr id="5" name="Inhaltsplatzhalter 2"/>
          <p:cNvSpPr>
            <a:spLocks noGrp="1"/>
          </p:cNvSpPr>
          <p:nvPr>
            <p:ph sz="half" idx="11"/>
          </p:nvPr>
        </p:nvSpPr>
        <p:spPr>
          <a:xfrm>
            <a:off x="2303605" y="29254722"/>
            <a:ext cx="25668002" cy="9180000"/>
          </a:xfrm>
          <a:prstGeom prst="rect">
            <a:avLst/>
          </a:prstGeom>
        </p:spPr>
        <p:txBody>
          <a:bodyPr lIns="398622" tIns="199311" rIns="398622" bIns="199311"/>
          <a:lstStyle>
            <a:lvl1pPr>
              <a:defRPr sz="12200">
                <a:solidFill>
                  <a:srgbClr val="161616"/>
                </a:solidFill>
              </a:defRPr>
            </a:lvl1pPr>
            <a:lvl2pPr>
              <a:defRPr sz="10500">
                <a:solidFill>
                  <a:srgbClr val="161616"/>
                </a:solidFill>
              </a:defRPr>
            </a:lvl2pPr>
            <a:lvl3pPr>
              <a:defRPr sz="8700">
                <a:solidFill>
                  <a:srgbClr val="161616"/>
                </a:solidFill>
              </a:defRPr>
            </a:lvl3pPr>
            <a:lvl4pPr>
              <a:defRPr sz="7800">
                <a:solidFill>
                  <a:srgbClr val="161616"/>
                </a:solidFill>
              </a:defRPr>
            </a:lvl4pPr>
            <a:lvl5pPr>
              <a:defRPr sz="7800">
                <a:solidFill>
                  <a:srgbClr val="161616"/>
                </a:solidFill>
              </a:defRPr>
            </a:lvl5pPr>
            <a:lvl6pPr>
              <a:defRPr sz="7800"/>
            </a:lvl6pPr>
            <a:lvl7pPr>
              <a:defRPr sz="7800"/>
            </a:lvl7pPr>
            <a:lvl8pPr>
              <a:defRPr sz="7800"/>
            </a:lvl8pPr>
            <a:lvl9pPr>
              <a:defRPr sz="7800"/>
            </a:lvl9pPr>
          </a:lstStyle>
          <a:p>
            <a:pPr lvl="0"/>
            <a:r>
              <a:rPr lang="de-CH" smtClean="0"/>
              <a:t>Click to edit Master text styles</a:t>
            </a:r>
          </a:p>
          <a:p>
            <a:pPr lvl="1"/>
            <a:r>
              <a:rPr lang="de-CH" smtClean="0"/>
              <a:t>Second level</a:t>
            </a:r>
          </a:p>
        </p:txBody>
      </p:sp>
    </p:spTree>
    <p:extLst>
      <p:ext uri="{BB962C8B-B14F-4D97-AF65-F5344CB8AC3E}">
        <p14:creationId xmlns:p14="http://schemas.microsoft.com/office/powerpoint/2010/main" val="4068577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2" name="Inhaltsplatzhalter 2"/>
          <p:cNvSpPr>
            <a:spLocks noGrp="1"/>
          </p:cNvSpPr>
          <p:nvPr>
            <p:ph sz="half" idx="10"/>
          </p:nvPr>
        </p:nvSpPr>
        <p:spPr>
          <a:xfrm>
            <a:off x="2248174" y="10820674"/>
            <a:ext cx="12852000" cy="13788000"/>
          </a:xfrm>
          <a:prstGeom prst="rect">
            <a:avLst/>
          </a:prstGeom>
        </p:spPr>
        <p:txBody>
          <a:bodyPr lIns="398622" tIns="199311" rIns="398622" bIns="199311"/>
          <a:lstStyle>
            <a:lvl1pPr>
              <a:defRPr sz="12200">
                <a:solidFill>
                  <a:srgbClr val="161616"/>
                </a:solidFill>
              </a:defRPr>
            </a:lvl1pPr>
            <a:lvl2pPr>
              <a:defRPr sz="10500">
                <a:solidFill>
                  <a:srgbClr val="161616"/>
                </a:solidFill>
              </a:defRPr>
            </a:lvl2pPr>
            <a:lvl3pPr>
              <a:defRPr sz="8700">
                <a:solidFill>
                  <a:srgbClr val="161616"/>
                </a:solidFill>
              </a:defRPr>
            </a:lvl3pPr>
            <a:lvl4pPr>
              <a:defRPr sz="7800">
                <a:solidFill>
                  <a:srgbClr val="161616"/>
                </a:solidFill>
              </a:defRPr>
            </a:lvl4pPr>
            <a:lvl5pPr>
              <a:defRPr sz="7800">
                <a:solidFill>
                  <a:srgbClr val="161616"/>
                </a:solidFill>
              </a:defRPr>
            </a:lvl5pPr>
            <a:lvl6pPr>
              <a:defRPr sz="7800"/>
            </a:lvl6pPr>
            <a:lvl7pPr>
              <a:defRPr sz="7800"/>
            </a:lvl7pPr>
            <a:lvl8pPr>
              <a:defRPr sz="7800"/>
            </a:lvl8pPr>
            <a:lvl9pPr>
              <a:defRPr sz="7800"/>
            </a:lvl9pPr>
          </a:lstStyle>
          <a:p>
            <a:pPr lvl="0"/>
            <a:r>
              <a:rPr lang="de-CH" smtClean="0"/>
              <a:t>Click to edit Master text styles</a:t>
            </a:r>
          </a:p>
          <a:p>
            <a:pPr lvl="1"/>
            <a:r>
              <a:rPr lang="de-CH" smtClean="0"/>
              <a:t>Second level</a:t>
            </a:r>
          </a:p>
        </p:txBody>
      </p:sp>
      <p:sp>
        <p:nvSpPr>
          <p:cNvPr id="3" name="Inhaltsplatzhalter 2"/>
          <p:cNvSpPr>
            <a:spLocks noGrp="1"/>
          </p:cNvSpPr>
          <p:nvPr>
            <p:ph sz="half" idx="11"/>
          </p:nvPr>
        </p:nvSpPr>
        <p:spPr>
          <a:xfrm>
            <a:off x="15137606" y="10820674"/>
            <a:ext cx="12852000" cy="13788000"/>
          </a:xfrm>
          <a:prstGeom prst="rect">
            <a:avLst/>
          </a:prstGeom>
        </p:spPr>
        <p:txBody>
          <a:bodyPr lIns="398622" tIns="199311" rIns="398622" bIns="199311"/>
          <a:lstStyle>
            <a:lvl1pPr>
              <a:defRPr sz="12200">
                <a:solidFill>
                  <a:srgbClr val="161616"/>
                </a:solidFill>
              </a:defRPr>
            </a:lvl1pPr>
            <a:lvl2pPr>
              <a:defRPr sz="10500">
                <a:solidFill>
                  <a:srgbClr val="161616"/>
                </a:solidFill>
              </a:defRPr>
            </a:lvl2pPr>
            <a:lvl3pPr>
              <a:defRPr sz="8700">
                <a:solidFill>
                  <a:srgbClr val="161616"/>
                </a:solidFill>
              </a:defRPr>
            </a:lvl3pPr>
            <a:lvl4pPr>
              <a:defRPr sz="7800">
                <a:solidFill>
                  <a:srgbClr val="161616"/>
                </a:solidFill>
              </a:defRPr>
            </a:lvl4pPr>
            <a:lvl5pPr>
              <a:defRPr sz="7800">
                <a:solidFill>
                  <a:srgbClr val="161616"/>
                </a:solidFill>
              </a:defRPr>
            </a:lvl5pPr>
            <a:lvl6pPr>
              <a:defRPr sz="7800"/>
            </a:lvl6pPr>
            <a:lvl7pPr>
              <a:defRPr sz="7800"/>
            </a:lvl7pPr>
            <a:lvl8pPr>
              <a:defRPr sz="7800"/>
            </a:lvl8pPr>
            <a:lvl9pPr>
              <a:defRPr sz="7800"/>
            </a:lvl9pPr>
          </a:lstStyle>
          <a:p>
            <a:pPr lvl="0"/>
            <a:r>
              <a:rPr lang="de-CH" smtClean="0"/>
              <a:t>Click to edit Master text styles</a:t>
            </a:r>
          </a:p>
          <a:p>
            <a:pPr lvl="1"/>
            <a:r>
              <a:rPr lang="de-CH" smtClean="0"/>
              <a:t>Second level</a:t>
            </a:r>
          </a:p>
        </p:txBody>
      </p:sp>
      <p:sp>
        <p:nvSpPr>
          <p:cNvPr id="4" name="Inhaltsplatzhalter 2"/>
          <p:cNvSpPr>
            <a:spLocks noGrp="1"/>
          </p:cNvSpPr>
          <p:nvPr>
            <p:ph sz="half" idx="12"/>
          </p:nvPr>
        </p:nvSpPr>
        <p:spPr>
          <a:xfrm>
            <a:off x="2248174" y="24646210"/>
            <a:ext cx="12852000" cy="13788000"/>
          </a:xfrm>
          <a:prstGeom prst="rect">
            <a:avLst/>
          </a:prstGeom>
        </p:spPr>
        <p:txBody>
          <a:bodyPr lIns="398622" tIns="199311" rIns="398622" bIns="199311"/>
          <a:lstStyle>
            <a:lvl1pPr>
              <a:defRPr sz="12200">
                <a:solidFill>
                  <a:srgbClr val="161616"/>
                </a:solidFill>
              </a:defRPr>
            </a:lvl1pPr>
            <a:lvl2pPr>
              <a:defRPr sz="10500">
                <a:solidFill>
                  <a:srgbClr val="161616"/>
                </a:solidFill>
              </a:defRPr>
            </a:lvl2pPr>
            <a:lvl3pPr>
              <a:defRPr sz="8700">
                <a:solidFill>
                  <a:srgbClr val="161616"/>
                </a:solidFill>
              </a:defRPr>
            </a:lvl3pPr>
            <a:lvl4pPr>
              <a:defRPr sz="7800">
                <a:solidFill>
                  <a:srgbClr val="161616"/>
                </a:solidFill>
              </a:defRPr>
            </a:lvl4pPr>
            <a:lvl5pPr>
              <a:defRPr sz="7800">
                <a:solidFill>
                  <a:srgbClr val="161616"/>
                </a:solidFill>
              </a:defRPr>
            </a:lvl5pPr>
            <a:lvl6pPr>
              <a:defRPr sz="7800"/>
            </a:lvl6pPr>
            <a:lvl7pPr>
              <a:defRPr sz="7800"/>
            </a:lvl7pPr>
            <a:lvl8pPr>
              <a:defRPr sz="7800"/>
            </a:lvl8pPr>
            <a:lvl9pPr>
              <a:defRPr sz="7800"/>
            </a:lvl9pPr>
          </a:lstStyle>
          <a:p>
            <a:pPr lvl="0"/>
            <a:r>
              <a:rPr lang="de-CH" smtClean="0"/>
              <a:t>Click to edit Master text styles</a:t>
            </a:r>
          </a:p>
          <a:p>
            <a:pPr lvl="1"/>
            <a:r>
              <a:rPr lang="de-CH" smtClean="0"/>
              <a:t>Second level</a:t>
            </a:r>
          </a:p>
        </p:txBody>
      </p:sp>
      <p:sp>
        <p:nvSpPr>
          <p:cNvPr id="5" name="Inhaltsplatzhalter 2"/>
          <p:cNvSpPr>
            <a:spLocks noGrp="1"/>
          </p:cNvSpPr>
          <p:nvPr>
            <p:ph sz="half" idx="13"/>
          </p:nvPr>
        </p:nvSpPr>
        <p:spPr>
          <a:xfrm>
            <a:off x="15137606" y="24646210"/>
            <a:ext cx="12852000" cy="13788000"/>
          </a:xfrm>
          <a:prstGeom prst="rect">
            <a:avLst/>
          </a:prstGeom>
        </p:spPr>
        <p:txBody>
          <a:bodyPr lIns="398622" tIns="199311" rIns="398622" bIns="199311"/>
          <a:lstStyle>
            <a:lvl1pPr>
              <a:defRPr sz="12200">
                <a:solidFill>
                  <a:srgbClr val="161616"/>
                </a:solidFill>
              </a:defRPr>
            </a:lvl1pPr>
            <a:lvl2pPr>
              <a:defRPr sz="10500">
                <a:solidFill>
                  <a:srgbClr val="161616"/>
                </a:solidFill>
              </a:defRPr>
            </a:lvl2pPr>
            <a:lvl3pPr>
              <a:defRPr sz="8700">
                <a:solidFill>
                  <a:srgbClr val="161616"/>
                </a:solidFill>
              </a:defRPr>
            </a:lvl3pPr>
            <a:lvl4pPr>
              <a:defRPr sz="7800">
                <a:solidFill>
                  <a:srgbClr val="161616"/>
                </a:solidFill>
              </a:defRPr>
            </a:lvl4pPr>
            <a:lvl5pPr>
              <a:defRPr sz="7800">
                <a:solidFill>
                  <a:srgbClr val="161616"/>
                </a:solidFill>
              </a:defRPr>
            </a:lvl5pPr>
            <a:lvl6pPr>
              <a:defRPr sz="7800"/>
            </a:lvl6pPr>
            <a:lvl7pPr>
              <a:defRPr sz="7800"/>
            </a:lvl7pPr>
            <a:lvl8pPr>
              <a:defRPr sz="7800"/>
            </a:lvl8pPr>
            <a:lvl9pPr>
              <a:defRPr sz="7800"/>
            </a:lvl9pPr>
          </a:lstStyle>
          <a:p>
            <a:pPr lvl="0"/>
            <a:r>
              <a:rPr lang="de-CH" smtClean="0"/>
              <a:t>Click to edit Master text styles</a:t>
            </a:r>
          </a:p>
          <a:p>
            <a:pPr lvl="1"/>
            <a:r>
              <a:rPr lang="de-CH" smtClean="0"/>
              <a:t>Second level</a:t>
            </a:r>
          </a:p>
        </p:txBody>
      </p:sp>
    </p:spTree>
    <p:extLst>
      <p:ext uri="{BB962C8B-B14F-4D97-AF65-F5344CB8AC3E}">
        <p14:creationId xmlns:p14="http://schemas.microsoft.com/office/powerpoint/2010/main" val="3646752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0" name="Rectangle 29"/>
          <p:cNvSpPr/>
          <p:nvPr userDrawn="1"/>
        </p:nvSpPr>
        <p:spPr bwMode="auto">
          <a:xfrm>
            <a:off x="1008063" y="1027113"/>
            <a:ext cx="28259087" cy="4464050"/>
          </a:xfrm>
          <a:prstGeom prst="rect">
            <a:avLst/>
          </a:prstGeom>
          <a:solidFill>
            <a:srgbClr val="9AC5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endParaRPr lang="en-US"/>
          </a:p>
        </p:txBody>
      </p:sp>
      <p:pic>
        <p:nvPicPr>
          <p:cNvPr id="1027" name="Picture 3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320925" y="2179638"/>
            <a:ext cx="7065963"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28"/>
          <p:cNvSpPr/>
          <p:nvPr userDrawn="1"/>
        </p:nvSpPr>
        <p:spPr bwMode="auto">
          <a:xfrm>
            <a:off x="2303463" y="4051922"/>
            <a:ext cx="25668287" cy="7200800"/>
          </a:xfrm>
          <a:prstGeom prst="rect">
            <a:avLst/>
          </a:prstGeom>
          <a:solidFill>
            <a:srgbClr val="1269B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tIns="144000" bIns="90000" anchor="ctr"/>
          <a:lstStyle>
            <a:lvl1pPr marL="1006475" eaLnBrk="0" hangingPunct="0">
              <a:defRPr sz="105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105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105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105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105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105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105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105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10500">
                <a:solidFill>
                  <a:schemeClr val="tx1"/>
                </a:solidFill>
                <a:latin typeface="Times New Roman" panose="02020603050405020304" pitchFamily="18" charset="0"/>
                <a:ea typeface="MS PGothic" panose="020B0600070205080204" pitchFamily="34" charset="-128"/>
              </a:defRPr>
            </a:lvl9pPr>
          </a:lstStyle>
          <a:p>
            <a:pPr algn="just" eaLnBrk="1" hangingPunct="1">
              <a:spcBef>
                <a:spcPts val="600"/>
              </a:spcBef>
              <a:defRPr/>
            </a:pPr>
            <a:r>
              <a:rPr lang="de-CH" altLang="de-DE" sz="7200" dirty="0" err="1" smtClean="0">
                <a:solidFill>
                  <a:srgbClr val="FFFFFF"/>
                </a:solidFill>
                <a:latin typeface="Helvetica" panose="020B0604020202020204" pitchFamily="34" charset="0"/>
                <a:ea typeface="Times New Roman" panose="02020603050405020304" pitchFamily="18" charset="0"/>
              </a:rPr>
              <a:t>Bacherlorarbeit</a:t>
            </a:r>
            <a:r>
              <a:rPr lang="de-CH" altLang="de-DE" sz="7200" dirty="0" smtClean="0">
                <a:solidFill>
                  <a:srgbClr val="FFFFFF"/>
                </a:solidFill>
                <a:latin typeface="Helvetica" panose="020B0604020202020204" pitchFamily="34" charset="0"/>
                <a:ea typeface="Times New Roman" panose="02020603050405020304" pitchFamily="18" charset="0"/>
              </a:rPr>
              <a:t> , FS2020</a:t>
            </a:r>
            <a:endParaRPr lang="de-CH" altLang="de-DE" sz="8000" dirty="0" smtClean="0">
              <a:solidFill>
                <a:srgbClr val="FFFFFF"/>
              </a:solidFill>
              <a:latin typeface="Helvetica" panose="020B0604020202020204" pitchFamily="34" charset="0"/>
              <a:ea typeface="Times New Roman" panose="02020603050405020304" pitchFamily="18" charset="0"/>
            </a:endParaRPr>
          </a:p>
          <a:p>
            <a:pPr algn="just" eaLnBrk="1" hangingPunct="1">
              <a:spcBef>
                <a:spcPts val="600"/>
              </a:spcBef>
              <a:defRPr/>
            </a:pPr>
            <a:r>
              <a:rPr lang="de-CH" altLang="de-DE" sz="8000" b="1" dirty="0" smtClean="0">
                <a:solidFill>
                  <a:srgbClr val="FFFFFF"/>
                </a:solidFill>
                <a:latin typeface="Helvetica" panose="020B0604020202020204" pitchFamily="34" charset="0"/>
                <a:ea typeface="Times New Roman" panose="02020603050405020304" pitchFamily="18" charset="0"/>
              </a:rPr>
              <a:t>Bedarfsgerechte Optimierung </a:t>
            </a:r>
            <a:r>
              <a:rPr lang="de-CH" altLang="de-DE" sz="8000" b="1" dirty="0" smtClean="0">
                <a:solidFill>
                  <a:srgbClr val="FFFFFF"/>
                </a:solidFill>
                <a:latin typeface="Helvetica" panose="020B0604020202020204" pitchFamily="34" charset="0"/>
                <a:ea typeface="Times New Roman" panose="02020603050405020304" pitchFamily="18" charset="0"/>
              </a:rPr>
              <a:t>der</a:t>
            </a:r>
          </a:p>
          <a:p>
            <a:pPr algn="just" eaLnBrk="1" hangingPunct="1">
              <a:spcBef>
                <a:spcPts val="600"/>
              </a:spcBef>
              <a:defRPr/>
            </a:pPr>
            <a:r>
              <a:rPr lang="de-CH" altLang="ja-JP" sz="8000" b="1" dirty="0" smtClean="0">
                <a:solidFill>
                  <a:srgbClr val="FFFFFF"/>
                </a:solidFill>
                <a:latin typeface="Helvetica" panose="020B0604020202020204" pitchFamily="34" charset="0"/>
                <a:cs typeface="Times New Roman" panose="02020603050405020304" pitchFamily="18" charset="0"/>
              </a:rPr>
              <a:t>Veloinfrastruktur Uster</a:t>
            </a:r>
            <a:endParaRPr lang="de-DE" altLang="ja-JP" sz="3600" dirty="0" smtClean="0">
              <a:solidFill>
                <a:srgbClr val="FFFFFF"/>
              </a:solidFill>
              <a:latin typeface="Arial" panose="020B0604020202020204" pitchFamily="34" charset="0"/>
              <a:cs typeface="Times New Roman" panose="02020603050405020304" pitchFamily="18" charset="0"/>
            </a:endParaRPr>
          </a:p>
          <a:p>
            <a:pPr algn="just" eaLnBrk="1" hangingPunct="1">
              <a:spcBef>
                <a:spcPts val="600"/>
              </a:spcBef>
              <a:defRPr/>
            </a:pPr>
            <a:endParaRPr lang="de-CH" altLang="de-DE" sz="3600" dirty="0" smtClean="0">
              <a:solidFill>
                <a:srgbClr val="FFFFFF"/>
              </a:solidFill>
              <a:latin typeface="Helvetica" panose="020B0604020202020204" pitchFamily="34" charset="0"/>
              <a:cs typeface="Times New Roman" panose="02020603050405020304" pitchFamily="18" charset="0"/>
            </a:endParaRPr>
          </a:p>
          <a:p>
            <a:pPr algn="just" eaLnBrk="1" hangingPunct="1">
              <a:lnSpc>
                <a:spcPct val="130000"/>
              </a:lnSpc>
              <a:spcBef>
                <a:spcPts val="600"/>
              </a:spcBef>
              <a:defRPr/>
            </a:pPr>
            <a:r>
              <a:rPr lang="de-CH" altLang="de-DE" sz="3600" dirty="0" smtClean="0">
                <a:solidFill>
                  <a:srgbClr val="FFFFFF"/>
                </a:solidFill>
                <a:latin typeface="Helvetica" panose="020B0604020202020204" pitchFamily="34" charset="0"/>
                <a:cs typeface="Times New Roman" panose="02020603050405020304" pitchFamily="18" charset="0"/>
              </a:rPr>
              <a:t>Autor: Cyrano </a:t>
            </a:r>
            <a:r>
              <a:rPr lang="de-CH" altLang="de-DE" sz="3600" dirty="0" err="1" smtClean="0">
                <a:solidFill>
                  <a:srgbClr val="FFFFFF"/>
                </a:solidFill>
                <a:latin typeface="Helvetica" panose="020B0604020202020204" pitchFamily="34" charset="0"/>
                <a:cs typeface="Times New Roman" panose="02020603050405020304" pitchFamily="18" charset="0"/>
              </a:rPr>
              <a:t>Golliez</a:t>
            </a:r>
            <a:r>
              <a:rPr lang="de-CH" altLang="de-DE" sz="3600" dirty="0" smtClean="0">
                <a:solidFill>
                  <a:srgbClr val="FFFFFF"/>
                </a:solidFill>
                <a:latin typeface="Helvetica" panose="020B0604020202020204" pitchFamily="34" charset="0"/>
                <a:cs typeface="Times New Roman" panose="02020603050405020304" pitchFamily="18" charset="0"/>
              </a:rPr>
              <a:t>			</a:t>
            </a:r>
          </a:p>
          <a:p>
            <a:pPr algn="just" eaLnBrk="1" hangingPunct="1">
              <a:lnSpc>
                <a:spcPct val="130000"/>
              </a:lnSpc>
              <a:spcBef>
                <a:spcPts val="600"/>
              </a:spcBef>
              <a:defRPr/>
            </a:pPr>
            <a:r>
              <a:rPr lang="de-CH" altLang="de-DE" sz="3600" dirty="0" smtClean="0">
                <a:solidFill>
                  <a:srgbClr val="FFFFFF"/>
                </a:solidFill>
                <a:latin typeface="Helvetica" panose="020B0604020202020204" pitchFamily="34" charset="0"/>
                <a:cs typeface="Times New Roman" panose="02020603050405020304" pitchFamily="18" charset="0"/>
              </a:rPr>
              <a:t>Supervision: Prof. Dr. Bryan T. </a:t>
            </a:r>
            <a:r>
              <a:rPr lang="de-CH" altLang="de-DE" sz="3600" dirty="0" err="1" smtClean="0">
                <a:solidFill>
                  <a:srgbClr val="FFFFFF"/>
                </a:solidFill>
                <a:latin typeface="Helvetica" panose="020B0604020202020204" pitchFamily="34" charset="0"/>
                <a:cs typeface="Times New Roman" panose="02020603050405020304" pitchFamily="18" charset="0"/>
              </a:rPr>
              <a:t>Adey</a:t>
            </a:r>
            <a:endParaRPr lang="de-CH" altLang="de-DE" sz="3600" dirty="0" smtClean="0">
              <a:solidFill>
                <a:srgbClr val="FFFFFF"/>
              </a:solidFill>
              <a:latin typeface="Helvetica" panose="020B0604020202020204" pitchFamily="34" charset="0"/>
              <a:cs typeface="Times New Roman" panose="02020603050405020304" pitchFamily="18" charset="0"/>
            </a:endParaRPr>
          </a:p>
          <a:p>
            <a:pPr algn="just" eaLnBrk="1" hangingPunct="1">
              <a:lnSpc>
                <a:spcPct val="130000"/>
              </a:lnSpc>
              <a:spcBef>
                <a:spcPts val="600"/>
              </a:spcBef>
              <a:defRPr/>
            </a:pPr>
            <a:r>
              <a:rPr lang="de-CH" altLang="de-DE" sz="3600" dirty="0" smtClean="0">
                <a:solidFill>
                  <a:srgbClr val="FFFFFF"/>
                </a:solidFill>
                <a:latin typeface="Helvetica" panose="020B0604020202020204" pitchFamily="34" charset="0"/>
                <a:cs typeface="Times New Roman" panose="02020603050405020304" pitchFamily="18" charset="0"/>
              </a:rPr>
              <a:t>			Dr. Claudio </a:t>
            </a:r>
            <a:r>
              <a:rPr lang="de-CH" altLang="de-DE" sz="3600" dirty="0" err="1" smtClean="0">
                <a:solidFill>
                  <a:srgbClr val="FFFFFF"/>
                </a:solidFill>
                <a:latin typeface="Helvetica" panose="020B0604020202020204" pitchFamily="34" charset="0"/>
                <a:cs typeface="Times New Roman" panose="02020603050405020304" pitchFamily="18" charset="0"/>
              </a:rPr>
              <a:t>Martani</a:t>
            </a:r>
            <a:r>
              <a:rPr lang="de-CH" altLang="de-DE" sz="3600" dirty="0" smtClean="0">
                <a:solidFill>
                  <a:srgbClr val="FFFFFF"/>
                </a:solidFill>
                <a:latin typeface="Helvetica" panose="020B0604020202020204" pitchFamily="34" charset="0"/>
                <a:cs typeface="Times New Roman" panose="02020603050405020304" pitchFamily="18" charset="0"/>
              </a:rPr>
              <a:t>	</a:t>
            </a:r>
          </a:p>
        </p:txBody>
      </p:sp>
      <p:pic>
        <p:nvPicPr>
          <p:cNvPr id="1029" name="Picture 1" descr="Logo_D-BAUG_new_CD_ohne_Text.png"/>
          <p:cNvPicPr>
            <a:picLocks noChangeAspect="1"/>
          </p:cNvPicPr>
          <p:nvPr userDrawn="1"/>
        </p:nvPicPr>
        <p:blipFill>
          <a:blip r:embed="rId7" cstate="print">
            <a:extLst>
              <a:ext uri="{28A0092B-C50C-407E-A947-70E740481C1C}">
                <a14:useLocalDpi xmlns:a14="http://schemas.microsoft.com/office/drawing/2010/main" val="0"/>
              </a:ext>
            </a:extLst>
          </a:blip>
          <a:srcRect b="11340"/>
          <a:stretch>
            <a:fillRect/>
          </a:stretch>
        </p:blipFill>
        <p:spPr bwMode="auto">
          <a:xfrm>
            <a:off x="2320925" y="40127238"/>
            <a:ext cx="5716588"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2" descr="IBI-Logo_Institute_RGB_600dpi.png"/>
          <p:cNvPicPr>
            <a:picLocks noChangeAspect="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11583988" y="40127238"/>
            <a:ext cx="7107237"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p:titleStyle>
    <p:bodyStyle>
      <a:lvl1pPr marL="1425575" indent="-1425575" algn="l" defTabSz="3798888" rtl="0" eaLnBrk="0" fontAlgn="base" hangingPunct="0">
        <a:spcBef>
          <a:spcPct val="50000"/>
        </a:spcBef>
        <a:spcAft>
          <a:spcPct val="0"/>
        </a:spcAft>
        <a:buClr>
          <a:schemeClr val="tx1"/>
        </a:buClr>
        <a:buSzPct val="160000"/>
        <a:buChar char="•"/>
        <a:defRPr sz="8700" b="1">
          <a:solidFill>
            <a:schemeClr val="tx1"/>
          </a:solidFill>
          <a:latin typeface="+mn-lt"/>
          <a:ea typeface="MS PGothic" panose="020B0600070205080204" pitchFamily="34" charset="-128"/>
          <a:cs typeface="ＭＳ Ｐゴシック" charset="0"/>
        </a:defRPr>
      </a:lvl1pPr>
      <a:lvl2pPr marL="3092450" indent="-1189038" algn="l" defTabSz="3798888" rtl="0" eaLnBrk="0" fontAlgn="base" hangingPunct="0">
        <a:spcBef>
          <a:spcPct val="50000"/>
        </a:spcBef>
        <a:spcAft>
          <a:spcPct val="0"/>
        </a:spcAft>
        <a:buClr>
          <a:schemeClr val="tx1"/>
        </a:buClr>
        <a:buSzPct val="110000"/>
        <a:buChar char="–"/>
        <a:defRPr>
          <a:solidFill>
            <a:schemeClr val="tx1"/>
          </a:solidFill>
          <a:latin typeface="+mn-lt"/>
          <a:ea typeface="MS PGothic" panose="020B0600070205080204" pitchFamily="34" charset="-128"/>
        </a:defRPr>
      </a:lvl2pPr>
      <a:lvl3pPr marL="4752975" indent="-954088" algn="l" defTabSz="3798888" rtl="0" eaLnBrk="0" fontAlgn="base" hangingPunct="0">
        <a:spcBef>
          <a:spcPct val="25000"/>
        </a:spcBef>
        <a:spcAft>
          <a:spcPct val="0"/>
        </a:spcAft>
        <a:buClr>
          <a:schemeClr val="tx1"/>
        </a:buClr>
        <a:buSzPct val="70000"/>
        <a:buFont typeface="Symbol" panose="05050102010706020507" pitchFamily="18" charset="2"/>
        <a:buChar char="·"/>
        <a:defRPr sz="7000">
          <a:solidFill>
            <a:schemeClr val="tx1"/>
          </a:solidFill>
          <a:latin typeface="+mn-lt"/>
          <a:ea typeface="MS PGothic" panose="020B0600070205080204" pitchFamily="34" charset="-128"/>
        </a:defRPr>
      </a:lvl3pPr>
      <a:lvl4pPr marL="6664325" indent="-954088" algn="l" defTabSz="3798888" rtl="0" eaLnBrk="0" fontAlgn="base" hangingPunct="0">
        <a:spcBef>
          <a:spcPct val="25000"/>
        </a:spcBef>
        <a:spcAft>
          <a:spcPct val="0"/>
        </a:spcAft>
        <a:buClr>
          <a:schemeClr val="tx1"/>
        </a:buClr>
        <a:buSzPct val="150000"/>
        <a:defRPr sz="7000">
          <a:solidFill>
            <a:schemeClr val="tx1"/>
          </a:solidFill>
          <a:latin typeface="+mn-lt"/>
          <a:ea typeface="MS PGothic" panose="020B0600070205080204" pitchFamily="34" charset="-128"/>
        </a:defRPr>
      </a:lvl4pPr>
      <a:lvl5pPr marL="8559800" indent="-947738" algn="l" defTabSz="3798888" rtl="0" eaLnBrk="0" fontAlgn="base" hangingPunct="0">
        <a:spcBef>
          <a:spcPct val="50000"/>
        </a:spcBef>
        <a:spcAft>
          <a:spcPct val="0"/>
        </a:spcAft>
        <a:buClr>
          <a:schemeClr val="tx1"/>
        </a:buClr>
        <a:buSzPct val="150000"/>
        <a:buChar char="•"/>
        <a:defRPr sz="8300">
          <a:solidFill>
            <a:schemeClr val="tx1"/>
          </a:solidFill>
          <a:latin typeface="+mn-lt"/>
          <a:ea typeface="MS PGothic" panose="020B0600070205080204" pitchFamily="34" charset="-128"/>
        </a:defRPr>
      </a:lvl5pPr>
      <a:lvl6pPr marL="10553794" indent="-948113" algn="l" defTabSz="3799368" rtl="0" eaLnBrk="0" fontAlgn="base" hangingPunct="0">
        <a:spcBef>
          <a:spcPct val="50000"/>
        </a:spcBef>
        <a:spcAft>
          <a:spcPct val="0"/>
        </a:spcAft>
        <a:buClr>
          <a:schemeClr val="tx1"/>
        </a:buClr>
        <a:buSzPct val="150000"/>
        <a:buChar char="•"/>
        <a:defRPr sz="8300">
          <a:solidFill>
            <a:schemeClr val="tx1"/>
          </a:solidFill>
          <a:latin typeface="+mn-lt"/>
        </a:defRPr>
      </a:lvl6pPr>
      <a:lvl7pPr marL="12546904" indent="-948113" algn="l" defTabSz="3799368" rtl="0" eaLnBrk="0" fontAlgn="base" hangingPunct="0">
        <a:spcBef>
          <a:spcPct val="50000"/>
        </a:spcBef>
        <a:spcAft>
          <a:spcPct val="0"/>
        </a:spcAft>
        <a:buClr>
          <a:schemeClr val="tx1"/>
        </a:buClr>
        <a:buSzPct val="150000"/>
        <a:buChar char="•"/>
        <a:defRPr sz="8300">
          <a:solidFill>
            <a:schemeClr val="tx1"/>
          </a:solidFill>
          <a:latin typeface="+mn-lt"/>
        </a:defRPr>
      </a:lvl7pPr>
      <a:lvl8pPr marL="14540014" indent="-948113" algn="l" defTabSz="3799368" rtl="0" eaLnBrk="0" fontAlgn="base" hangingPunct="0">
        <a:spcBef>
          <a:spcPct val="50000"/>
        </a:spcBef>
        <a:spcAft>
          <a:spcPct val="0"/>
        </a:spcAft>
        <a:buClr>
          <a:schemeClr val="tx1"/>
        </a:buClr>
        <a:buSzPct val="150000"/>
        <a:buChar char="•"/>
        <a:defRPr sz="8300">
          <a:solidFill>
            <a:schemeClr val="tx1"/>
          </a:solidFill>
          <a:latin typeface="+mn-lt"/>
        </a:defRPr>
      </a:lvl8pPr>
      <a:lvl9pPr marL="16533124" indent="-948113" algn="l" defTabSz="3799368" rtl="0" eaLnBrk="0" fontAlgn="base" hangingPunct="0">
        <a:spcBef>
          <a:spcPct val="50000"/>
        </a:spcBef>
        <a:spcAft>
          <a:spcPct val="0"/>
        </a:spcAft>
        <a:buClr>
          <a:schemeClr val="tx1"/>
        </a:buClr>
        <a:buSzPct val="150000"/>
        <a:buChar char="•"/>
        <a:defRPr sz="8300">
          <a:solidFill>
            <a:schemeClr val="tx1"/>
          </a:solidFill>
          <a:latin typeface="+mn-lt"/>
        </a:defRPr>
      </a:lvl9pPr>
    </p:bodyStyle>
    <p:otherStyle>
      <a:defPPr>
        <a:defRPr lang="en-US"/>
      </a:defPPr>
      <a:lvl1pPr marL="0" algn="l" defTabSz="3986220" rtl="0" eaLnBrk="1" latinLnBrk="0" hangingPunct="1">
        <a:defRPr sz="7800" kern="1200">
          <a:solidFill>
            <a:schemeClr val="tx1"/>
          </a:solidFill>
          <a:latin typeface="+mn-lt"/>
          <a:ea typeface="+mn-ea"/>
          <a:cs typeface="+mn-cs"/>
        </a:defRPr>
      </a:lvl1pPr>
      <a:lvl2pPr marL="1993110" algn="l" defTabSz="3986220" rtl="0" eaLnBrk="1" latinLnBrk="0" hangingPunct="1">
        <a:defRPr sz="7800" kern="1200">
          <a:solidFill>
            <a:schemeClr val="tx1"/>
          </a:solidFill>
          <a:latin typeface="+mn-lt"/>
          <a:ea typeface="+mn-ea"/>
          <a:cs typeface="+mn-cs"/>
        </a:defRPr>
      </a:lvl2pPr>
      <a:lvl3pPr marL="3986220" algn="l" defTabSz="3986220" rtl="0" eaLnBrk="1" latinLnBrk="0" hangingPunct="1">
        <a:defRPr sz="7800" kern="1200">
          <a:solidFill>
            <a:schemeClr val="tx1"/>
          </a:solidFill>
          <a:latin typeface="+mn-lt"/>
          <a:ea typeface="+mn-ea"/>
          <a:cs typeface="+mn-cs"/>
        </a:defRPr>
      </a:lvl3pPr>
      <a:lvl4pPr marL="5979329" algn="l" defTabSz="3986220" rtl="0" eaLnBrk="1" latinLnBrk="0" hangingPunct="1">
        <a:defRPr sz="7800" kern="1200">
          <a:solidFill>
            <a:schemeClr val="tx1"/>
          </a:solidFill>
          <a:latin typeface="+mn-lt"/>
          <a:ea typeface="+mn-ea"/>
          <a:cs typeface="+mn-cs"/>
        </a:defRPr>
      </a:lvl4pPr>
      <a:lvl5pPr marL="7972438" algn="l" defTabSz="3986220" rtl="0" eaLnBrk="1" latinLnBrk="0" hangingPunct="1">
        <a:defRPr sz="7800" kern="1200">
          <a:solidFill>
            <a:schemeClr val="tx1"/>
          </a:solidFill>
          <a:latin typeface="+mn-lt"/>
          <a:ea typeface="+mn-ea"/>
          <a:cs typeface="+mn-cs"/>
        </a:defRPr>
      </a:lvl5pPr>
      <a:lvl6pPr marL="9965548" algn="l" defTabSz="3986220" rtl="0" eaLnBrk="1" latinLnBrk="0" hangingPunct="1">
        <a:defRPr sz="7800" kern="1200">
          <a:solidFill>
            <a:schemeClr val="tx1"/>
          </a:solidFill>
          <a:latin typeface="+mn-lt"/>
          <a:ea typeface="+mn-ea"/>
          <a:cs typeface="+mn-cs"/>
        </a:defRPr>
      </a:lvl6pPr>
      <a:lvl7pPr marL="11958658" algn="l" defTabSz="3986220" rtl="0" eaLnBrk="1" latinLnBrk="0" hangingPunct="1">
        <a:defRPr sz="7800" kern="1200">
          <a:solidFill>
            <a:schemeClr val="tx1"/>
          </a:solidFill>
          <a:latin typeface="+mn-lt"/>
          <a:ea typeface="+mn-ea"/>
          <a:cs typeface="+mn-cs"/>
        </a:defRPr>
      </a:lvl7pPr>
      <a:lvl8pPr marL="13951768" algn="l" defTabSz="3986220" rtl="0" eaLnBrk="1" latinLnBrk="0" hangingPunct="1">
        <a:defRPr sz="7800" kern="1200">
          <a:solidFill>
            <a:schemeClr val="tx1"/>
          </a:solidFill>
          <a:latin typeface="+mn-lt"/>
          <a:ea typeface="+mn-ea"/>
          <a:cs typeface="+mn-cs"/>
        </a:defRPr>
      </a:lvl8pPr>
      <a:lvl9pPr marL="15944877" algn="l" defTabSz="3986220" rtl="0" eaLnBrk="1" latinLnBrk="0" hangingPunct="1">
        <a:defRPr sz="7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idx="4294967295"/>
          </p:nvPr>
        </p:nvSpPr>
        <p:spPr bwMode="auto">
          <a:xfrm>
            <a:off x="2491979" y="11767818"/>
            <a:ext cx="12645626" cy="373800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r>
              <a:rPr lang="de-CH" altLang="de-DE" sz="6600" dirty="0" smtClean="0">
                <a:solidFill>
                  <a:srgbClr val="000000"/>
                </a:solidFill>
                <a:latin typeface="Times New Roman" panose="02020603050405020304" pitchFamily="18" charset="0"/>
                <a:cs typeface="Times New Roman" panose="02020603050405020304" pitchFamily="18" charset="0"/>
              </a:rPr>
              <a:t>Einleitung</a:t>
            </a:r>
            <a:r>
              <a:rPr lang="de-CH" altLang="de-DE" dirty="0" smtClean="0">
                <a:solidFill>
                  <a:srgbClr val="000000"/>
                </a:solidFill>
                <a:latin typeface="Times New Roman" panose="02020603050405020304" pitchFamily="18" charset="0"/>
                <a:cs typeface="Times New Roman" panose="02020603050405020304" pitchFamily="18" charset="0"/>
              </a:rPr>
              <a:t/>
            </a:r>
            <a:br>
              <a:rPr lang="de-CH" altLang="de-DE" dirty="0" smtClean="0">
                <a:solidFill>
                  <a:srgbClr val="000000"/>
                </a:solidFill>
                <a:latin typeface="Times New Roman" panose="02020603050405020304" pitchFamily="18" charset="0"/>
                <a:cs typeface="Times New Roman" panose="02020603050405020304" pitchFamily="18" charset="0"/>
              </a:rPr>
            </a:br>
            <a:r>
              <a:rPr lang="de-CH" altLang="de-DE" sz="3200" b="0" dirty="0" smtClean="0">
                <a:solidFill>
                  <a:srgbClr val="000000"/>
                </a:solidFill>
                <a:latin typeface="Times New Roman" panose="02020603050405020304" pitchFamily="18" charset="0"/>
                <a:cs typeface="Times New Roman" panose="02020603050405020304" pitchFamily="18" charset="0"/>
              </a:rPr>
              <a:t>Die Situation in Uster ist </a:t>
            </a:r>
            <a:r>
              <a:rPr lang="de-CH" altLang="de-DE" sz="3200" b="0" dirty="0" err="1" smtClean="0">
                <a:solidFill>
                  <a:srgbClr val="000000"/>
                </a:solidFill>
                <a:latin typeface="Times New Roman" panose="02020603050405020304" pitchFamily="18" charset="0"/>
                <a:cs typeface="Times New Roman" panose="02020603050405020304" pitchFamily="18" charset="0"/>
              </a:rPr>
              <a:t>kake</a:t>
            </a:r>
            <a:r>
              <a:rPr lang="de-CH" altLang="de-DE" sz="3200" b="0" dirty="0" smtClean="0">
                <a:solidFill>
                  <a:srgbClr val="000000"/>
                </a:solidFill>
                <a:latin typeface="Times New Roman" panose="02020603050405020304" pitchFamily="18" charset="0"/>
                <a:cs typeface="Times New Roman" panose="02020603050405020304" pitchFamily="18" charset="0"/>
              </a:rPr>
              <a:t> und muss verbessert werden. Das wird erreicht durch die Optimierung bestehender Systeme und durch eine Variantenanalyse</a:t>
            </a:r>
            <a:r>
              <a:rPr lang="de-CH" altLang="de-DE" sz="3200" b="0" dirty="0" smtClean="0">
                <a:solidFill>
                  <a:srgbClr val="000000"/>
                </a:solidFill>
                <a:latin typeface="Times New Roman" panose="02020603050405020304" pitchFamily="18" charset="0"/>
                <a:cs typeface="Times New Roman" panose="02020603050405020304" pitchFamily="18" charset="0"/>
              </a:rPr>
              <a:t>. Da kann man nicht </a:t>
            </a:r>
            <a:r>
              <a:rPr lang="de-CH" altLang="de-DE" sz="3200" b="0" dirty="0" err="1" smtClean="0">
                <a:solidFill>
                  <a:srgbClr val="000000"/>
                </a:solidFill>
                <a:latin typeface="Times New Roman" panose="02020603050405020304" pitchFamily="18" charset="0"/>
                <a:cs typeface="Times New Roman" panose="02020603050405020304" pitchFamily="18" charset="0"/>
              </a:rPr>
              <a:t>wirlichas</a:t>
            </a:r>
            <a:r>
              <a:rPr lang="de-CH" altLang="de-DE" sz="3200" b="0" dirty="0" smtClean="0">
                <a:solidFill>
                  <a:srgbClr val="000000"/>
                </a:solidFill>
                <a:latin typeface="Times New Roman" panose="02020603050405020304" pitchFamily="18" charset="0"/>
                <a:cs typeface="Times New Roman" panose="02020603050405020304" pitchFamily="18" charset="0"/>
              </a:rPr>
              <a:t> Viel Schreiben… nur so 10 Sätze mehr nicht dann ist das schon viel</a:t>
            </a:r>
            <a:endParaRPr lang="de-CH" altLang="de-DE" sz="3200" b="0" dirty="0" smtClean="0">
              <a:solidFill>
                <a:srgbClr val="000000"/>
              </a:solidFill>
              <a:latin typeface="Times New Roman" panose="02020603050405020304" pitchFamily="18" charset="0"/>
              <a:cs typeface="Times New Roman" panose="02020603050405020304" pitchFamily="18" charset="0"/>
            </a:endParaRPr>
          </a:p>
        </p:txBody>
      </p:sp>
      <p:pic>
        <p:nvPicPr>
          <p:cNvPr id="2" name="Grafik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87048" y="11920469"/>
            <a:ext cx="5139672" cy="6197380"/>
          </a:xfrm>
          <a:prstGeom prst="rect">
            <a:avLst/>
          </a:prstGeom>
        </p:spPr>
      </p:pic>
      <p:pic>
        <p:nvPicPr>
          <p:cNvPr id="3" name="Grafik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99360" y="14051620"/>
            <a:ext cx="5259112" cy="2140914"/>
          </a:xfrm>
          <a:prstGeom prst="rect">
            <a:avLst/>
          </a:prstGeom>
        </p:spPr>
      </p:pic>
      <p:pic>
        <p:nvPicPr>
          <p:cNvPr id="4" name="Grafik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626295" y="16437424"/>
            <a:ext cx="5116778" cy="6169774"/>
          </a:xfrm>
          <a:prstGeom prst="rect">
            <a:avLst/>
          </a:prstGeom>
        </p:spPr>
      </p:pic>
      <p:pic>
        <p:nvPicPr>
          <p:cNvPr id="5" name="Grafik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911958" y="20283719"/>
            <a:ext cx="5399560" cy="2198088"/>
          </a:xfrm>
          <a:prstGeom prst="rect">
            <a:avLst/>
          </a:prstGeom>
        </p:spPr>
      </p:pic>
      <p:pic>
        <p:nvPicPr>
          <p:cNvPr id="6" name="Grafik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087048" y="22607198"/>
            <a:ext cx="5121342" cy="6175277"/>
          </a:xfrm>
          <a:prstGeom prst="rect">
            <a:avLst/>
          </a:prstGeom>
        </p:spPr>
      </p:pic>
      <p:pic>
        <p:nvPicPr>
          <p:cNvPr id="7" name="Grafik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1530774" y="25796905"/>
            <a:ext cx="5259112" cy="2140914"/>
          </a:xfrm>
          <a:prstGeom prst="rect">
            <a:avLst/>
          </a:prstGeom>
        </p:spPr>
      </p:pic>
      <p:sp>
        <p:nvSpPr>
          <p:cNvPr id="8" name="Abgerundetes Rechteck 7"/>
          <p:cNvSpPr/>
          <p:nvPr/>
        </p:nvSpPr>
        <p:spPr bwMode="auto">
          <a:xfrm>
            <a:off x="3536008" y="11713315"/>
            <a:ext cx="10945316" cy="2736304"/>
          </a:xfrm>
          <a:prstGeom prst="roundRect">
            <a:avLst/>
          </a:prstGeom>
          <a:noFill/>
          <a:ln w="9525" cap="flat" cmpd="sng" algn="ctr">
            <a:noFill/>
            <a:prstDash val="solid"/>
            <a:round/>
            <a:headEnd type="none" w="med" len="med"/>
            <a:tailEnd type="none" w="med" len="med"/>
          </a:ln>
          <a:effectLst/>
        </p:spPr>
        <p:txBody>
          <a:bodyPr vert="horz" wrap="square" lIns="87878" tIns="43940" rIns="87878" bIns="4394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CH" sz="2400" b="0" i="0" u="none" strike="noStrike" cap="none" normalizeH="0" baseline="0" smtClean="0">
              <a:ln>
                <a:noFill/>
              </a:ln>
              <a:solidFill>
                <a:schemeClr val="tx1"/>
              </a:solidFill>
              <a:effectLst/>
              <a:latin typeface="Times New Roman" pitchFamily="18" charset="0"/>
            </a:endParaRPr>
          </a:p>
        </p:txBody>
      </p:sp>
      <p:sp>
        <p:nvSpPr>
          <p:cNvPr id="9" name="Abgerundetes Rechteck 8"/>
          <p:cNvSpPr/>
          <p:nvPr/>
        </p:nvSpPr>
        <p:spPr bwMode="auto">
          <a:xfrm>
            <a:off x="2299620" y="15789226"/>
            <a:ext cx="12837985" cy="3098429"/>
          </a:xfrm>
          <a:prstGeom prst="roundRect">
            <a:avLst>
              <a:gd name="adj" fmla="val 15872"/>
            </a:avLst>
          </a:prstGeom>
          <a:noFill/>
          <a:ln w="9525" cap="flat" cmpd="sng" algn="ctr">
            <a:solidFill>
              <a:srgbClr val="000000"/>
            </a:solidFill>
            <a:prstDash val="solid"/>
            <a:round/>
            <a:headEnd type="none" w="med" len="med"/>
            <a:tailEnd type="none" w="med" len="med"/>
          </a:ln>
          <a:effectLst/>
        </p:spPr>
        <p:txBody>
          <a:bodyPr vert="horz" wrap="square" lIns="87878" tIns="43940" rIns="87878" bIns="4394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CH" sz="2400" b="0" i="0" u="none" strike="noStrike" cap="none" normalizeH="0" baseline="0" smtClean="0">
              <a:ln>
                <a:noFill/>
              </a:ln>
              <a:solidFill>
                <a:schemeClr val="tx1"/>
              </a:solidFill>
              <a:effectLst/>
              <a:latin typeface="Times New Roman" pitchFamily="18" charset="0"/>
            </a:endParaRPr>
          </a:p>
        </p:txBody>
      </p:sp>
      <p:sp>
        <p:nvSpPr>
          <p:cNvPr id="13" name="Title 1"/>
          <p:cNvSpPr txBox="1">
            <a:spLocks/>
          </p:cNvSpPr>
          <p:nvPr/>
        </p:nvSpPr>
        <p:spPr bwMode="auto">
          <a:xfrm>
            <a:off x="2486844" y="15789226"/>
            <a:ext cx="12645627" cy="309842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6600" kern="0" dirty="0" smtClean="0">
                <a:solidFill>
                  <a:srgbClr val="000000"/>
                </a:solidFill>
                <a:latin typeface="Times New Roman" panose="02020603050405020304" pitchFamily="18" charset="0"/>
                <a:cs typeface="Times New Roman" panose="02020603050405020304" pitchFamily="18" charset="0"/>
              </a:rPr>
              <a:t>Grundlagen</a:t>
            </a:r>
            <a:r>
              <a:rPr lang="de-CH" altLang="de-DE" kern="0" dirty="0" smtClean="0">
                <a:solidFill>
                  <a:srgbClr val="000000"/>
                </a:solidFill>
                <a:latin typeface="Times New Roman" panose="02020603050405020304" pitchFamily="18" charset="0"/>
                <a:cs typeface="Times New Roman" panose="02020603050405020304" pitchFamily="18" charset="0"/>
              </a:rPr>
              <a:t/>
            </a:r>
            <a:br>
              <a:rPr lang="de-CH" altLang="de-DE" kern="0" dirty="0" smtClean="0">
                <a:solidFill>
                  <a:srgbClr val="000000"/>
                </a:solidFill>
                <a:latin typeface="Times New Roman" panose="02020603050405020304" pitchFamily="18" charset="0"/>
                <a:cs typeface="Times New Roman" panose="02020603050405020304" pitchFamily="18" charset="0"/>
              </a:rPr>
            </a:br>
            <a:r>
              <a:rPr lang="de-CH" altLang="de-DE" sz="3200" b="0" kern="0" dirty="0" smtClean="0">
                <a:solidFill>
                  <a:srgbClr val="000000"/>
                </a:solidFill>
                <a:latin typeface="Times New Roman" panose="02020603050405020304" pitchFamily="18" charset="0"/>
                <a:cs typeface="Times New Roman" panose="02020603050405020304" pitchFamily="18" charset="0"/>
              </a:rPr>
              <a:t>Die Situation in Uster ist </a:t>
            </a:r>
            <a:r>
              <a:rPr lang="de-CH" altLang="de-DE" sz="3200" b="0" kern="0" dirty="0" err="1" smtClean="0">
                <a:solidFill>
                  <a:srgbClr val="000000"/>
                </a:solidFill>
                <a:latin typeface="Times New Roman" panose="02020603050405020304" pitchFamily="18" charset="0"/>
                <a:cs typeface="Times New Roman" panose="02020603050405020304" pitchFamily="18" charset="0"/>
              </a:rPr>
              <a:t>kake</a:t>
            </a:r>
            <a:r>
              <a:rPr lang="de-CH" altLang="de-DE" sz="3200" b="0" kern="0" dirty="0" smtClean="0">
                <a:solidFill>
                  <a:srgbClr val="000000"/>
                </a:solidFill>
                <a:latin typeface="Times New Roman" panose="02020603050405020304" pitchFamily="18" charset="0"/>
                <a:cs typeface="Times New Roman" panose="02020603050405020304" pitchFamily="18" charset="0"/>
              </a:rPr>
              <a:t> und muss verbessert werden. Das wird erreicht durch die Optimierung bestehender Systeme und durch eine Variantenanalyse.</a:t>
            </a:r>
            <a:endParaRPr lang="de-CH" altLang="de-DE" sz="9600" b="0" kern="0" dirty="0" smtClean="0">
              <a:solidFill>
                <a:srgbClr val="000000"/>
              </a:solidFill>
              <a:latin typeface="Times New Roman" panose="02020603050405020304" pitchFamily="18" charset="0"/>
              <a:cs typeface="Times New Roman" panose="02020603050405020304" pitchFamily="18" charset="0"/>
            </a:endParaRPr>
          </a:p>
        </p:txBody>
      </p:sp>
      <p:pic>
        <p:nvPicPr>
          <p:cNvPr id="10" name="Grafik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97173" y="19142388"/>
            <a:ext cx="13080989" cy="1573646"/>
          </a:xfrm>
          <a:prstGeom prst="rect">
            <a:avLst/>
          </a:prstGeom>
        </p:spPr>
      </p:pic>
      <p:sp>
        <p:nvSpPr>
          <p:cNvPr id="16" name="Title 1"/>
          <p:cNvSpPr txBox="1">
            <a:spLocks/>
          </p:cNvSpPr>
          <p:nvPr/>
        </p:nvSpPr>
        <p:spPr bwMode="auto">
          <a:xfrm>
            <a:off x="2491978" y="33205510"/>
            <a:ext cx="13033375" cy="66343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7200" kern="0" dirty="0" smtClean="0">
                <a:solidFill>
                  <a:srgbClr val="000000"/>
                </a:solidFill>
                <a:latin typeface="Times New Roman" panose="02020603050405020304" pitchFamily="18" charset="0"/>
                <a:cs typeface="Times New Roman" panose="02020603050405020304" pitchFamily="18" charset="0"/>
              </a:rPr>
              <a:t>Uster</a:t>
            </a:r>
          </a:p>
          <a:p>
            <a:pPr marL="1143000" indent="-1143000">
              <a:buFont typeface="Arial" panose="020B0604020202020204" pitchFamily="34" charset="0"/>
              <a:buChar char="•"/>
            </a:pPr>
            <a:r>
              <a:rPr lang="de-CH" altLang="de-DE" sz="3200" i="1" kern="0" dirty="0" err="1" smtClean="0">
                <a:solidFill>
                  <a:srgbClr val="000000"/>
                </a:solidFill>
                <a:latin typeface="Times New Roman" panose="02020603050405020304" pitchFamily="18" charset="0"/>
                <a:cs typeface="Times New Roman" panose="02020603050405020304" pitchFamily="18" charset="0"/>
              </a:rPr>
              <a:t>Uste</a:t>
            </a:r>
            <a:r>
              <a:rPr lang="de-CH" altLang="de-DE" sz="3200" i="1" kern="0" dirty="0" smtClean="0">
                <a:solidFill>
                  <a:srgbClr val="000000"/>
                </a:solidFill>
                <a:latin typeface="Times New Roman" panose="02020603050405020304" pitchFamily="18" charset="0"/>
                <a:cs typeface="Times New Roman" panose="02020603050405020304" pitchFamily="18" charset="0"/>
              </a:rPr>
              <a:t> ist </a:t>
            </a:r>
            <a:r>
              <a:rPr lang="de-CH" altLang="de-DE" sz="3200" i="1" kern="0" dirty="0" err="1" smtClean="0">
                <a:solidFill>
                  <a:srgbClr val="000000"/>
                </a:solidFill>
                <a:latin typeface="Times New Roman" panose="02020603050405020304" pitchFamily="18" charset="0"/>
                <a:cs typeface="Times New Roman" panose="02020603050405020304" pitchFamily="18" charset="0"/>
              </a:rPr>
              <a:t>kake</a:t>
            </a:r>
            <a:endParaRPr lang="de-CH" altLang="de-DE" sz="3200" i="1" kern="0" dirty="0" smtClean="0">
              <a:solidFill>
                <a:srgbClr val="000000"/>
              </a:solidFill>
              <a:latin typeface="Times New Roman" panose="02020603050405020304" pitchFamily="18" charset="0"/>
              <a:cs typeface="Times New Roman" panose="02020603050405020304" pitchFamily="18" charset="0"/>
            </a:endParaRPr>
          </a:p>
          <a:p>
            <a:pPr marL="1143000" indent="-1143000">
              <a:buFont typeface="Arial" panose="020B0604020202020204" pitchFamily="34" charset="0"/>
              <a:buChar char="•"/>
            </a:pPr>
            <a:r>
              <a:rPr lang="de-CH" altLang="de-DE" sz="3200" i="1" kern="0" dirty="0" smtClean="0">
                <a:solidFill>
                  <a:srgbClr val="000000"/>
                </a:solidFill>
                <a:latin typeface="Times New Roman" panose="02020603050405020304" pitchFamily="18" charset="0"/>
                <a:cs typeface="Times New Roman" panose="02020603050405020304" pitchFamily="18" charset="0"/>
              </a:rPr>
              <a:t>Hat Wachstumspotential</a:t>
            </a:r>
          </a:p>
          <a:p>
            <a:pPr marL="1143000" indent="-1143000">
              <a:buFont typeface="Arial" panose="020B0604020202020204" pitchFamily="34" charset="0"/>
              <a:buChar char="•"/>
            </a:pPr>
            <a:r>
              <a:rPr lang="de-CH" altLang="de-DE" sz="3200" i="1" kern="0" dirty="0" err="1" smtClean="0">
                <a:solidFill>
                  <a:srgbClr val="000000"/>
                </a:solidFill>
                <a:latin typeface="Times New Roman" panose="02020603050405020304" pitchFamily="18" charset="0"/>
                <a:cs typeface="Times New Roman" panose="02020603050405020304" pitchFamily="18" charset="0"/>
              </a:rPr>
              <a:t>uNd</a:t>
            </a:r>
            <a:r>
              <a:rPr lang="de-CH" altLang="de-DE" sz="3200" i="1" kern="0" dirty="0" smtClean="0">
                <a:solidFill>
                  <a:srgbClr val="000000"/>
                </a:solidFill>
                <a:latin typeface="Times New Roman" panose="02020603050405020304" pitchFamily="18" charset="0"/>
                <a:cs typeface="Times New Roman" panose="02020603050405020304" pitchFamily="18" charset="0"/>
              </a:rPr>
              <a:t> stinkt</a:t>
            </a:r>
            <a:r>
              <a:rPr lang="de-CH" altLang="de-DE" kern="0" dirty="0" smtClean="0">
                <a:solidFill>
                  <a:srgbClr val="000000"/>
                </a:solidFill>
                <a:latin typeface="Times New Roman" panose="02020603050405020304" pitchFamily="18" charset="0"/>
                <a:cs typeface="Times New Roman" panose="02020603050405020304" pitchFamily="18" charset="0"/>
              </a:rPr>
              <a:t/>
            </a:r>
            <a:br>
              <a:rPr lang="de-CH" altLang="de-DE" kern="0" dirty="0" smtClean="0">
                <a:solidFill>
                  <a:srgbClr val="000000"/>
                </a:solidFill>
                <a:latin typeface="Times New Roman" panose="02020603050405020304" pitchFamily="18" charset="0"/>
                <a:cs typeface="Times New Roman" panose="02020603050405020304" pitchFamily="18" charset="0"/>
              </a:rPr>
            </a:br>
            <a:r>
              <a:rPr lang="de-CH" altLang="de-DE" sz="3600" b="0" kern="0" dirty="0" smtClean="0">
                <a:solidFill>
                  <a:srgbClr val="000000"/>
                </a:solidFill>
                <a:latin typeface="Times New Roman" panose="02020603050405020304" pitchFamily="18" charset="0"/>
                <a:cs typeface="Times New Roman" panose="02020603050405020304" pitchFamily="18" charset="0"/>
              </a:rPr>
              <a:t>Die Situation in Uster ist </a:t>
            </a:r>
            <a:r>
              <a:rPr lang="de-CH" altLang="de-DE" sz="3600" b="0" kern="0" dirty="0" err="1" smtClean="0">
                <a:solidFill>
                  <a:srgbClr val="000000"/>
                </a:solidFill>
                <a:latin typeface="Times New Roman" panose="02020603050405020304" pitchFamily="18" charset="0"/>
                <a:cs typeface="Times New Roman" panose="02020603050405020304" pitchFamily="18" charset="0"/>
              </a:rPr>
              <a:t>kake</a:t>
            </a:r>
            <a:r>
              <a:rPr lang="de-CH" altLang="de-DE" sz="3600" b="0" kern="0" dirty="0" smtClean="0">
                <a:solidFill>
                  <a:srgbClr val="000000"/>
                </a:solidFill>
                <a:latin typeface="Times New Roman" panose="02020603050405020304" pitchFamily="18" charset="0"/>
                <a:cs typeface="Times New Roman" panose="02020603050405020304" pitchFamily="18" charset="0"/>
              </a:rPr>
              <a:t> und muss verbessert werden. Das wird erreicht durch die Optimierung bestehender Systeme und durch eine Variantenanalyse.</a:t>
            </a:r>
            <a:endParaRPr lang="de-CH" altLang="de-DE" b="0" kern="0" dirty="0" smtClean="0">
              <a:solidFill>
                <a:srgbClr val="000000"/>
              </a:solidFill>
              <a:latin typeface="Times New Roman" panose="02020603050405020304" pitchFamily="18" charset="0"/>
              <a:cs typeface="Times New Roman" panose="02020603050405020304" pitchFamily="18" charset="0"/>
            </a:endParaRPr>
          </a:p>
        </p:txBody>
      </p:sp>
      <p:pic>
        <p:nvPicPr>
          <p:cNvPr id="19" name="Grafik 1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20925" y="20716034"/>
            <a:ext cx="12835799" cy="1765773"/>
          </a:xfrm>
          <a:prstGeom prst="rect">
            <a:avLst/>
          </a:prstGeom>
        </p:spPr>
      </p:pic>
      <p:sp>
        <p:nvSpPr>
          <p:cNvPr id="12" name="Abgerundetes Rechteck 11"/>
          <p:cNvSpPr/>
          <p:nvPr/>
        </p:nvSpPr>
        <p:spPr bwMode="auto">
          <a:xfrm>
            <a:off x="2320925" y="11710120"/>
            <a:ext cx="12816680" cy="3795699"/>
          </a:xfrm>
          <a:prstGeom prst="roundRect">
            <a:avLst>
              <a:gd name="adj" fmla="val 15872"/>
            </a:avLst>
          </a:prstGeom>
          <a:noFill/>
          <a:ln w="9525" cap="flat" cmpd="sng" algn="ctr">
            <a:solidFill>
              <a:srgbClr val="000000"/>
            </a:solidFill>
            <a:prstDash val="solid"/>
            <a:round/>
            <a:headEnd type="none" w="med" len="med"/>
            <a:tailEnd type="none" w="med" len="med"/>
          </a:ln>
          <a:effectLst/>
        </p:spPr>
        <p:txBody>
          <a:bodyPr vert="horz" wrap="square" lIns="87878" tIns="43940" rIns="87878" bIns="4394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CH" sz="2400" b="0" i="0" u="none" strike="noStrike" cap="none" normalizeH="0" baseline="0" smtClean="0">
              <a:ln>
                <a:noFill/>
              </a:ln>
              <a:solidFill>
                <a:schemeClr val="tx1"/>
              </a:solidFill>
              <a:effectLst/>
              <a:latin typeface="Times New Roman" pitchFamily="18" charset="0"/>
            </a:endParaRPr>
          </a:p>
        </p:txBody>
      </p:sp>
      <p:pic>
        <p:nvPicPr>
          <p:cNvPr id="20" name="Grafik 1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642362" y="26703155"/>
            <a:ext cx="12495243" cy="6247622"/>
          </a:xfrm>
          <a:prstGeom prst="rect">
            <a:avLst/>
          </a:prstGeom>
        </p:spPr>
      </p:pic>
      <p:pic>
        <p:nvPicPr>
          <p:cNvPr id="17" name="Grafik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839078" y="22099473"/>
            <a:ext cx="11951426" cy="4180727"/>
          </a:xfrm>
          <a:prstGeom prst="rect">
            <a:avLst/>
          </a:prstGeom>
        </p:spPr>
      </p:pic>
      <p:sp>
        <p:nvSpPr>
          <p:cNvPr id="25" name="Title 1"/>
          <p:cNvSpPr txBox="1">
            <a:spLocks/>
          </p:cNvSpPr>
          <p:nvPr/>
        </p:nvSpPr>
        <p:spPr bwMode="auto">
          <a:xfrm>
            <a:off x="21547359" y="11917056"/>
            <a:ext cx="6407672" cy="240475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3600" b="0" kern="0" dirty="0" err="1" smtClean="0">
                <a:solidFill>
                  <a:srgbClr val="000000"/>
                </a:solidFill>
                <a:latin typeface="Times New Roman" panose="02020603050405020304" pitchFamily="18" charset="0"/>
                <a:cs typeface="Times New Roman" panose="02020603050405020304" pitchFamily="18" charset="0"/>
              </a:rPr>
              <a:t>tion</a:t>
            </a:r>
            <a:r>
              <a:rPr lang="de-CH" altLang="de-DE" sz="3600" b="0" kern="0" dirty="0" smtClean="0">
                <a:solidFill>
                  <a:srgbClr val="000000"/>
                </a:solidFill>
                <a:latin typeface="Times New Roman" panose="02020603050405020304" pitchFamily="18" charset="0"/>
                <a:cs typeface="Times New Roman" panose="02020603050405020304" pitchFamily="18" charset="0"/>
              </a:rPr>
              <a:t> in Uster ist </a:t>
            </a:r>
            <a:r>
              <a:rPr lang="de-CH" altLang="de-DE" sz="3600" b="0" kern="0" dirty="0" err="1" smtClean="0">
                <a:solidFill>
                  <a:srgbClr val="000000"/>
                </a:solidFill>
                <a:latin typeface="Times New Roman" panose="02020603050405020304" pitchFamily="18" charset="0"/>
                <a:cs typeface="Times New Roman" panose="02020603050405020304" pitchFamily="18" charset="0"/>
              </a:rPr>
              <a:t>kake</a:t>
            </a:r>
            <a:r>
              <a:rPr lang="de-CH" altLang="de-DE" sz="3600" b="0" kern="0" dirty="0" smtClean="0">
                <a:solidFill>
                  <a:srgbClr val="000000"/>
                </a:solidFill>
                <a:latin typeface="Times New Roman" panose="02020603050405020304" pitchFamily="18" charset="0"/>
                <a:cs typeface="Times New Roman" panose="02020603050405020304" pitchFamily="18" charset="0"/>
              </a:rPr>
              <a:t> und muss verbessert werden. Das Systeme und durch eine Variantenanalyse.</a:t>
            </a:r>
            <a:endParaRPr lang="de-CH" altLang="de-DE" b="0" kern="0" dirty="0" smtClean="0">
              <a:solidFill>
                <a:srgbClr val="000000"/>
              </a:solidFill>
              <a:latin typeface="Times New Roman" panose="02020603050405020304" pitchFamily="18" charset="0"/>
              <a:cs typeface="Times New Roman" panose="02020603050405020304" pitchFamily="18" charset="0"/>
            </a:endParaRPr>
          </a:p>
        </p:txBody>
      </p:sp>
      <p:sp>
        <p:nvSpPr>
          <p:cNvPr id="27" name="Title 1"/>
          <p:cNvSpPr txBox="1">
            <a:spLocks/>
          </p:cNvSpPr>
          <p:nvPr/>
        </p:nvSpPr>
        <p:spPr bwMode="auto">
          <a:xfrm>
            <a:off x="15673333" y="18353547"/>
            <a:ext cx="6407672" cy="204419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3600" b="0" kern="0" dirty="0" err="1" smtClean="0">
                <a:solidFill>
                  <a:srgbClr val="000000"/>
                </a:solidFill>
                <a:latin typeface="Times New Roman" panose="02020603050405020304" pitchFamily="18" charset="0"/>
                <a:cs typeface="Times New Roman" panose="02020603050405020304" pitchFamily="18" charset="0"/>
              </a:rPr>
              <a:t>tion</a:t>
            </a:r>
            <a:r>
              <a:rPr lang="de-CH" altLang="de-DE" sz="3600" b="0" kern="0" dirty="0" smtClean="0">
                <a:solidFill>
                  <a:srgbClr val="000000"/>
                </a:solidFill>
                <a:latin typeface="Times New Roman" panose="02020603050405020304" pitchFamily="18" charset="0"/>
                <a:cs typeface="Times New Roman" panose="02020603050405020304" pitchFamily="18" charset="0"/>
              </a:rPr>
              <a:t> in Uster ist </a:t>
            </a:r>
            <a:r>
              <a:rPr lang="de-CH" altLang="de-DE" sz="3600" b="0" kern="0" dirty="0" err="1" smtClean="0">
                <a:solidFill>
                  <a:srgbClr val="000000"/>
                </a:solidFill>
                <a:latin typeface="Times New Roman" panose="02020603050405020304" pitchFamily="18" charset="0"/>
                <a:cs typeface="Times New Roman" panose="02020603050405020304" pitchFamily="18" charset="0"/>
              </a:rPr>
              <a:t>kake</a:t>
            </a:r>
            <a:r>
              <a:rPr lang="de-CH" altLang="de-DE" sz="3600" b="0" kern="0" dirty="0" smtClean="0">
                <a:solidFill>
                  <a:srgbClr val="000000"/>
                </a:solidFill>
                <a:latin typeface="Times New Roman" panose="02020603050405020304" pitchFamily="18" charset="0"/>
                <a:cs typeface="Times New Roman" panose="02020603050405020304" pitchFamily="18" charset="0"/>
              </a:rPr>
              <a:t> und muss verbessert werden. Das Systeme und durch eine Variantenanalyse.</a:t>
            </a:r>
            <a:endParaRPr lang="de-CH" altLang="de-DE" b="0" kern="0" dirty="0" smtClean="0">
              <a:solidFill>
                <a:srgbClr val="000000"/>
              </a:solidFill>
              <a:latin typeface="Times New Roman" panose="02020603050405020304" pitchFamily="18" charset="0"/>
              <a:cs typeface="Times New Roman" panose="02020603050405020304" pitchFamily="18" charset="0"/>
            </a:endParaRPr>
          </a:p>
        </p:txBody>
      </p:sp>
      <p:sp>
        <p:nvSpPr>
          <p:cNvPr id="28" name="Title 1"/>
          <p:cNvSpPr txBox="1">
            <a:spLocks/>
          </p:cNvSpPr>
          <p:nvPr/>
        </p:nvSpPr>
        <p:spPr bwMode="auto">
          <a:xfrm>
            <a:off x="21589365" y="23202772"/>
            <a:ext cx="6407672" cy="252002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3600" b="0" kern="0" dirty="0" err="1" smtClean="0">
                <a:solidFill>
                  <a:srgbClr val="000000"/>
                </a:solidFill>
                <a:latin typeface="Times New Roman" panose="02020603050405020304" pitchFamily="18" charset="0"/>
                <a:cs typeface="Times New Roman" panose="02020603050405020304" pitchFamily="18" charset="0"/>
              </a:rPr>
              <a:t>tion</a:t>
            </a:r>
            <a:r>
              <a:rPr lang="de-CH" altLang="de-DE" sz="3600" b="0" kern="0" dirty="0" smtClean="0">
                <a:solidFill>
                  <a:srgbClr val="000000"/>
                </a:solidFill>
                <a:latin typeface="Times New Roman" panose="02020603050405020304" pitchFamily="18" charset="0"/>
                <a:cs typeface="Times New Roman" panose="02020603050405020304" pitchFamily="18" charset="0"/>
              </a:rPr>
              <a:t> in Uster ist </a:t>
            </a:r>
            <a:r>
              <a:rPr lang="de-CH" altLang="de-DE" sz="3600" b="0" kern="0" dirty="0" err="1" smtClean="0">
                <a:solidFill>
                  <a:srgbClr val="000000"/>
                </a:solidFill>
                <a:latin typeface="Times New Roman" panose="02020603050405020304" pitchFamily="18" charset="0"/>
                <a:cs typeface="Times New Roman" panose="02020603050405020304" pitchFamily="18" charset="0"/>
              </a:rPr>
              <a:t>kake</a:t>
            </a:r>
            <a:r>
              <a:rPr lang="de-CH" altLang="de-DE" sz="3600" b="0" kern="0" dirty="0" smtClean="0">
                <a:solidFill>
                  <a:srgbClr val="000000"/>
                </a:solidFill>
                <a:latin typeface="Times New Roman" panose="02020603050405020304" pitchFamily="18" charset="0"/>
                <a:cs typeface="Times New Roman" panose="02020603050405020304" pitchFamily="18" charset="0"/>
              </a:rPr>
              <a:t> und muss verbessert werden. Das wird erreicht durch die </a:t>
            </a:r>
            <a:r>
              <a:rPr lang="de-CH" altLang="de-DE" sz="3600" b="0" kern="0" dirty="0" err="1" smtClean="0">
                <a:solidFill>
                  <a:srgbClr val="000000"/>
                </a:solidFill>
                <a:latin typeface="Times New Roman" panose="02020603050405020304" pitchFamily="18" charset="0"/>
                <a:cs typeface="Times New Roman" panose="02020603050405020304" pitchFamily="18" charset="0"/>
              </a:rPr>
              <a:t>Optimierunh</a:t>
            </a:r>
            <a:r>
              <a:rPr lang="de-CH" altLang="de-DE" sz="3600" b="0" kern="0" dirty="0" smtClean="0">
                <a:solidFill>
                  <a:srgbClr val="000000"/>
                </a:solidFill>
                <a:latin typeface="Times New Roman" panose="02020603050405020304" pitchFamily="18" charset="0"/>
                <a:cs typeface="Times New Roman" panose="02020603050405020304" pitchFamily="18" charset="0"/>
              </a:rPr>
              <a:t> eine Variantenanalyse.</a:t>
            </a:r>
            <a:endParaRPr lang="de-CH" altLang="de-DE" b="0" kern="0" dirty="0" smtClean="0">
              <a:solidFill>
                <a:srgbClr val="000000"/>
              </a:solidFill>
              <a:latin typeface="Times New Roman" panose="02020603050405020304" pitchFamily="18" charset="0"/>
              <a:cs typeface="Times New Roman" panose="02020603050405020304" pitchFamily="18" charset="0"/>
            </a:endParaRPr>
          </a:p>
        </p:txBody>
      </p:sp>
      <p:pic>
        <p:nvPicPr>
          <p:cNvPr id="24" name="Grafik 2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751405" y="29275974"/>
            <a:ext cx="9545959" cy="6822179"/>
          </a:xfrm>
          <a:prstGeom prst="rect">
            <a:avLst/>
          </a:prstGeom>
        </p:spPr>
      </p:pic>
      <p:sp>
        <p:nvSpPr>
          <p:cNvPr id="31" name="Title 1"/>
          <p:cNvSpPr txBox="1">
            <a:spLocks/>
          </p:cNvSpPr>
          <p:nvPr/>
        </p:nvSpPr>
        <p:spPr bwMode="auto">
          <a:xfrm>
            <a:off x="19267993" y="40080732"/>
            <a:ext cx="8729044" cy="206706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3600" b="0" kern="0" dirty="0" err="1" smtClean="0">
                <a:solidFill>
                  <a:srgbClr val="000000"/>
                </a:solidFill>
                <a:latin typeface="Times New Roman" panose="02020603050405020304" pitchFamily="18" charset="0"/>
                <a:cs typeface="Times New Roman" panose="02020603050405020304" pitchFamily="18" charset="0"/>
              </a:rPr>
              <a:t>Literaturverzeichnigs</a:t>
            </a:r>
            <a:r>
              <a:rPr lang="de-CH" altLang="de-DE" sz="3600" b="0" kern="0" dirty="0" smtClean="0">
                <a:solidFill>
                  <a:srgbClr val="000000"/>
                </a:solidFill>
                <a:latin typeface="Times New Roman" panose="02020603050405020304" pitchFamily="18" charset="0"/>
                <a:cs typeface="Times New Roman" panose="02020603050405020304" pitchFamily="18" charset="0"/>
              </a:rPr>
              <a:t>:</a:t>
            </a:r>
          </a:p>
          <a:p>
            <a:r>
              <a:rPr lang="de-CH" altLang="de-DE" sz="1400" b="0" kern="0" dirty="0" smtClean="0">
                <a:solidFill>
                  <a:srgbClr val="000000"/>
                </a:solidFill>
                <a:latin typeface="Times New Roman" panose="02020603050405020304" pitchFamily="18" charset="0"/>
                <a:cs typeface="Times New Roman" panose="02020603050405020304" pitchFamily="18" charset="0"/>
              </a:rPr>
              <a:t>-</a:t>
            </a:r>
            <a:r>
              <a:rPr lang="de-CH" altLang="de-DE" sz="2400" b="0" kern="0" dirty="0" err="1" smtClean="0">
                <a:solidFill>
                  <a:srgbClr val="000000"/>
                </a:solidFill>
                <a:latin typeface="Times New Roman" panose="02020603050405020304" pitchFamily="18" charset="0"/>
                <a:cs typeface="Times New Roman" panose="02020603050405020304" pitchFamily="18" charset="0"/>
              </a:rPr>
              <a:t>Adey</a:t>
            </a:r>
            <a:r>
              <a:rPr lang="de-CH" altLang="de-DE" sz="2400" b="0" kern="0" dirty="0" smtClean="0">
                <a:solidFill>
                  <a:srgbClr val="000000"/>
                </a:solidFill>
                <a:latin typeface="Times New Roman" panose="02020603050405020304" pitchFamily="18" charset="0"/>
                <a:cs typeface="Times New Roman" panose="02020603050405020304" pitchFamily="18" charset="0"/>
              </a:rPr>
              <a:t> et. all. – Kursmaterial System Engineering FS2019</a:t>
            </a:r>
          </a:p>
          <a:p>
            <a:r>
              <a:rPr lang="de-CH" altLang="de-DE" sz="2400" b="0" kern="0" dirty="0" smtClean="0">
                <a:solidFill>
                  <a:srgbClr val="000000"/>
                </a:solidFill>
                <a:latin typeface="Times New Roman" panose="02020603050405020304" pitchFamily="18" charset="0"/>
                <a:cs typeface="Times New Roman" panose="02020603050405020304" pitchFamily="18" charset="0"/>
              </a:rPr>
              <a:t>-Kanton Zürich 2019 – GIS-Browser</a:t>
            </a:r>
            <a:endParaRPr lang="de-CH" altLang="de-DE" sz="8000" b="0" kern="0" dirty="0" smtClean="0">
              <a:solidFill>
                <a:srgbClr val="000000"/>
              </a:solidFill>
              <a:latin typeface="Times New Roman" panose="02020603050405020304" pitchFamily="18" charset="0"/>
              <a:cs typeface="Times New Roman" panose="02020603050405020304" pitchFamily="18" charset="0"/>
            </a:endParaRPr>
          </a:p>
        </p:txBody>
      </p:sp>
      <p:sp>
        <p:nvSpPr>
          <p:cNvPr id="32" name="Abgerundetes Rechteck 31"/>
          <p:cNvSpPr/>
          <p:nvPr/>
        </p:nvSpPr>
        <p:spPr bwMode="auto">
          <a:xfrm>
            <a:off x="15631678" y="11684771"/>
            <a:ext cx="12365359" cy="17317448"/>
          </a:xfrm>
          <a:prstGeom prst="roundRect">
            <a:avLst>
              <a:gd name="adj" fmla="val 1900"/>
            </a:avLst>
          </a:prstGeom>
          <a:noFill/>
          <a:ln w="9525" cap="flat" cmpd="sng" algn="ctr">
            <a:solidFill>
              <a:srgbClr val="000000"/>
            </a:solidFill>
            <a:prstDash val="solid"/>
            <a:round/>
            <a:headEnd type="none" w="med" len="med"/>
            <a:tailEnd type="none" w="med" len="med"/>
          </a:ln>
          <a:effectLst/>
        </p:spPr>
        <p:txBody>
          <a:bodyPr vert="horz" wrap="square" lIns="87878" tIns="43940" rIns="87878" bIns="4394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CH" sz="2400" b="0" i="0" u="none" strike="noStrike" cap="none" normalizeH="0" baseline="0" smtClean="0">
              <a:ln>
                <a:noFill/>
              </a:ln>
              <a:solidFill>
                <a:schemeClr val="tx1"/>
              </a:solidFill>
              <a:effectLst/>
              <a:latin typeface="Times New Roman" pitchFamily="18" charset="0"/>
            </a:endParaRPr>
          </a:p>
        </p:txBody>
      </p:sp>
      <p:pic>
        <p:nvPicPr>
          <p:cNvPr id="29" name="Grafik 2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751405" y="34181642"/>
            <a:ext cx="12245632" cy="5563656"/>
          </a:xfrm>
          <a:prstGeom prst="rect">
            <a:avLst/>
          </a:prstGeom>
        </p:spPr>
      </p:pic>
      <p:sp>
        <p:nvSpPr>
          <p:cNvPr id="35" name="Abgerundetes Rechteck 34"/>
          <p:cNvSpPr/>
          <p:nvPr/>
        </p:nvSpPr>
        <p:spPr bwMode="auto">
          <a:xfrm>
            <a:off x="19277618" y="40080732"/>
            <a:ext cx="8677413" cy="2054214"/>
          </a:xfrm>
          <a:prstGeom prst="roundRect">
            <a:avLst>
              <a:gd name="adj" fmla="val 1900"/>
            </a:avLst>
          </a:prstGeom>
          <a:noFill/>
          <a:ln w="9525" cap="flat" cmpd="sng" algn="ctr">
            <a:solidFill>
              <a:srgbClr val="000000"/>
            </a:solidFill>
            <a:prstDash val="solid"/>
            <a:round/>
            <a:headEnd type="none" w="med" len="med"/>
            <a:tailEnd type="none" w="med" len="med"/>
          </a:ln>
          <a:effectLst/>
        </p:spPr>
        <p:txBody>
          <a:bodyPr vert="horz" wrap="square" lIns="87878" tIns="43940" rIns="87878" bIns="4394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CH"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zur">
  <a:themeElements>
    <a:clrScheme name="Azur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fontScheme name="Azur">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87878" tIns="43940" rIns="87878" bIns="4394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87878" tIns="43940" rIns="87878" bIns="4394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Azur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Azur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Azur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Azur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C:\MSOffice\Vorlagen\Präsentationslayouts\Azur.pot</Template>
  <TotalTime>0</TotalTime>
  <Words>83</Words>
  <Application>Microsoft Office PowerPoint</Application>
  <PresentationFormat>Benutzerdefiniert</PresentationFormat>
  <Paragraphs>13</Paragraphs>
  <Slides>1</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Times New Roman</vt:lpstr>
      <vt:lpstr>MS PGothic</vt:lpstr>
      <vt:lpstr>Arial</vt:lpstr>
      <vt:lpstr>Symbol</vt:lpstr>
      <vt:lpstr>Helvetica</vt:lpstr>
      <vt:lpstr>Azur</vt:lpstr>
      <vt:lpstr>Einleitung Die Situation in Uster ist kake und muss verbessert werden. Das wird erreicht durch die Optimierung bestehender Systeme und durch eine Variantenanalyse. Da kann man nicht wirlichas Viel Schreiben… nur so 10 Sätze mehr nicht dann ist das schon viel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Matthias Vogel</dc:creator>
  <cp:lastModifiedBy>Cyrano Golliez</cp:lastModifiedBy>
  <cp:revision>598</cp:revision>
  <cp:lastPrinted>2011-06-01T18:18:36Z</cp:lastPrinted>
  <dcterms:created xsi:type="dcterms:W3CDTF">1995-06-17T23:31:02Z</dcterms:created>
  <dcterms:modified xsi:type="dcterms:W3CDTF">2020-05-27T02:57:33Z</dcterms:modified>
</cp:coreProperties>
</file>