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9" r:id="rId2"/>
    <p:sldId id="285" r:id="rId3"/>
    <p:sldId id="280" r:id="rId4"/>
    <p:sldId id="277" r:id="rId5"/>
    <p:sldId id="272" r:id="rId6"/>
    <p:sldId id="289" r:id="rId7"/>
    <p:sldId id="274" r:id="rId8"/>
    <p:sldId id="279" r:id="rId9"/>
    <p:sldId id="286" r:id="rId10"/>
    <p:sldId id="287" r:id="rId11"/>
    <p:sldId id="290" r:id="rId12"/>
    <p:sldId id="288" r:id="rId13"/>
    <p:sldId id="294" r:id="rId14"/>
    <p:sldId id="293" r:id="rId15"/>
    <p:sldId id="292" r:id="rId16"/>
    <p:sldId id="268" r:id="rId17"/>
    <p:sldId id="284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AVARDHAN JAKKIDI" initials="GJ" lastIdx="2" clrIdx="0">
    <p:extLst>
      <p:ext uri="{19B8F6BF-5375-455C-9EA6-DF929625EA0E}">
        <p15:presenceInfo xmlns:p15="http://schemas.microsoft.com/office/powerpoint/2012/main" userId="f98a14215733bf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>
        <p:scale>
          <a:sx n="81" d="100"/>
          <a:sy n="81" d="100"/>
        </p:scale>
        <p:origin x="725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06B872-332E-4CC7-8A88-D3029A28224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A415C6B-9FA8-41CD-BB26-C80E90E7BD7E}">
      <dgm:prSet/>
      <dgm:spPr/>
      <dgm:t>
        <a:bodyPr/>
        <a:lstStyle/>
        <a:p>
          <a:pPr>
            <a:defRPr b="1"/>
          </a:pPr>
          <a:r>
            <a:rPr lang="en-US"/>
            <a:t>Restricted to Manager and Cashier.</a:t>
          </a:r>
        </a:p>
      </dgm:t>
    </dgm:pt>
    <dgm:pt modelId="{3747D551-F01E-4FC5-B6CC-AEA6984E9DF8}" type="parTrans" cxnId="{ED3AE4FA-39E2-42EE-9811-A0184607B8A2}">
      <dgm:prSet/>
      <dgm:spPr/>
      <dgm:t>
        <a:bodyPr/>
        <a:lstStyle/>
        <a:p>
          <a:endParaRPr lang="en-US"/>
        </a:p>
      </dgm:t>
    </dgm:pt>
    <dgm:pt modelId="{306AB50A-DF2F-4E39-86EE-BD61D5A7376A}" type="sibTrans" cxnId="{ED3AE4FA-39E2-42EE-9811-A0184607B8A2}">
      <dgm:prSet/>
      <dgm:spPr/>
      <dgm:t>
        <a:bodyPr/>
        <a:lstStyle/>
        <a:p>
          <a:endParaRPr lang="en-US"/>
        </a:p>
      </dgm:t>
    </dgm:pt>
    <dgm:pt modelId="{B3178FC0-228E-4333-A1D4-A254C36C6307}">
      <dgm:prSet/>
      <dgm:spPr/>
      <dgm:t>
        <a:bodyPr/>
        <a:lstStyle/>
        <a:p>
          <a:pPr>
            <a:defRPr b="1"/>
          </a:pPr>
          <a:r>
            <a:rPr lang="en-US"/>
            <a:t>Ministatement print function.</a:t>
          </a:r>
        </a:p>
      </dgm:t>
    </dgm:pt>
    <dgm:pt modelId="{D9D59800-4D5F-4B87-A8F4-9BEBE46C2AF9}" type="parTrans" cxnId="{613BB78C-A27C-430E-8377-A1E156522311}">
      <dgm:prSet/>
      <dgm:spPr/>
      <dgm:t>
        <a:bodyPr/>
        <a:lstStyle/>
        <a:p>
          <a:endParaRPr lang="en-US"/>
        </a:p>
      </dgm:t>
    </dgm:pt>
    <dgm:pt modelId="{BFFFB0E8-9180-4F59-99A5-E4292E992917}" type="sibTrans" cxnId="{613BB78C-A27C-430E-8377-A1E156522311}">
      <dgm:prSet/>
      <dgm:spPr/>
      <dgm:t>
        <a:bodyPr/>
        <a:lstStyle/>
        <a:p>
          <a:endParaRPr lang="en-US"/>
        </a:p>
      </dgm:t>
    </dgm:pt>
    <dgm:pt modelId="{F8B9B2EE-A550-47F6-BD10-6F1F9DC55605}">
      <dgm:prSet/>
      <dgm:spPr/>
      <dgm:t>
        <a:bodyPr/>
        <a:lstStyle/>
        <a:p>
          <a:pPr>
            <a:defRPr b="1"/>
          </a:pPr>
          <a:r>
            <a:rPr lang="en-US"/>
            <a:t>No extra features of a typical banking system such as</a:t>
          </a:r>
        </a:p>
      </dgm:t>
    </dgm:pt>
    <dgm:pt modelId="{8DCBDDFF-76F8-4325-B181-FEA5CB85604E}" type="parTrans" cxnId="{DF650986-5B39-4286-9E16-DACA777461A9}">
      <dgm:prSet/>
      <dgm:spPr/>
      <dgm:t>
        <a:bodyPr/>
        <a:lstStyle/>
        <a:p>
          <a:endParaRPr lang="en-US"/>
        </a:p>
      </dgm:t>
    </dgm:pt>
    <dgm:pt modelId="{6F80CAD6-2255-4576-A77B-F39EE2FCDE21}" type="sibTrans" cxnId="{DF650986-5B39-4286-9E16-DACA777461A9}">
      <dgm:prSet/>
      <dgm:spPr/>
      <dgm:t>
        <a:bodyPr/>
        <a:lstStyle/>
        <a:p>
          <a:endParaRPr lang="en-US"/>
        </a:p>
      </dgm:t>
    </dgm:pt>
    <dgm:pt modelId="{846C77D8-A395-4331-9C0E-227A568A4291}">
      <dgm:prSet/>
      <dgm:spPr/>
      <dgm:t>
        <a:bodyPr/>
        <a:lstStyle/>
        <a:p>
          <a:r>
            <a:rPr lang="en-US"/>
            <a:t>Loans</a:t>
          </a:r>
        </a:p>
      </dgm:t>
    </dgm:pt>
    <dgm:pt modelId="{2BA030B0-DD9D-4867-A806-C76B1CA752D5}" type="parTrans" cxnId="{D7F9CFF1-8333-450C-A3E4-5A4B4C540595}">
      <dgm:prSet/>
      <dgm:spPr/>
      <dgm:t>
        <a:bodyPr/>
        <a:lstStyle/>
        <a:p>
          <a:endParaRPr lang="en-US"/>
        </a:p>
      </dgm:t>
    </dgm:pt>
    <dgm:pt modelId="{BCC1FB3B-D110-4E99-9A90-835A948FD251}" type="sibTrans" cxnId="{D7F9CFF1-8333-450C-A3E4-5A4B4C540595}">
      <dgm:prSet/>
      <dgm:spPr/>
      <dgm:t>
        <a:bodyPr/>
        <a:lstStyle/>
        <a:p>
          <a:endParaRPr lang="en-US"/>
        </a:p>
      </dgm:t>
    </dgm:pt>
    <dgm:pt modelId="{BDFD1E88-66B2-43F7-830A-167CF5BFB020}">
      <dgm:prSet/>
      <dgm:spPr/>
      <dgm:t>
        <a:bodyPr/>
        <a:lstStyle/>
        <a:p>
          <a:r>
            <a:rPr lang="en-US"/>
            <a:t>Offers</a:t>
          </a:r>
        </a:p>
      </dgm:t>
    </dgm:pt>
    <dgm:pt modelId="{E47AF2FB-F00F-453E-AEAE-DE037C3A9B37}" type="parTrans" cxnId="{424DCCFD-1E08-4F16-B5EE-834C6B4FE64E}">
      <dgm:prSet/>
      <dgm:spPr/>
      <dgm:t>
        <a:bodyPr/>
        <a:lstStyle/>
        <a:p>
          <a:endParaRPr lang="en-US"/>
        </a:p>
      </dgm:t>
    </dgm:pt>
    <dgm:pt modelId="{C7EB5B3B-28E9-426F-9FE9-DD2B15E3997B}" type="sibTrans" cxnId="{424DCCFD-1E08-4F16-B5EE-834C6B4FE64E}">
      <dgm:prSet/>
      <dgm:spPr/>
      <dgm:t>
        <a:bodyPr/>
        <a:lstStyle/>
        <a:p>
          <a:endParaRPr lang="en-US"/>
        </a:p>
      </dgm:t>
    </dgm:pt>
    <dgm:pt modelId="{7A4268B1-A568-4E98-89EA-15F73691A1D1}">
      <dgm:prSet/>
      <dgm:spPr/>
      <dgm:t>
        <a:bodyPr/>
        <a:lstStyle/>
        <a:p>
          <a:pPr>
            <a:defRPr b="1"/>
          </a:pPr>
          <a:r>
            <a:rPr lang="en-US"/>
            <a:t>Repopulating date on update page.</a:t>
          </a:r>
        </a:p>
      </dgm:t>
    </dgm:pt>
    <dgm:pt modelId="{B47650F8-8D4C-442A-AEEB-C1A9A9686C2D}" type="parTrans" cxnId="{AFC15218-F6D9-48AD-9A70-CDDAA361A716}">
      <dgm:prSet/>
      <dgm:spPr/>
      <dgm:t>
        <a:bodyPr/>
        <a:lstStyle/>
        <a:p>
          <a:endParaRPr lang="en-US"/>
        </a:p>
      </dgm:t>
    </dgm:pt>
    <dgm:pt modelId="{F75049CC-3479-4309-BEDF-6135374F92CF}" type="sibTrans" cxnId="{AFC15218-F6D9-48AD-9A70-CDDAA361A716}">
      <dgm:prSet/>
      <dgm:spPr/>
      <dgm:t>
        <a:bodyPr/>
        <a:lstStyle/>
        <a:p>
          <a:endParaRPr lang="en-US"/>
        </a:p>
      </dgm:t>
    </dgm:pt>
    <dgm:pt modelId="{34781932-D202-4D40-BB5D-BDCE02B0F57E}" type="pres">
      <dgm:prSet presAssocID="{1806B872-332E-4CC7-8A88-D3029A28224A}" presName="root" presStyleCnt="0">
        <dgm:presLayoutVars>
          <dgm:dir/>
          <dgm:resizeHandles val="exact"/>
        </dgm:presLayoutVars>
      </dgm:prSet>
      <dgm:spPr/>
    </dgm:pt>
    <dgm:pt modelId="{6D0220C2-C786-4116-AEE0-99B0D7DAFE54}" type="pres">
      <dgm:prSet presAssocID="{DA415C6B-9FA8-41CD-BB26-C80E90E7BD7E}" presName="compNode" presStyleCnt="0"/>
      <dgm:spPr/>
    </dgm:pt>
    <dgm:pt modelId="{8559EE58-846F-496B-9A93-F2140082EF40}" type="pres">
      <dgm:prSet presAssocID="{DA415C6B-9FA8-41CD-BB26-C80E90E7BD7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4191323B-0525-490E-AF06-92AFEEBF7606}" type="pres">
      <dgm:prSet presAssocID="{DA415C6B-9FA8-41CD-BB26-C80E90E7BD7E}" presName="iconSpace" presStyleCnt="0"/>
      <dgm:spPr/>
    </dgm:pt>
    <dgm:pt modelId="{204BD188-7624-4A41-9D52-D3A183FA3EF5}" type="pres">
      <dgm:prSet presAssocID="{DA415C6B-9FA8-41CD-BB26-C80E90E7BD7E}" presName="parTx" presStyleLbl="revTx" presStyleIdx="0" presStyleCnt="8">
        <dgm:presLayoutVars>
          <dgm:chMax val="0"/>
          <dgm:chPref val="0"/>
        </dgm:presLayoutVars>
      </dgm:prSet>
      <dgm:spPr/>
    </dgm:pt>
    <dgm:pt modelId="{A346F766-A96A-47E2-9AA0-CA66B8244B8A}" type="pres">
      <dgm:prSet presAssocID="{DA415C6B-9FA8-41CD-BB26-C80E90E7BD7E}" presName="txSpace" presStyleCnt="0"/>
      <dgm:spPr/>
    </dgm:pt>
    <dgm:pt modelId="{184CB4C8-0A38-4E25-99F7-6D19416CC94F}" type="pres">
      <dgm:prSet presAssocID="{DA415C6B-9FA8-41CD-BB26-C80E90E7BD7E}" presName="desTx" presStyleLbl="revTx" presStyleIdx="1" presStyleCnt="8">
        <dgm:presLayoutVars/>
      </dgm:prSet>
      <dgm:spPr/>
    </dgm:pt>
    <dgm:pt modelId="{912CC116-6A38-4D85-8834-4DBE42217DAC}" type="pres">
      <dgm:prSet presAssocID="{306AB50A-DF2F-4E39-86EE-BD61D5A7376A}" presName="sibTrans" presStyleCnt="0"/>
      <dgm:spPr/>
    </dgm:pt>
    <dgm:pt modelId="{8E75310B-40D8-492C-9FF5-E69748915D96}" type="pres">
      <dgm:prSet presAssocID="{B3178FC0-228E-4333-A1D4-A254C36C6307}" presName="compNode" presStyleCnt="0"/>
      <dgm:spPr/>
    </dgm:pt>
    <dgm:pt modelId="{B9CD968B-9BE7-420E-ACF9-999F0FF04BAE}" type="pres">
      <dgm:prSet presAssocID="{B3178FC0-228E-4333-A1D4-A254C36C630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E9586691-D4C9-44AD-B20F-987CC7DC4D75}" type="pres">
      <dgm:prSet presAssocID="{B3178FC0-228E-4333-A1D4-A254C36C6307}" presName="iconSpace" presStyleCnt="0"/>
      <dgm:spPr/>
    </dgm:pt>
    <dgm:pt modelId="{B3BD2802-4709-455A-A4E5-3467BE36A920}" type="pres">
      <dgm:prSet presAssocID="{B3178FC0-228E-4333-A1D4-A254C36C6307}" presName="parTx" presStyleLbl="revTx" presStyleIdx="2" presStyleCnt="8">
        <dgm:presLayoutVars>
          <dgm:chMax val="0"/>
          <dgm:chPref val="0"/>
        </dgm:presLayoutVars>
      </dgm:prSet>
      <dgm:spPr/>
    </dgm:pt>
    <dgm:pt modelId="{E06B3C8E-BCEA-401A-8F93-B83DCC60BF19}" type="pres">
      <dgm:prSet presAssocID="{B3178FC0-228E-4333-A1D4-A254C36C6307}" presName="txSpace" presStyleCnt="0"/>
      <dgm:spPr/>
    </dgm:pt>
    <dgm:pt modelId="{93FB8396-0330-439F-9E6B-30CA809D9C6E}" type="pres">
      <dgm:prSet presAssocID="{B3178FC0-228E-4333-A1D4-A254C36C6307}" presName="desTx" presStyleLbl="revTx" presStyleIdx="3" presStyleCnt="8">
        <dgm:presLayoutVars/>
      </dgm:prSet>
      <dgm:spPr/>
    </dgm:pt>
    <dgm:pt modelId="{C065D29A-9873-4403-ADA3-EB478D2EFD11}" type="pres">
      <dgm:prSet presAssocID="{BFFFB0E8-9180-4F59-99A5-E4292E992917}" presName="sibTrans" presStyleCnt="0"/>
      <dgm:spPr/>
    </dgm:pt>
    <dgm:pt modelId="{F0634E50-E3FD-4E06-860F-1221167E4E29}" type="pres">
      <dgm:prSet presAssocID="{F8B9B2EE-A550-47F6-BD10-6F1F9DC55605}" presName="compNode" presStyleCnt="0"/>
      <dgm:spPr/>
    </dgm:pt>
    <dgm:pt modelId="{B079AD13-5B0D-4F9A-B2A8-87B59BD7078E}" type="pres">
      <dgm:prSet presAssocID="{F8B9B2EE-A550-47F6-BD10-6F1F9DC5560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ED48AD3-514A-417B-AF1A-29D8D7E34039}" type="pres">
      <dgm:prSet presAssocID="{F8B9B2EE-A550-47F6-BD10-6F1F9DC55605}" presName="iconSpace" presStyleCnt="0"/>
      <dgm:spPr/>
    </dgm:pt>
    <dgm:pt modelId="{30DB2EFF-F733-4A56-961D-9A9D33D32446}" type="pres">
      <dgm:prSet presAssocID="{F8B9B2EE-A550-47F6-BD10-6F1F9DC55605}" presName="parTx" presStyleLbl="revTx" presStyleIdx="4" presStyleCnt="8">
        <dgm:presLayoutVars>
          <dgm:chMax val="0"/>
          <dgm:chPref val="0"/>
        </dgm:presLayoutVars>
      </dgm:prSet>
      <dgm:spPr/>
    </dgm:pt>
    <dgm:pt modelId="{1C814936-151C-4EF6-A128-A6C07B4B0F41}" type="pres">
      <dgm:prSet presAssocID="{F8B9B2EE-A550-47F6-BD10-6F1F9DC55605}" presName="txSpace" presStyleCnt="0"/>
      <dgm:spPr/>
    </dgm:pt>
    <dgm:pt modelId="{66956276-6CBC-4317-B27C-8A58D101C817}" type="pres">
      <dgm:prSet presAssocID="{F8B9B2EE-A550-47F6-BD10-6F1F9DC55605}" presName="desTx" presStyleLbl="revTx" presStyleIdx="5" presStyleCnt="8">
        <dgm:presLayoutVars/>
      </dgm:prSet>
      <dgm:spPr/>
    </dgm:pt>
    <dgm:pt modelId="{E43A8B47-2B40-4D9E-B7DD-42F40CCAB81A}" type="pres">
      <dgm:prSet presAssocID="{6F80CAD6-2255-4576-A77B-F39EE2FCDE21}" presName="sibTrans" presStyleCnt="0"/>
      <dgm:spPr/>
    </dgm:pt>
    <dgm:pt modelId="{B682EABD-8840-404A-856D-667A00880F20}" type="pres">
      <dgm:prSet presAssocID="{7A4268B1-A568-4E98-89EA-15F73691A1D1}" presName="compNode" presStyleCnt="0"/>
      <dgm:spPr/>
    </dgm:pt>
    <dgm:pt modelId="{65282524-DF80-484E-AAFA-F931B7D3A7A7}" type="pres">
      <dgm:prSet presAssocID="{7A4268B1-A568-4E98-89EA-15F73691A1D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D91961FD-7CD3-4B73-9323-D6DA6734165E}" type="pres">
      <dgm:prSet presAssocID="{7A4268B1-A568-4E98-89EA-15F73691A1D1}" presName="iconSpace" presStyleCnt="0"/>
      <dgm:spPr/>
    </dgm:pt>
    <dgm:pt modelId="{CF850AF7-2448-49AE-AB6F-66D50F809514}" type="pres">
      <dgm:prSet presAssocID="{7A4268B1-A568-4E98-89EA-15F73691A1D1}" presName="parTx" presStyleLbl="revTx" presStyleIdx="6" presStyleCnt="8">
        <dgm:presLayoutVars>
          <dgm:chMax val="0"/>
          <dgm:chPref val="0"/>
        </dgm:presLayoutVars>
      </dgm:prSet>
      <dgm:spPr/>
    </dgm:pt>
    <dgm:pt modelId="{DFE9C260-80F0-4FAD-96E2-5310C8272823}" type="pres">
      <dgm:prSet presAssocID="{7A4268B1-A568-4E98-89EA-15F73691A1D1}" presName="txSpace" presStyleCnt="0"/>
      <dgm:spPr/>
    </dgm:pt>
    <dgm:pt modelId="{7F8B9ADD-14FA-4C62-8FBC-B4E6EFCB001C}" type="pres">
      <dgm:prSet presAssocID="{7A4268B1-A568-4E98-89EA-15F73691A1D1}" presName="desTx" presStyleLbl="revTx" presStyleIdx="7" presStyleCnt="8">
        <dgm:presLayoutVars/>
      </dgm:prSet>
      <dgm:spPr/>
    </dgm:pt>
  </dgm:ptLst>
  <dgm:cxnLst>
    <dgm:cxn modelId="{AFC15218-F6D9-48AD-9A70-CDDAA361A716}" srcId="{1806B872-332E-4CC7-8A88-D3029A28224A}" destId="{7A4268B1-A568-4E98-89EA-15F73691A1D1}" srcOrd="3" destOrd="0" parTransId="{B47650F8-8D4C-442A-AEEB-C1A9A9686C2D}" sibTransId="{F75049CC-3479-4309-BEDF-6135374F92CF}"/>
    <dgm:cxn modelId="{D3A20B6C-E525-4B81-A8BD-B5FC7AE39AA5}" type="presOf" srcId="{F8B9B2EE-A550-47F6-BD10-6F1F9DC55605}" destId="{30DB2EFF-F733-4A56-961D-9A9D33D32446}" srcOrd="0" destOrd="0" presId="urn:microsoft.com/office/officeart/2018/2/layout/IconLabelDescriptionList"/>
    <dgm:cxn modelId="{8976FD6D-1B6C-47EC-AEEF-18F31B6E0D77}" type="presOf" srcId="{BDFD1E88-66B2-43F7-830A-167CF5BFB020}" destId="{66956276-6CBC-4317-B27C-8A58D101C817}" srcOrd="0" destOrd="1" presId="urn:microsoft.com/office/officeart/2018/2/layout/IconLabelDescriptionList"/>
    <dgm:cxn modelId="{1B64586E-9FE5-4A97-9AAA-A6BE7157E5AB}" type="presOf" srcId="{846C77D8-A395-4331-9C0E-227A568A4291}" destId="{66956276-6CBC-4317-B27C-8A58D101C817}" srcOrd="0" destOrd="0" presId="urn:microsoft.com/office/officeart/2018/2/layout/IconLabelDescriptionList"/>
    <dgm:cxn modelId="{0F666D76-CAC4-46AA-8FB5-8DC16E720D41}" type="presOf" srcId="{B3178FC0-228E-4333-A1D4-A254C36C6307}" destId="{B3BD2802-4709-455A-A4E5-3467BE36A920}" srcOrd="0" destOrd="0" presId="urn:microsoft.com/office/officeart/2018/2/layout/IconLabelDescriptionList"/>
    <dgm:cxn modelId="{B6EE5F7C-FB07-473D-9FE7-03975439EE40}" type="presOf" srcId="{DA415C6B-9FA8-41CD-BB26-C80E90E7BD7E}" destId="{204BD188-7624-4A41-9D52-D3A183FA3EF5}" srcOrd="0" destOrd="0" presId="urn:microsoft.com/office/officeart/2018/2/layout/IconLabelDescriptionList"/>
    <dgm:cxn modelId="{DF650986-5B39-4286-9E16-DACA777461A9}" srcId="{1806B872-332E-4CC7-8A88-D3029A28224A}" destId="{F8B9B2EE-A550-47F6-BD10-6F1F9DC55605}" srcOrd="2" destOrd="0" parTransId="{8DCBDDFF-76F8-4325-B181-FEA5CB85604E}" sibTransId="{6F80CAD6-2255-4576-A77B-F39EE2FCDE21}"/>
    <dgm:cxn modelId="{613BB78C-A27C-430E-8377-A1E156522311}" srcId="{1806B872-332E-4CC7-8A88-D3029A28224A}" destId="{B3178FC0-228E-4333-A1D4-A254C36C6307}" srcOrd="1" destOrd="0" parTransId="{D9D59800-4D5F-4B87-A8F4-9BEBE46C2AF9}" sibTransId="{BFFFB0E8-9180-4F59-99A5-E4292E992917}"/>
    <dgm:cxn modelId="{0034DCC0-CA54-41DB-8FE8-4DFC151F7261}" type="presOf" srcId="{1806B872-332E-4CC7-8A88-D3029A28224A}" destId="{34781932-D202-4D40-BB5D-BDCE02B0F57E}" srcOrd="0" destOrd="0" presId="urn:microsoft.com/office/officeart/2018/2/layout/IconLabelDescriptionList"/>
    <dgm:cxn modelId="{913D82C2-0328-4925-BBAC-D28AF74B8D8B}" type="presOf" srcId="{7A4268B1-A568-4E98-89EA-15F73691A1D1}" destId="{CF850AF7-2448-49AE-AB6F-66D50F809514}" srcOrd="0" destOrd="0" presId="urn:microsoft.com/office/officeart/2018/2/layout/IconLabelDescriptionList"/>
    <dgm:cxn modelId="{D7F9CFF1-8333-450C-A3E4-5A4B4C540595}" srcId="{F8B9B2EE-A550-47F6-BD10-6F1F9DC55605}" destId="{846C77D8-A395-4331-9C0E-227A568A4291}" srcOrd="0" destOrd="0" parTransId="{2BA030B0-DD9D-4867-A806-C76B1CA752D5}" sibTransId="{BCC1FB3B-D110-4E99-9A90-835A948FD251}"/>
    <dgm:cxn modelId="{ED3AE4FA-39E2-42EE-9811-A0184607B8A2}" srcId="{1806B872-332E-4CC7-8A88-D3029A28224A}" destId="{DA415C6B-9FA8-41CD-BB26-C80E90E7BD7E}" srcOrd="0" destOrd="0" parTransId="{3747D551-F01E-4FC5-B6CC-AEA6984E9DF8}" sibTransId="{306AB50A-DF2F-4E39-86EE-BD61D5A7376A}"/>
    <dgm:cxn modelId="{424DCCFD-1E08-4F16-B5EE-834C6B4FE64E}" srcId="{F8B9B2EE-A550-47F6-BD10-6F1F9DC55605}" destId="{BDFD1E88-66B2-43F7-830A-167CF5BFB020}" srcOrd="1" destOrd="0" parTransId="{E47AF2FB-F00F-453E-AEAE-DE037C3A9B37}" sibTransId="{C7EB5B3B-28E9-426F-9FE9-DD2B15E3997B}"/>
    <dgm:cxn modelId="{A4A4BF56-64B8-4ECB-BD87-991AC1948C62}" type="presParOf" srcId="{34781932-D202-4D40-BB5D-BDCE02B0F57E}" destId="{6D0220C2-C786-4116-AEE0-99B0D7DAFE54}" srcOrd="0" destOrd="0" presId="urn:microsoft.com/office/officeart/2018/2/layout/IconLabelDescriptionList"/>
    <dgm:cxn modelId="{1F5444E5-3B91-4DE7-A462-EE0B1845E795}" type="presParOf" srcId="{6D0220C2-C786-4116-AEE0-99B0D7DAFE54}" destId="{8559EE58-846F-496B-9A93-F2140082EF40}" srcOrd="0" destOrd="0" presId="urn:microsoft.com/office/officeart/2018/2/layout/IconLabelDescriptionList"/>
    <dgm:cxn modelId="{159F78F1-6627-4694-9026-E0F4A09DEF16}" type="presParOf" srcId="{6D0220C2-C786-4116-AEE0-99B0D7DAFE54}" destId="{4191323B-0525-490E-AF06-92AFEEBF7606}" srcOrd="1" destOrd="0" presId="urn:microsoft.com/office/officeart/2018/2/layout/IconLabelDescriptionList"/>
    <dgm:cxn modelId="{964994D6-5572-489C-8E19-C8C8DCE8BE86}" type="presParOf" srcId="{6D0220C2-C786-4116-AEE0-99B0D7DAFE54}" destId="{204BD188-7624-4A41-9D52-D3A183FA3EF5}" srcOrd="2" destOrd="0" presId="urn:microsoft.com/office/officeart/2018/2/layout/IconLabelDescriptionList"/>
    <dgm:cxn modelId="{700E6716-C3AB-4121-BEEC-A075CA3FD25C}" type="presParOf" srcId="{6D0220C2-C786-4116-AEE0-99B0D7DAFE54}" destId="{A346F766-A96A-47E2-9AA0-CA66B8244B8A}" srcOrd="3" destOrd="0" presId="urn:microsoft.com/office/officeart/2018/2/layout/IconLabelDescriptionList"/>
    <dgm:cxn modelId="{7FA406C0-7373-439F-AAC9-CEC73E67DD07}" type="presParOf" srcId="{6D0220C2-C786-4116-AEE0-99B0D7DAFE54}" destId="{184CB4C8-0A38-4E25-99F7-6D19416CC94F}" srcOrd="4" destOrd="0" presId="urn:microsoft.com/office/officeart/2018/2/layout/IconLabelDescriptionList"/>
    <dgm:cxn modelId="{6645AE5A-7EC4-4B35-9703-C58EA7E1C0C6}" type="presParOf" srcId="{34781932-D202-4D40-BB5D-BDCE02B0F57E}" destId="{912CC116-6A38-4D85-8834-4DBE42217DAC}" srcOrd="1" destOrd="0" presId="urn:microsoft.com/office/officeart/2018/2/layout/IconLabelDescriptionList"/>
    <dgm:cxn modelId="{166F8A62-2289-45EC-B3E8-2F5A42098811}" type="presParOf" srcId="{34781932-D202-4D40-BB5D-BDCE02B0F57E}" destId="{8E75310B-40D8-492C-9FF5-E69748915D96}" srcOrd="2" destOrd="0" presId="urn:microsoft.com/office/officeart/2018/2/layout/IconLabelDescriptionList"/>
    <dgm:cxn modelId="{07B8BAE8-CC0A-4C5C-909E-8DC28142CF2D}" type="presParOf" srcId="{8E75310B-40D8-492C-9FF5-E69748915D96}" destId="{B9CD968B-9BE7-420E-ACF9-999F0FF04BAE}" srcOrd="0" destOrd="0" presId="urn:microsoft.com/office/officeart/2018/2/layout/IconLabelDescriptionList"/>
    <dgm:cxn modelId="{488DD5D1-C489-4CFA-87A7-54CAB2101D0F}" type="presParOf" srcId="{8E75310B-40D8-492C-9FF5-E69748915D96}" destId="{E9586691-D4C9-44AD-B20F-987CC7DC4D75}" srcOrd="1" destOrd="0" presId="urn:microsoft.com/office/officeart/2018/2/layout/IconLabelDescriptionList"/>
    <dgm:cxn modelId="{6D7CEC76-E141-4865-93ED-AC51ECCC3B6E}" type="presParOf" srcId="{8E75310B-40D8-492C-9FF5-E69748915D96}" destId="{B3BD2802-4709-455A-A4E5-3467BE36A920}" srcOrd="2" destOrd="0" presId="urn:microsoft.com/office/officeart/2018/2/layout/IconLabelDescriptionList"/>
    <dgm:cxn modelId="{CB3DE663-1C75-4891-9F55-FB128CFCCA0C}" type="presParOf" srcId="{8E75310B-40D8-492C-9FF5-E69748915D96}" destId="{E06B3C8E-BCEA-401A-8F93-B83DCC60BF19}" srcOrd="3" destOrd="0" presId="urn:microsoft.com/office/officeart/2018/2/layout/IconLabelDescriptionList"/>
    <dgm:cxn modelId="{E03B213F-6923-4E30-8E1B-F4981A178F32}" type="presParOf" srcId="{8E75310B-40D8-492C-9FF5-E69748915D96}" destId="{93FB8396-0330-439F-9E6B-30CA809D9C6E}" srcOrd="4" destOrd="0" presId="urn:microsoft.com/office/officeart/2018/2/layout/IconLabelDescriptionList"/>
    <dgm:cxn modelId="{FFF57712-9B51-440D-94BA-DD04ECDE2BBE}" type="presParOf" srcId="{34781932-D202-4D40-BB5D-BDCE02B0F57E}" destId="{C065D29A-9873-4403-ADA3-EB478D2EFD11}" srcOrd="3" destOrd="0" presId="urn:microsoft.com/office/officeart/2018/2/layout/IconLabelDescriptionList"/>
    <dgm:cxn modelId="{585C7FDA-AF5C-479B-924F-32D96A7D25FD}" type="presParOf" srcId="{34781932-D202-4D40-BB5D-BDCE02B0F57E}" destId="{F0634E50-E3FD-4E06-860F-1221167E4E29}" srcOrd="4" destOrd="0" presId="urn:microsoft.com/office/officeart/2018/2/layout/IconLabelDescriptionList"/>
    <dgm:cxn modelId="{A7FD3016-DF43-4710-BAE2-1E87DFCD1327}" type="presParOf" srcId="{F0634E50-E3FD-4E06-860F-1221167E4E29}" destId="{B079AD13-5B0D-4F9A-B2A8-87B59BD7078E}" srcOrd="0" destOrd="0" presId="urn:microsoft.com/office/officeart/2018/2/layout/IconLabelDescriptionList"/>
    <dgm:cxn modelId="{6D2C408C-A6D4-4D76-905B-9C20C91BAEFD}" type="presParOf" srcId="{F0634E50-E3FD-4E06-860F-1221167E4E29}" destId="{9ED48AD3-514A-417B-AF1A-29D8D7E34039}" srcOrd="1" destOrd="0" presId="urn:microsoft.com/office/officeart/2018/2/layout/IconLabelDescriptionList"/>
    <dgm:cxn modelId="{241878F3-0F7E-4DB1-A9FC-288349FB877B}" type="presParOf" srcId="{F0634E50-E3FD-4E06-860F-1221167E4E29}" destId="{30DB2EFF-F733-4A56-961D-9A9D33D32446}" srcOrd="2" destOrd="0" presId="urn:microsoft.com/office/officeart/2018/2/layout/IconLabelDescriptionList"/>
    <dgm:cxn modelId="{FA51747F-DF3F-49B6-AD8B-2BC31F6B8BED}" type="presParOf" srcId="{F0634E50-E3FD-4E06-860F-1221167E4E29}" destId="{1C814936-151C-4EF6-A128-A6C07B4B0F41}" srcOrd="3" destOrd="0" presId="urn:microsoft.com/office/officeart/2018/2/layout/IconLabelDescriptionList"/>
    <dgm:cxn modelId="{72EBC4D3-6FC4-47F9-B40D-675913CFFF1F}" type="presParOf" srcId="{F0634E50-E3FD-4E06-860F-1221167E4E29}" destId="{66956276-6CBC-4317-B27C-8A58D101C817}" srcOrd="4" destOrd="0" presId="urn:microsoft.com/office/officeart/2018/2/layout/IconLabelDescriptionList"/>
    <dgm:cxn modelId="{A984EE76-E40F-4A6A-9867-B7F7E1BECC4C}" type="presParOf" srcId="{34781932-D202-4D40-BB5D-BDCE02B0F57E}" destId="{E43A8B47-2B40-4D9E-B7DD-42F40CCAB81A}" srcOrd="5" destOrd="0" presId="urn:microsoft.com/office/officeart/2018/2/layout/IconLabelDescriptionList"/>
    <dgm:cxn modelId="{BC7A5EB2-A1EB-48AD-B31E-DAD211BA142F}" type="presParOf" srcId="{34781932-D202-4D40-BB5D-BDCE02B0F57E}" destId="{B682EABD-8840-404A-856D-667A00880F20}" srcOrd="6" destOrd="0" presId="urn:microsoft.com/office/officeart/2018/2/layout/IconLabelDescriptionList"/>
    <dgm:cxn modelId="{8F99BD12-7864-4A72-9263-93D50F011A0C}" type="presParOf" srcId="{B682EABD-8840-404A-856D-667A00880F20}" destId="{65282524-DF80-484E-AAFA-F931B7D3A7A7}" srcOrd="0" destOrd="0" presId="urn:microsoft.com/office/officeart/2018/2/layout/IconLabelDescriptionList"/>
    <dgm:cxn modelId="{AAAFC582-1822-4F41-8B8A-53907CD9C71C}" type="presParOf" srcId="{B682EABD-8840-404A-856D-667A00880F20}" destId="{D91961FD-7CD3-4B73-9323-D6DA6734165E}" srcOrd="1" destOrd="0" presId="urn:microsoft.com/office/officeart/2018/2/layout/IconLabelDescriptionList"/>
    <dgm:cxn modelId="{795BABBC-0E2A-4B42-8FDF-6CC4E93832BA}" type="presParOf" srcId="{B682EABD-8840-404A-856D-667A00880F20}" destId="{CF850AF7-2448-49AE-AB6F-66D50F809514}" srcOrd="2" destOrd="0" presId="urn:microsoft.com/office/officeart/2018/2/layout/IconLabelDescriptionList"/>
    <dgm:cxn modelId="{5E87F26A-C2F3-47C3-A98A-7BDCBB7819F1}" type="presParOf" srcId="{B682EABD-8840-404A-856D-667A00880F20}" destId="{DFE9C260-80F0-4FAD-96E2-5310C8272823}" srcOrd="3" destOrd="0" presId="urn:microsoft.com/office/officeart/2018/2/layout/IconLabelDescriptionList"/>
    <dgm:cxn modelId="{FDA3B218-DC71-4475-B9F8-4DF804C0F18E}" type="presParOf" srcId="{B682EABD-8840-404A-856D-667A00880F20}" destId="{7F8B9ADD-14FA-4C62-8FBC-B4E6EFCB001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9EE58-846F-496B-9A93-F2140082EF40}">
      <dsp:nvSpPr>
        <dsp:cNvPr id="0" name=""/>
        <dsp:cNvSpPr/>
      </dsp:nvSpPr>
      <dsp:spPr>
        <a:xfrm>
          <a:off x="6723" y="1196949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BD188-7624-4A41-9D52-D3A183FA3EF5}">
      <dsp:nvSpPr>
        <dsp:cNvPr id="0" name=""/>
        <dsp:cNvSpPr/>
      </dsp:nvSpPr>
      <dsp:spPr>
        <a:xfrm>
          <a:off x="6723" y="2093280"/>
          <a:ext cx="2320312" cy="391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Restricted to Manager and Cashier.</a:t>
          </a:r>
        </a:p>
      </dsp:txBody>
      <dsp:txXfrm>
        <a:off x="6723" y="2093280"/>
        <a:ext cx="2320312" cy="391552"/>
      </dsp:txXfrm>
    </dsp:sp>
    <dsp:sp modelId="{184CB4C8-0A38-4E25-99F7-6D19416CC94F}">
      <dsp:nvSpPr>
        <dsp:cNvPr id="0" name=""/>
        <dsp:cNvSpPr/>
      </dsp:nvSpPr>
      <dsp:spPr>
        <a:xfrm>
          <a:off x="6723" y="2524006"/>
          <a:ext cx="2320312" cy="631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CD968B-9BE7-420E-ACF9-999F0FF04BAE}">
      <dsp:nvSpPr>
        <dsp:cNvPr id="0" name=""/>
        <dsp:cNvSpPr/>
      </dsp:nvSpPr>
      <dsp:spPr>
        <a:xfrm>
          <a:off x="2733091" y="1196949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BD2802-4709-455A-A4E5-3467BE36A920}">
      <dsp:nvSpPr>
        <dsp:cNvPr id="0" name=""/>
        <dsp:cNvSpPr/>
      </dsp:nvSpPr>
      <dsp:spPr>
        <a:xfrm>
          <a:off x="2733091" y="2093280"/>
          <a:ext cx="2320312" cy="391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Ministatement print function.</a:t>
          </a:r>
        </a:p>
      </dsp:txBody>
      <dsp:txXfrm>
        <a:off x="2733091" y="2093280"/>
        <a:ext cx="2320312" cy="391552"/>
      </dsp:txXfrm>
    </dsp:sp>
    <dsp:sp modelId="{93FB8396-0330-439F-9E6B-30CA809D9C6E}">
      <dsp:nvSpPr>
        <dsp:cNvPr id="0" name=""/>
        <dsp:cNvSpPr/>
      </dsp:nvSpPr>
      <dsp:spPr>
        <a:xfrm>
          <a:off x="2733091" y="2524006"/>
          <a:ext cx="2320312" cy="631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79AD13-5B0D-4F9A-B2A8-87B59BD7078E}">
      <dsp:nvSpPr>
        <dsp:cNvPr id="0" name=""/>
        <dsp:cNvSpPr/>
      </dsp:nvSpPr>
      <dsp:spPr>
        <a:xfrm>
          <a:off x="5459458" y="1196949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B2EFF-F733-4A56-961D-9A9D33D32446}">
      <dsp:nvSpPr>
        <dsp:cNvPr id="0" name=""/>
        <dsp:cNvSpPr/>
      </dsp:nvSpPr>
      <dsp:spPr>
        <a:xfrm>
          <a:off x="5459458" y="2093280"/>
          <a:ext cx="2320312" cy="391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No extra features of a typical banking system such as</a:t>
          </a:r>
        </a:p>
      </dsp:txBody>
      <dsp:txXfrm>
        <a:off x="5459458" y="2093280"/>
        <a:ext cx="2320312" cy="391552"/>
      </dsp:txXfrm>
    </dsp:sp>
    <dsp:sp modelId="{66956276-6CBC-4317-B27C-8A58D101C817}">
      <dsp:nvSpPr>
        <dsp:cNvPr id="0" name=""/>
        <dsp:cNvSpPr/>
      </dsp:nvSpPr>
      <dsp:spPr>
        <a:xfrm>
          <a:off x="5459458" y="2524006"/>
          <a:ext cx="2320312" cy="631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Loans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Offers</a:t>
          </a:r>
        </a:p>
      </dsp:txBody>
      <dsp:txXfrm>
        <a:off x="5459458" y="2524006"/>
        <a:ext cx="2320312" cy="631588"/>
      </dsp:txXfrm>
    </dsp:sp>
    <dsp:sp modelId="{65282524-DF80-484E-AAFA-F931B7D3A7A7}">
      <dsp:nvSpPr>
        <dsp:cNvPr id="0" name=""/>
        <dsp:cNvSpPr/>
      </dsp:nvSpPr>
      <dsp:spPr>
        <a:xfrm>
          <a:off x="8185825" y="1196949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50AF7-2448-49AE-AB6F-66D50F809514}">
      <dsp:nvSpPr>
        <dsp:cNvPr id="0" name=""/>
        <dsp:cNvSpPr/>
      </dsp:nvSpPr>
      <dsp:spPr>
        <a:xfrm>
          <a:off x="8185825" y="2093280"/>
          <a:ext cx="2320312" cy="391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Repopulating date on update page.</a:t>
          </a:r>
        </a:p>
      </dsp:txBody>
      <dsp:txXfrm>
        <a:off x="8185825" y="2093280"/>
        <a:ext cx="2320312" cy="391552"/>
      </dsp:txXfrm>
    </dsp:sp>
    <dsp:sp modelId="{7F8B9ADD-14FA-4C62-8FBC-B4E6EFCB001C}">
      <dsp:nvSpPr>
        <dsp:cNvPr id="0" name=""/>
        <dsp:cNvSpPr/>
      </dsp:nvSpPr>
      <dsp:spPr>
        <a:xfrm>
          <a:off x="8185825" y="2524006"/>
          <a:ext cx="2320312" cy="631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909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://businessbank.gear.host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0" y="0"/>
            <a:ext cx="12188825" cy="54141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Freeform 129"/>
          <p:cNvSpPr/>
          <p:nvPr/>
        </p:nvSpPr>
        <p:spPr>
          <a:xfrm>
            <a:off x="1526964" y="1657347"/>
            <a:ext cx="10718146" cy="5235828"/>
          </a:xfrm>
          <a:custGeom>
            <a:avLst/>
            <a:gdLst>
              <a:gd name="connsiteX0" fmla="*/ 57064 w 7669528"/>
              <a:gd name="connsiteY0" fmla="*/ 3177610 h 5199737"/>
              <a:gd name="connsiteX1" fmla="*/ 901126 w 7669528"/>
              <a:gd name="connsiteY1" fmla="*/ 4781327 h 5199737"/>
              <a:gd name="connsiteX2" fmla="*/ 7583279 w 7669528"/>
              <a:gd name="connsiteY2" fmla="*/ 4781327 h 5199737"/>
              <a:gd name="connsiteX3" fmla="*/ 4446184 w 7669528"/>
              <a:gd name="connsiteY3" fmla="*/ 40514 h 5199737"/>
              <a:gd name="connsiteX4" fmla="*/ 802652 w 7669528"/>
              <a:gd name="connsiteY4" fmla="*/ 2530496 h 5199737"/>
              <a:gd name="connsiteX5" fmla="*/ 57064 w 7669528"/>
              <a:gd name="connsiteY5" fmla="*/ 3177610 h 5199737"/>
              <a:gd name="connsiteX0" fmla="*/ 57064 w 7583279"/>
              <a:gd name="connsiteY0" fmla="*/ 3177610 h 5199737"/>
              <a:gd name="connsiteX1" fmla="*/ 901126 w 7583279"/>
              <a:gd name="connsiteY1" fmla="*/ 4781327 h 5199737"/>
              <a:gd name="connsiteX2" fmla="*/ 7583279 w 7583279"/>
              <a:gd name="connsiteY2" fmla="*/ 4781327 h 5199737"/>
              <a:gd name="connsiteX3" fmla="*/ 4446184 w 7583279"/>
              <a:gd name="connsiteY3" fmla="*/ 40514 h 5199737"/>
              <a:gd name="connsiteX4" fmla="*/ 802652 w 7583279"/>
              <a:gd name="connsiteY4" fmla="*/ 2530496 h 5199737"/>
              <a:gd name="connsiteX5" fmla="*/ 57064 w 7583279"/>
              <a:gd name="connsiteY5" fmla="*/ 3177610 h 5199737"/>
              <a:gd name="connsiteX0" fmla="*/ 57064 w 7583279"/>
              <a:gd name="connsiteY0" fmla="*/ 3177610 h 4781327"/>
              <a:gd name="connsiteX1" fmla="*/ 901126 w 7583279"/>
              <a:gd name="connsiteY1" fmla="*/ 4781327 h 4781327"/>
              <a:gd name="connsiteX2" fmla="*/ 7583279 w 7583279"/>
              <a:gd name="connsiteY2" fmla="*/ 4781327 h 4781327"/>
              <a:gd name="connsiteX3" fmla="*/ 4446184 w 7583279"/>
              <a:gd name="connsiteY3" fmla="*/ 40514 h 4781327"/>
              <a:gd name="connsiteX4" fmla="*/ 802652 w 7583279"/>
              <a:gd name="connsiteY4" fmla="*/ 2530496 h 4781327"/>
              <a:gd name="connsiteX5" fmla="*/ 57064 w 7583279"/>
              <a:gd name="connsiteY5" fmla="*/ 3177610 h 4781327"/>
              <a:gd name="connsiteX0" fmla="*/ 2865 w 7529080"/>
              <a:gd name="connsiteY0" fmla="*/ 3177610 h 4781327"/>
              <a:gd name="connsiteX1" fmla="*/ 846927 w 7529080"/>
              <a:gd name="connsiteY1" fmla="*/ 4781327 h 4781327"/>
              <a:gd name="connsiteX2" fmla="*/ 7529080 w 7529080"/>
              <a:gd name="connsiteY2" fmla="*/ 4781327 h 4781327"/>
              <a:gd name="connsiteX3" fmla="*/ 4391985 w 7529080"/>
              <a:gd name="connsiteY3" fmla="*/ 40514 h 4781327"/>
              <a:gd name="connsiteX4" fmla="*/ 748453 w 7529080"/>
              <a:gd name="connsiteY4" fmla="*/ 2530496 h 4781327"/>
              <a:gd name="connsiteX5" fmla="*/ 2865 w 7529080"/>
              <a:gd name="connsiteY5" fmla="*/ 3177610 h 4781327"/>
              <a:gd name="connsiteX0" fmla="*/ 0 w 7526215"/>
              <a:gd name="connsiteY0" fmla="*/ 3177610 h 4781327"/>
              <a:gd name="connsiteX1" fmla="*/ 844062 w 7526215"/>
              <a:gd name="connsiteY1" fmla="*/ 4781327 h 4781327"/>
              <a:gd name="connsiteX2" fmla="*/ 7526215 w 7526215"/>
              <a:gd name="connsiteY2" fmla="*/ 4781327 h 4781327"/>
              <a:gd name="connsiteX3" fmla="*/ 4389120 w 7526215"/>
              <a:gd name="connsiteY3" fmla="*/ 40514 h 4781327"/>
              <a:gd name="connsiteX4" fmla="*/ 745588 w 7526215"/>
              <a:gd name="connsiteY4" fmla="*/ 2530496 h 4781327"/>
              <a:gd name="connsiteX5" fmla="*/ 0 w 7526215"/>
              <a:gd name="connsiteY5" fmla="*/ 3177610 h 4781327"/>
              <a:gd name="connsiteX0" fmla="*/ 0 w 7526215"/>
              <a:gd name="connsiteY0" fmla="*/ 3137096 h 4740813"/>
              <a:gd name="connsiteX1" fmla="*/ 844062 w 7526215"/>
              <a:gd name="connsiteY1" fmla="*/ 4740813 h 4740813"/>
              <a:gd name="connsiteX2" fmla="*/ 7526215 w 7526215"/>
              <a:gd name="connsiteY2" fmla="*/ 4740813 h 4740813"/>
              <a:gd name="connsiteX3" fmla="*/ 4389120 w 7526215"/>
              <a:gd name="connsiteY3" fmla="*/ 0 h 4740813"/>
              <a:gd name="connsiteX4" fmla="*/ 745588 w 7526215"/>
              <a:gd name="connsiteY4" fmla="*/ 2489982 h 4740813"/>
              <a:gd name="connsiteX5" fmla="*/ 0 w 7526215"/>
              <a:gd name="connsiteY5" fmla="*/ 3137096 h 4740813"/>
              <a:gd name="connsiteX0" fmla="*/ 3399 w 7605410"/>
              <a:gd name="connsiteY0" fmla="*/ 3137096 h 5095652"/>
              <a:gd name="connsiteX1" fmla="*/ 1058477 w 7605410"/>
              <a:gd name="connsiteY1" fmla="*/ 4754880 h 5095652"/>
              <a:gd name="connsiteX2" fmla="*/ 7529614 w 7605410"/>
              <a:gd name="connsiteY2" fmla="*/ 4740813 h 5095652"/>
              <a:gd name="connsiteX3" fmla="*/ 4392519 w 7605410"/>
              <a:gd name="connsiteY3" fmla="*/ 0 h 5095652"/>
              <a:gd name="connsiteX4" fmla="*/ 748987 w 7605410"/>
              <a:gd name="connsiteY4" fmla="*/ 2489982 h 5095652"/>
              <a:gd name="connsiteX5" fmla="*/ 3399 w 7605410"/>
              <a:gd name="connsiteY5" fmla="*/ 3137096 h 5095652"/>
              <a:gd name="connsiteX0" fmla="*/ 3399 w 7605410"/>
              <a:gd name="connsiteY0" fmla="*/ 3137096 h 4754880"/>
              <a:gd name="connsiteX1" fmla="*/ 1058477 w 7605410"/>
              <a:gd name="connsiteY1" fmla="*/ 4754880 h 4754880"/>
              <a:gd name="connsiteX2" fmla="*/ 7529614 w 7605410"/>
              <a:gd name="connsiteY2" fmla="*/ 4740813 h 4754880"/>
              <a:gd name="connsiteX3" fmla="*/ 4392519 w 7605410"/>
              <a:gd name="connsiteY3" fmla="*/ 0 h 4754880"/>
              <a:gd name="connsiteX4" fmla="*/ 748987 w 7605410"/>
              <a:gd name="connsiteY4" fmla="*/ 2489982 h 4754880"/>
              <a:gd name="connsiteX5" fmla="*/ 3399 w 7605410"/>
              <a:gd name="connsiteY5" fmla="*/ 3137096 h 4754880"/>
              <a:gd name="connsiteX0" fmla="*/ 3399 w 7529614"/>
              <a:gd name="connsiteY0" fmla="*/ 3137096 h 4754880"/>
              <a:gd name="connsiteX1" fmla="*/ 1058477 w 7529614"/>
              <a:gd name="connsiteY1" fmla="*/ 4754880 h 4754880"/>
              <a:gd name="connsiteX2" fmla="*/ 7529614 w 7529614"/>
              <a:gd name="connsiteY2" fmla="*/ 4740813 h 4754880"/>
              <a:gd name="connsiteX3" fmla="*/ 4392519 w 7529614"/>
              <a:gd name="connsiteY3" fmla="*/ 0 h 4754880"/>
              <a:gd name="connsiteX4" fmla="*/ 748987 w 7529614"/>
              <a:gd name="connsiteY4" fmla="*/ 2489982 h 4754880"/>
              <a:gd name="connsiteX5" fmla="*/ 3399 w 7529614"/>
              <a:gd name="connsiteY5" fmla="*/ 3137096 h 4754880"/>
              <a:gd name="connsiteX0" fmla="*/ 0 w 7526215"/>
              <a:gd name="connsiteY0" fmla="*/ 3137096 h 4754880"/>
              <a:gd name="connsiteX1" fmla="*/ 1055078 w 7526215"/>
              <a:gd name="connsiteY1" fmla="*/ 4754880 h 4754880"/>
              <a:gd name="connsiteX2" fmla="*/ 7526215 w 7526215"/>
              <a:gd name="connsiteY2" fmla="*/ 4740813 h 4754880"/>
              <a:gd name="connsiteX3" fmla="*/ 4389120 w 7526215"/>
              <a:gd name="connsiteY3" fmla="*/ 0 h 4754880"/>
              <a:gd name="connsiteX4" fmla="*/ 745588 w 7526215"/>
              <a:gd name="connsiteY4" fmla="*/ 2489982 h 4754880"/>
              <a:gd name="connsiteX5" fmla="*/ 0 w 7526215"/>
              <a:gd name="connsiteY5" fmla="*/ 3137096 h 4754880"/>
              <a:gd name="connsiteX0" fmla="*/ 0 w 7526215"/>
              <a:gd name="connsiteY0" fmla="*/ 3137096 h 4754880"/>
              <a:gd name="connsiteX1" fmla="*/ 1055078 w 7526215"/>
              <a:gd name="connsiteY1" fmla="*/ 4754880 h 4754880"/>
              <a:gd name="connsiteX2" fmla="*/ 7526215 w 7526215"/>
              <a:gd name="connsiteY2" fmla="*/ 4740813 h 4754880"/>
              <a:gd name="connsiteX3" fmla="*/ 4389120 w 7526215"/>
              <a:gd name="connsiteY3" fmla="*/ 0 h 4754880"/>
              <a:gd name="connsiteX4" fmla="*/ 745588 w 7526215"/>
              <a:gd name="connsiteY4" fmla="*/ 2489982 h 4754880"/>
              <a:gd name="connsiteX5" fmla="*/ 0 w 7526215"/>
              <a:gd name="connsiteY5" fmla="*/ 3137096 h 4754880"/>
              <a:gd name="connsiteX0" fmla="*/ 0 w 7526215"/>
              <a:gd name="connsiteY0" fmla="*/ 3574000 h 5191784"/>
              <a:gd name="connsiteX1" fmla="*/ 1055078 w 7526215"/>
              <a:gd name="connsiteY1" fmla="*/ 5191784 h 5191784"/>
              <a:gd name="connsiteX2" fmla="*/ 7526215 w 7526215"/>
              <a:gd name="connsiteY2" fmla="*/ 5177717 h 5191784"/>
              <a:gd name="connsiteX3" fmla="*/ 4389120 w 7526215"/>
              <a:gd name="connsiteY3" fmla="*/ 436904 h 5191784"/>
              <a:gd name="connsiteX4" fmla="*/ 3915648 w 7526215"/>
              <a:gd name="connsiteY4" fmla="*/ 18232 h 5191784"/>
              <a:gd name="connsiteX5" fmla="*/ 745588 w 7526215"/>
              <a:gd name="connsiteY5" fmla="*/ 2926886 h 5191784"/>
              <a:gd name="connsiteX6" fmla="*/ 0 w 7526215"/>
              <a:gd name="connsiteY6" fmla="*/ 3574000 h 5191784"/>
              <a:gd name="connsiteX0" fmla="*/ 0 w 7526215"/>
              <a:gd name="connsiteY0" fmla="*/ 3627397 h 5245181"/>
              <a:gd name="connsiteX1" fmla="*/ 1055078 w 7526215"/>
              <a:gd name="connsiteY1" fmla="*/ 5245181 h 5245181"/>
              <a:gd name="connsiteX2" fmla="*/ 7526215 w 7526215"/>
              <a:gd name="connsiteY2" fmla="*/ 5231114 h 5245181"/>
              <a:gd name="connsiteX3" fmla="*/ 4389120 w 7526215"/>
              <a:gd name="connsiteY3" fmla="*/ 490301 h 5245181"/>
              <a:gd name="connsiteX4" fmla="*/ 3956591 w 7526215"/>
              <a:gd name="connsiteY4" fmla="*/ 17038 h 5245181"/>
              <a:gd name="connsiteX5" fmla="*/ 745588 w 7526215"/>
              <a:gd name="connsiteY5" fmla="*/ 2980283 h 5245181"/>
              <a:gd name="connsiteX6" fmla="*/ 0 w 7526215"/>
              <a:gd name="connsiteY6" fmla="*/ 3627397 h 5245181"/>
              <a:gd name="connsiteX0" fmla="*/ 0 w 7526215"/>
              <a:gd name="connsiteY0" fmla="*/ 3610359 h 5228143"/>
              <a:gd name="connsiteX1" fmla="*/ 1055078 w 7526215"/>
              <a:gd name="connsiteY1" fmla="*/ 5228143 h 5228143"/>
              <a:gd name="connsiteX2" fmla="*/ 7526215 w 7526215"/>
              <a:gd name="connsiteY2" fmla="*/ 5214076 h 5228143"/>
              <a:gd name="connsiteX3" fmla="*/ 4389120 w 7526215"/>
              <a:gd name="connsiteY3" fmla="*/ 473263 h 5228143"/>
              <a:gd name="connsiteX4" fmla="*/ 3956591 w 7526215"/>
              <a:gd name="connsiteY4" fmla="*/ 0 h 5228143"/>
              <a:gd name="connsiteX5" fmla="*/ 745588 w 7526215"/>
              <a:gd name="connsiteY5" fmla="*/ 2963245 h 5228143"/>
              <a:gd name="connsiteX6" fmla="*/ 0 w 7526215"/>
              <a:gd name="connsiteY6" fmla="*/ 3610359 h 5228143"/>
              <a:gd name="connsiteX0" fmla="*/ 0 w 7526215"/>
              <a:gd name="connsiteY0" fmla="*/ 3610359 h 5228143"/>
              <a:gd name="connsiteX1" fmla="*/ 1055078 w 7526215"/>
              <a:gd name="connsiteY1" fmla="*/ 5228143 h 5228143"/>
              <a:gd name="connsiteX2" fmla="*/ 7526215 w 7526215"/>
              <a:gd name="connsiteY2" fmla="*/ 5214076 h 5228143"/>
              <a:gd name="connsiteX3" fmla="*/ 4389120 w 7526215"/>
              <a:gd name="connsiteY3" fmla="*/ 473263 h 5228143"/>
              <a:gd name="connsiteX4" fmla="*/ 4256842 w 7526215"/>
              <a:gd name="connsiteY4" fmla="*/ 532264 h 5228143"/>
              <a:gd name="connsiteX5" fmla="*/ 3956591 w 7526215"/>
              <a:gd name="connsiteY5" fmla="*/ 0 h 5228143"/>
              <a:gd name="connsiteX6" fmla="*/ 745588 w 7526215"/>
              <a:gd name="connsiteY6" fmla="*/ 2963245 h 5228143"/>
              <a:gd name="connsiteX7" fmla="*/ 0 w 7526215"/>
              <a:gd name="connsiteY7" fmla="*/ 3610359 h 5228143"/>
              <a:gd name="connsiteX0" fmla="*/ 45686 w 11313907"/>
              <a:gd name="connsiteY0" fmla="*/ 3610359 h 5347979"/>
              <a:gd name="connsiteX1" fmla="*/ 1100764 w 11313907"/>
              <a:gd name="connsiteY1" fmla="*/ 5228143 h 5347979"/>
              <a:gd name="connsiteX2" fmla="*/ 11313907 w 11313907"/>
              <a:gd name="connsiteY2" fmla="*/ 5228144 h 5347979"/>
              <a:gd name="connsiteX3" fmla="*/ 4434806 w 11313907"/>
              <a:gd name="connsiteY3" fmla="*/ 473263 h 5347979"/>
              <a:gd name="connsiteX4" fmla="*/ 4302528 w 11313907"/>
              <a:gd name="connsiteY4" fmla="*/ 532264 h 5347979"/>
              <a:gd name="connsiteX5" fmla="*/ 4002277 w 11313907"/>
              <a:gd name="connsiteY5" fmla="*/ 0 h 5347979"/>
              <a:gd name="connsiteX6" fmla="*/ 791274 w 11313907"/>
              <a:gd name="connsiteY6" fmla="*/ 2963245 h 5347979"/>
              <a:gd name="connsiteX7" fmla="*/ 45686 w 11313907"/>
              <a:gd name="connsiteY7" fmla="*/ 3610359 h 5347979"/>
              <a:gd name="connsiteX0" fmla="*/ 0 w 11268221"/>
              <a:gd name="connsiteY0" fmla="*/ 3610359 h 5347979"/>
              <a:gd name="connsiteX1" fmla="*/ 1055078 w 11268221"/>
              <a:gd name="connsiteY1" fmla="*/ 5228143 h 5347979"/>
              <a:gd name="connsiteX2" fmla="*/ 11268221 w 11268221"/>
              <a:gd name="connsiteY2" fmla="*/ 5228144 h 5347979"/>
              <a:gd name="connsiteX3" fmla="*/ 4389120 w 11268221"/>
              <a:gd name="connsiteY3" fmla="*/ 473263 h 5347979"/>
              <a:gd name="connsiteX4" fmla="*/ 4256842 w 11268221"/>
              <a:gd name="connsiteY4" fmla="*/ 532264 h 5347979"/>
              <a:gd name="connsiteX5" fmla="*/ 3956591 w 11268221"/>
              <a:gd name="connsiteY5" fmla="*/ 0 h 5347979"/>
              <a:gd name="connsiteX6" fmla="*/ 745588 w 11268221"/>
              <a:gd name="connsiteY6" fmla="*/ 2963245 h 5347979"/>
              <a:gd name="connsiteX7" fmla="*/ 0 w 11268221"/>
              <a:gd name="connsiteY7" fmla="*/ 3610359 h 5347979"/>
              <a:gd name="connsiteX0" fmla="*/ 0 w 12138484"/>
              <a:gd name="connsiteY0" fmla="*/ 3610359 h 5455649"/>
              <a:gd name="connsiteX1" fmla="*/ 1055078 w 12138484"/>
              <a:gd name="connsiteY1" fmla="*/ 5228143 h 5455649"/>
              <a:gd name="connsiteX2" fmla="*/ 11268221 w 12138484"/>
              <a:gd name="connsiteY2" fmla="*/ 5228144 h 5455649"/>
              <a:gd name="connsiteX3" fmla="*/ 11226019 w 12138484"/>
              <a:gd name="connsiteY3" fmla="*/ 3216463 h 5455649"/>
              <a:gd name="connsiteX4" fmla="*/ 4389120 w 12138484"/>
              <a:gd name="connsiteY4" fmla="*/ 473263 h 5455649"/>
              <a:gd name="connsiteX5" fmla="*/ 4256842 w 12138484"/>
              <a:gd name="connsiteY5" fmla="*/ 532264 h 5455649"/>
              <a:gd name="connsiteX6" fmla="*/ 3956591 w 12138484"/>
              <a:gd name="connsiteY6" fmla="*/ 0 h 5455649"/>
              <a:gd name="connsiteX7" fmla="*/ 745588 w 12138484"/>
              <a:gd name="connsiteY7" fmla="*/ 2963245 h 5455649"/>
              <a:gd name="connsiteX8" fmla="*/ 0 w 12138484"/>
              <a:gd name="connsiteY8" fmla="*/ 3610359 h 5455649"/>
              <a:gd name="connsiteX0" fmla="*/ 0 w 12205331"/>
              <a:gd name="connsiteY0" fmla="*/ 3610359 h 5455649"/>
              <a:gd name="connsiteX1" fmla="*/ 1055078 w 12205331"/>
              <a:gd name="connsiteY1" fmla="*/ 5228143 h 5455649"/>
              <a:gd name="connsiteX2" fmla="*/ 11268221 w 12205331"/>
              <a:gd name="connsiteY2" fmla="*/ 5228144 h 5455649"/>
              <a:gd name="connsiteX3" fmla="*/ 11226019 w 12205331"/>
              <a:gd name="connsiteY3" fmla="*/ 3216463 h 5455649"/>
              <a:gd name="connsiteX4" fmla="*/ 6583679 w 12205331"/>
              <a:gd name="connsiteY4" fmla="*/ 3596291 h 5455649"/>
              <a:gd name="connsiteX5" fmla="*/ 4389120 w 12205331"/>
              <a:gd name="connsiteY5" fmla="*/ 473263 h 5455649"/>
              <a:gd name="connsiteX6" fmla="*/ 4256842 w 12205331"/>
              <a:gd name="connsiteY6" fmla="*/ 532264 h 5455649"/>
              <a:gd name="connsiteX7" fmla="*/ 3956591 w 12205331"/>
              <a:gd name="connsiteY7" fmla="*/ 0 h 5455649"/>
              <a:gd name="connsiteX8" fmla="*/ 745588 w 12205331"/>
              <a:gd name="connsiteY8" fmla="*/ 2963245 h 5455649"/>
              <a:gd name="connsiteX9" fmla="*/ 0 w 12205331"/>
              <a:gd name="connsiteY9" fmla="*/ 3610359 h 5455649"/>
              <a:gd name="connsiteX0" fmla="*/ 0 w 12205331"/>
              <a:gd name="connsiteY0" fmla="*/ 3610359 h 5455649"/>
              <a:gd name="connsiteX1" fmla="*/ 1055078 w 12205331"/>
              <a:gd name="connsiteY1" fmla="*/ 5228143 h 5455649"/>
              <a:gd name="connsiteX2" fmla="*/ 11268221 w 12205331"/>
              <a:gd name="connsiteY2" fmla="*/ 5228144 h 5455649"/>
              <a:gd name="connsiteX3" fmla="*/ 11226019 w 12205331"/>
              <a:gd name="connsiteY3" fmla="*/ 3216463 h 5455649"/>
              <a:gd name="connsiteX4" fmla="*/ 6330460 w 12205331"/>
              <a:gd name="connsiteY4" fmla="*/ 3188327 h 5455649"/>
              <a:gd name="connsiteX5" fmla="*/ 4389120 w 12205331"/>
              <a:gd name="connsiteY5" fmla="*/ 473263 h 5455649"/>
              <a:gd name="connsiteX6" fmla="*/ 4256842 w 12205331"/>
              <a:gd name="connsiteY6" fmla="*/ 532264 h 5455649"/>
              <a:gd name="connsiteX7" fmla="*/ 3956591 w 12205331"/>
              <a:gd name="connsiteY7" fmla="*/ 0 h 5455649"/>
              <a:gd name="connsiteX8" fmla="*/ 745588 w 12205331"/>
              <a:gd name="connsiteY8" fmla="*/ 2963245 h 5455649"/>
              <a:gd name="connsiteX9" fmla="*/ 0 w 12205331"/>
              <a:gd name="connsiteY9" fmla="*/ 3610359 h 5455649"/>
              <a:gd name="connsiteX0" fmla="*/ 0 w 12205331"/>
              <a:gd name="connsiteY0" fmla="*/ 3610359 h 5455649"/>
              <a:gd name="connsiteX1" fmla="*/ 1055078 w 12205331"/>
              <a:gd name="connsiteY1" fmla="*/ 5228143 h 5455649"/>
              <a:gd name="connsiteX2" fmla="*/ 11268221 w 12205331"/>
              <a:gd name="connsiteY2" fmla="*/ 5228144 h 5455649"/>
              <a:gd name="connsiteX3" fmla="*/ 11226019 w 12205331"/>
              <a:gd name="connsiteY3" fmla="*/ 3216463 h 5455649"/>
              <a:gd name="connsiteX4" fmla="*/ 6330460 w 12205331"/>
              <a:gd name="connsiteY4" fmla="*/ 3188327 h 5455649"/>
              <a:gd name="connsiteX5" fmla="*/ 4389120 w 12205331"/>
              <a:gd name="connsiteY5" fmla="*/ 473263 h 5455649"/>
              <a:gd name="connsiteX6" fmla="*/ 4256842 w 12205331"/>
              <a:gd name="connsiteY6" fmla="*/ 532264 h 5455649"/>
              <a:gd name="connsiteX7" fmla="*/ 3956591 w 12205331"/>
              <a:gd name="connsiteY7" fmla="*/ 0 h 5455649"/>
              <a:gd name="connsiteX8" fmla="*/ 745588 w 12205331"/>
              <a:gd name="connsiteY8" fmla="*/ 2963245 h 5455649"/>
              <a:gd name="connsiteX9" fmla="*/ 0 w 12205331"/>
              <a:gd name="connsiteY9" fmla="*/ 3610359 h 5455649"/>
              <a:gd name="connsiteX0" fmla="*/ 0 w 12210176"/>
              <a:gd name="connsiteY0" fmla="*/ 3610359 h 5455649"/>
              <a:gd name="connsiteX1" fmla="*/ 1055078 w 12210176"/>
              <a:gd name="connsiteY1" fmla="*/ 5228143 h 5455649"/>
              <a:gd name="connsiteX2" fmla="*/ 11268221 w 12210176"/>
              <a:gd name="connsiteY2" fmla="*/ 5228144 h 5455649"/>
              <a:gd name="connsiteX3" fmla="*/ 11226019 w 12210176"/>
              <a:gd name="connsiteY3" fmla="*/ 3216463 h 5455649"/>
              <a:gd name="connsiteX4" fmla="*/ 6639950 w 12210176"/>
              <a:gd name="connsiteY4" fmla="*/ 3033583 h 5455649"/>
              <a:gd name="connsiteX5" fmla="*/ 6330460 w 12210176"/>
              <a:gd name="connsiteY5" fmla="*/ 3188327 h 5455649"/>
              <a:gd name="connsiteX6" fmla="*/ 4389120 w 12210176"/>
              <a:gd name="connsiteY6" fmla="*/ 473263 h 5455649"/>
              <a:gd name="connsiteX7" fmla="*/ 4256842 w 12210176"/>
              <a:gd name="connsiteY7" fmla="*/ 532264 h 5455649"/>
              <a:gd name="connsiteX8" fmla="*/ 3956591 w 12210176"/>
              <a:gd name="connsiteY8" fmla="*/ 0 h 5455649"/>
              <a:gd name="connsiteX9" fmla="*/ 745588 w 12210176"/>
              <a:gd name="connsiteY9" fmla="*/ 2963245 h 5455649"/>
              <a:gd name="connsiteX10" fmla="*/ 0 w 12210176"/>
              <a:gd name="connsiteY10" fmla="*/ 3610359 h 5455649"/>
              <a:gd name="connsiteX0" fmla="*/ 0 w 12210176"/>
              <a:gd name="connsiteY0" fmla="*/ 3610359 h 5455649"/>
              <a:gd name="connsiteX1" fmla="*/ 1055078 w 12210176"/>
              <a:gd name="connsiteY1" fmla="*/ 5228143 h 5455649"/>
              <a:gd name="connsiteX2" fmla="*/ 11268221 w 12210176"/>
              <a:gd name="connsiteY2" fmla="*/ 5228144 h 5455649"/>
              <a:gd name="connsiteX3" fmla="*/ 11226019 w 12210176"/>
              <a:gd name="connsiteY3" fmla="*/ 3216463 h 5455649"/>
              <a:gd name="connsiteX4" fmla="*/ 6639950 w 12210176"/>
              <a:gd name="connsiteY4" fmla="*/ 3033583 h 5455649"/>
              <a:gd name="connsiteX5" fmla="*/ 6330460 w 12210176"/>
              <a:gd name="connsiteY5" fmla="*/ 3188327 h 5455649"/>
              <a:gd name="connsiteX6" fmla="*/ 4389120 w 12210176"/>
              <a:gd name="connsiteY6" fmla="*/ 473263 h 5455649"/>
              <a:gd name="connsiteX7" fmla="*/ 4256842 w 12210176"/>
              <a:gd name="connsiteY7" fmla="*/ 532264 h 5455649"/>
              <a:gd name="connsiteX8" fmla="*/ 3956591 w 12210176"/>
              <a:gd name="connsiteY8" fmla="*/ 0 h 5455649"/>
              <a:gd name="connsiteX9" fmla="*/ 745588 w 12210176"/>
              <a:gd name="connsiteY9" fmla="*/ 2963245 h 5455649"/>
              <a:gd name="connsiteX10" fmla="*/ 0 w 12210176"/>
              <a:gd name="connsiteY10" fmla="*/ 3610359 h 5455649"/>
              <a:gd name="connsiteX0" fmla="*/ 0 w 12171517"/>
              <a:gd name="connsiteY0" fmla="*/ 3610359 h 5455649"/>
              <a:gd name="connsiteX1" fmla="*/ 1055078 w 12171517"/>
              <a:gd name="connsiteY1" fmla="*/ 5228143 h 5455649"/>
              <a:gd name="connsiteX2" fmla="*/ 11268221 w 12171517"/>
              <a:gd name="connsiteY2" fmla="*/ 5228144 h 5455649"/>
              <a:gd name="connsiteX3" fmla="*/ 11226019 w 12171517"/>
              <a:gd name="connsiteY3" fmla="*/ 3216463 h 5455649"/>
              <a:gd name="connsiteX4" fmla="*/ 6400798 w 12171517"/>
              <a:gd name="connsiteY4" fmla="*/ 2864771 h 5455649"/>
              <a:gd name="connsiteX5" fmla="*/ 6639950 w 12171517"/>
              <a:gd name="connsiteY5" fmla="*/ 3033583 h 5455649"/>
              <a:gd name="connsiteX6" fmla="*/ 6330460 w 12171517"/>
              <a:gd name="connsiteY6" fmla="*/ 3188327 h 5455649"/>
              <a:gd name="connsiteX7" fmla="*/ 4389120 w 12171517"/>
              <a:gd name="connsiteY7" fmla="*/ 473263 h 5455649"/>
              <a:gd name="connsiteX8" fmla="*/ 4256842 w 12171517"/>
              <a:gd name="connsiteY8" fmla="*/ 532264 h 5455649"/>
              <a:gd name="connsiteX9" fmla="*/ 3956591 w 12171517"/>
              <a:gd name="connsiteY9" fmla="*/ 0 h 5455649"/>
              <a:gd name="connsiteX10" fmla="*/ 745588 w 12171517"/>
              <a:gd name="connsiteY10" fmla="*/ 2963245 h 5455649"/>
              <a:gd name="connsiteX11" fmla="*/ 0 w 12171517"/>
              <a:gd name="connsiteY11" fmla="*/ 3610359 h 5455649"/>
              <a:gd name="connsiteX0" fmla="*/ 0 w 12176833"/>
              <a:gd name="connsiteY0" fmla="*/ 3610359 h 5455649"/>
              <a:gd name="connsiteX1" fmla="*/ 1055078 w 12176833"/>
              <a:gd name="connsiteY1" fmla="*/ 5228143 h 5455649"/>
              <a:gd name="connsiteX2" fmla="*/ 11268221 w 12176833"/>
              <a:gd name="connsiteY2" fmla="*/ 5228144 h 5455649"/>
              <a:gd name="connsiteX3" fmla="*/ 11226019 w 12176833"/>
              <a:gd name="connsiteY3" fmla="*/ 3216463 h 5455649"/>
              <a:gd name="connsiteX4" fmla="*/ 6471138 w 12176833"/>
              <a:gd name="connsiteY4" fmla="*/ 2161386 h 5455649"/>
              <a:gd name="connsiteX5" fmla="*/ 6400798 w 12176833"/>
              <a:gd name="connsiteY5" fmla="*/ 2864771 h 5455649"/>
              <a:gd name="connsiteX6" fmla="*/ 6639950 w 12176833"/>
              <a:gd name="connsiteY6" fmla="*/ 3033583 h 5455649"/>
              <a:gd name="connsiteX7" fmla="*/ 6330460 w 12176833"/>
              <a:gd name="connsiteY7" fmla="*/ 3188327 h 5455649"/>
              <a:gd name="connsiteX8" fmla="*/ 4389120 w 12176833"/>
              <a:gd name="connsiteY8" fmla="*/ 473263 h 5455649"/>
              <a:gd name="connsiteX9" fmla="*/ 4256842 w 12176833"/>
              <a:gd name="connsiteY9" fmla="*/ 532264 h 5455649"/>
              <a:gd name="connsiteX10" fmla="*/ 3956591 w 12176833"/>
              <a:gd name="connsiteY10" fmla="*/ 0 h 5455649"/>
              <a:gd name="connsiteX11" fmla="*/ 745588 w 12176833"/>
              <a:gd name="connsiteY11" fmla="*/ 2963245 h 5455649"/>
              <a:gd name="connsiteX12" fmla="*/ 0 w 12176833"/>
              <a:gd name="connsiteY12" fmla="*/ 3610359 h 5455649"/>
              <a:gd name="connsiteX0" fmla="*/ 0 w 12176833"/>
              <a:gd name="connsiteY0" fmla="*/ 3610359 h 5455649"/>
              <a:gd name="connsiteX1" fmla="*/ 1055078 w 12176833"/>
              <a:gd name="connsiteY1" fmla="*/ 5228143 h 5455649"/>
              <a:gd name="connsiteX2" fmla="*/ 11268221 w 12176833"/>
              <a:gd name="connsiteY2" fmla="*/ 5228144 h 5455649"/>
              <a:gd name="connsiteX3" fmla="*/ 11226019 w 12176833"/>
              <a:gd name="connsiteY3" fmla="*/ 3216463 h 5455649"/>
              <a:gd name="connsiteX4" fmla="*/ 6471138 w 12176833"/>
              <a:gd name="connsiteY4" fmla="*/ 2161386 h 5455649"/>
              <a:gd name="connsiteX5" fmla="*/ 6400798 w 12176833"/>
              <a:gd name="connsiteY5" fmla="*/ 2864771 h 5455649"/>
              <a:gd name="connsiteX6" fmla="*/ 6639950 w 12176833"/>
              <a:gd name="connsiteY6" fmla="*/ 3033583 h 5455649"/>
              <a:gd name="connsiteX7" fmla="*/ 6330460 w 12176833"/>
              <a:gd name="connsiteY7" fmla="*/ 3188327 h 5455649"/>
              <a:gd name="connsiteX8" fmla="*/ 4389120 w 12176833"/>
              <a:gd name="connsiteY8" fmla="*/ 473263 h 5455649"/>
              <a:gd name="connsiteX9" fmla="*/ 4256842 w 12176833"/>
              <a:gd name="connsiteY9" fmla="*/ 532264 h 5455649"/>
              <a:gd name="connsiteX10" fmla="*/ 3956591 w 12176833"/>
              <a:gd name="connsiteY10" fmla="*/ 0 h 5455649"/>
              <a:gd name="connsiteX11" fmla="*/ 745588 w 12176833"/>
              <a:gd name="connsiteY11" fmla="*/ 2963245 h 5455649"/>
              <a:gd name="connsiteX12" fmla="*/ 0 w 12176833"/>
              <a:gd name="connsiteY12" fmla="*/ 3610359 h 5455649"/>
              <a:gd name="connsiteX0" fmla="*/ 0 w 12176833"/>
              <a:gd name="connsiteY0" fmla="*/ 3610359 h 5455649"/>
              <a:gd name="connsiteX1" fmla="*/ 1055078 w 12176833"/>
              <a:gd name="connsiteY1" fmla="*/ 5228143 h 5455649"/>
              <a:gd name="connsiteX2" fmla="*/ 11268221 w 12176833"/>
              <a:gd name="connsiteY2" fmla="*/ 5228144 h 5455649"/>
              <a:gd name="connsiteX3" fmla="*/ 11226019 w 12176833"/>
              <a:gd name="connsiteY3" fmla="*/ 3216463 h 5455649"/>
              <a:gd name="connsiteX4" fmla="*/ 5852159 w 12176833"/>
              <a:gd name="connsiteY4" fmla="*/ 1584610 h 5455649"/>
              <a:gd name="connsiteX5" fmla="*/ 6400798 w 12176833"/>
              <a:gd name="connsiteY5" fmla="*/ 2864771 h 5455649"/>
              <a:gd name="connsiteX6" fmla="*/ 6639950 w 12176833"/>
              <a:gd name="connsiteY6" fmla="*/ 3033583 h 5455649"/>
              <a:gd name="connsiteX7" fmla="*/ 6330460 w 12176833"/>
              <a:gd name="connsiteY7" fmla="*/ 3188327 h 5455649"/>
              <a:gd name="connsiteX8" fmla="*/ 4389120 w 12176833"/>
              <a:gd name="connsiteY8" fmla="*/ 473263 h 5455649"/>
              <a:gd name="connsiteX9" fmla="*/ 4256842 w 12176833"/>
              <a:gd name="connsiteY9" fmla="*/ 532264 h 5455649"/>
              <a:gd name="connsiteX10" fmla="*/ 3956591 w 12176833"/>
              <a:gd name="connsiteY10" fmla="*/ 0 h 5455649"/>
              <a:gd name="connsiteX11" fmla="*/ 745588 w 12176833"/>
              <a:gd name="connsiteY11" fmla="*/ 2963245 h 5455649"/>
              <a:gd name="connsiteX12" fmla="*/ 0 w 12176833"/>
              <a:gd name="connsiteY12" fmla="*/ 3610359 h 5455649"/>
              <a:gd name="connsiteX0" fmla="*/ 0 w 12176833"/>
              <a:gd name="connsiteY0" fmla="*/ 3610359 h 5455649"/>
              <a:gd name="connsiteX1" fmla="*/ 1055078 w 12176833"/>
              <a:gd name="connsiteY1" fmla="*/ 5228143 h 5455649"/>
              <a:gd name="connsiteX2" fmla="*/ 11268221 w 12176833"/>
              <a:gd name="connsiteY2" fmla="*/ 5228144 h 5455649"/>
              <a:gd name="connsiteX3" fmla="*/ 11226019 w 12176833"/>
              <a:gd name="connsiteY3" fmla="*/ 3216463 h 5455649"/>
              <a:gd name="connsiteX4" fmla="*/ 5852159 w 12176833"/>
              <a:gd name="connsiteY4" fmla="*/ 1584610 h 5455649"/>
              <a:gd name="connsiteX5" fmla="*/ 6485204 w 12176833"/>
              <a:gd name="connsiteY5" fmla="*/ 2527146 h 5455649"/>
              <a:gd name="connsiteX6" fmla="*/ 6639950 w 12176833"/>
              <a:gd name="connsiteY6" fmla="*/ 3033583 h 5455649"/>
              <a:gd name="connsiteX7" fmla="*/ 6330460 w 12176833"/>
              <a:gd name="connsiteY7" fmla="*/ 3188327 h 5455649"/>
              <a:gd name="connsiteX8" fmla="*/ 4389120 w 12176833"/>
              <a:gd name="connsiteY8" fmla="*/ 473263 h 5455649"/>
              <a:gd name="connsiteX9" fmla="*/ 4256842 w 12176833"/>
              <a:gd name="connsiteY9" fmla="*/ 532264 h 5455649"/>
              <a:gd name="connsiteX10" fmla="*/ 3956591 w 12176833"/>
              <a:gd name="connsiteY10" fmla="*/ 0 h 5455649"/>
              <a:gd name="connsiteX11" fmla="*/ 745588 w 12176833"/>
              <a:gd name="connsiteY11" fmla="*/ 2963245 h 5455649"/>
              <a:gd name="connsiteX12" fmla="*/ 0 w 12176833"/>
              <a:gd name="connsiteY12" fmla="*/ 3610359 h 5455649"/>
              <a:gd name="connsiteX0" fmla="*/ 0 w 12176833"/>
              <a:gd name="connsiteY0" fmla="*/ 3610359 h 5455649"/>
              <a:gd name="connsiteX1" fmla="*/ 1055078 w 12176833"/>
              <a:gd name="connsiteY1" fmla="*/ 5228143 h 5455649"/>
              <a:gd name="connsiteX2" fmla="*/ 11268221 w 12176833"/>
              <a:gd name="connsiteY2" fmla="*/ 5228144 h 5455649"/>
              <a:gd name="connsiteX3" fmla="*/ 11226019 w 12176833"/>
              <a:gd name="connsiteY3" fmla="*/ 3216463 h 5455649"/>
              <a:gd name="connsiteX4" fmla="*/ 5852159 w 12176833"/>
              <a:gd name="connsiteY4" fmla="*/ 1584610 h 5455649"/>
              <a:gd name="connsiteX5" fmla="*/ 6485204 w 12176833"/>
              <a:gd name="connsiteY5" fmla="*/ 2527146 h 5455649"/>
              <a:gd name="connsiteX6" fmla="*/ 6639950 w 12176833"/>
              <a:gd name="connsiteY6" fmla="*/ 3033583 h 5455649"/>
              <a:gd name="connsiteX7" fmla="*/ 6330460 w 12176833"/>
              <a:gd name="connsiteY7" fmla="*/ 3188327 h 5455649"/>
              <a:gd name="connsiteX8" fmla="*/ 4389120 w 12176833"/>
              <a:gd name="connsiteY8" fmla="*/ 473263 h 5455649"/>
              <a:gd name="connsiteX9" fmla="*/ 4256842 w 12176833"/>
              <a:gd name="connsiteY9" fmla="*/ 532264 h 5455649"/>
              <a:gd name="connsiteX10" fmla="*/ 3956591 w 12176833"/>
              <a:gd name="connsiteY10" fmla="*/ 0 h 5455649"/>
              <a:gd name="connsiteX11" fmla="*/ 745588 w 12176833"/>
              <a:gd name="connsiteY11" fmla="*/ 2963245 h 5455649"/>
              <a:gd name="connsiteX12" fmla="*/ 0 w 12176833"/>
              <a:gd name="connsiteY12" fmla="*/ 3610359 h 5455649"/>
              <a:gd name="connsiteX0" fmla="*/ 0 w 12132181"/>
              <a:gd name="connsiteY0" fmla="*/ 3610359 h 5455649"/>
              <a:gd name="connsiteX1" fmla="*/ 1055078 w 12132181"/>
              <a:gd name="connsiteY1" fmla="*/ 5228143 h 5455649"/>
              <a:gd name="connsiteX2" fmla="*/ 11268221 w 12132181"/>
              <a:gd name="connsiteY2" fmla="*/ 5228144 h 5455649"/>
              <a:gd name="connsiteX3" fmla="*/ 11226019 w 12132181"/>
              <a:gd name="connsiteY3" fmla="*/ 3216463 h 5455649"/>
              <a:gd name="connsiteX4" fmla="*/ 8989254 w 12132181"/>
              <a:gd name="connsiteY4" fmla="*/ 1331392 h 5455649"/>
              <a:gd name="connsiteX5" fmla="*/ 5852159 w 12132181"/>
              <a:gd name="connsiteY5" fmla="*/ 1584610 h 5455649"/>
              <a:gd name="connsiteX6" fmla="*/ 6485204 w 12132181"/>
              <a:gd name="connsiteY6" fmla="*/ 2527146 h 5455649"/>
              <a:gd name="connsiteX7" fmla="*/ 6639950 w 12132181"/>
              <a:gd name="connsiteY7" fmla="*/ 3033583 h 5455649"/>
              <a:gd name="connsiteX8" fmla="*/ 6330460 w 12132181"/>
              <a:gd name="connsiteY8" fmla="*/ 3188327 h 5455649"/>
              <a:gd name="connsiteX9" fmla="*/ 4389120 w 12132181"/>
              <a:gd name="connsiteY9" fmla="*/ 473263 h 5455649"/>
              <a:gd name="connsiteX10" fmla="*/ 4256842 w 12132181"/>
              <a:gd name="connsiteY10" fmla="*/ 532264 h 5455649"/>
              <a:gd name="connsiteX11" fmla="*/ 3956591 w 12132181"/>
              <a:gd name="connsiteY11" fmla="*/ 0 h 5455649"/>
              <a:gd name="connsiteX12" fmla="*/ 745588 w 12132181"/>
              <a:gd name="connsiteY12" fmla="*/ 2963245 h 5455649"/>
              <a:gd name="connsiteX13" fmla="*/ 0 w 12132181"/>
              <a:gd name="connsiteY13" fmla="*/ 3610359 h 5455649"/>
              <a:gd name="connsiteX0" fmla="*/ 0 w 12132181"/>
              <a:gd name="connsiteY0" fmla="*/ 3610359 h 5455649"/>
              <a:gd name="connsiteX1" fmla="*/ 1055078 w 12132181"/>
              <a:gd name="connsiteY1" fmla="*/ 5228143 h 5455649"/>
              <a:gd name="connsiteX2" fmla="*/ 11268221 w 12132181"/>
              <a:gd name="connsiteY2" fmla="*/ 5228144 h 5455649"/>
              <a:gd name="connsiteX3" fmla="*/ 11226019 w 12132181"/>
              <a:gd name="connsiteY3" fmla="*/ 3216463 h 5455649"/>
              <a:gd name="connsiteX4" fmla="*/ 8989254 w 12132181"/>
              <a:gd name="connsiteY4" fmla="*/ 1331392 h 5455649"/>
              <a:gd name="connsiteX5" fmla="*/ 5838091 w 12132181"/>
              <a:gd name="connsiteY5" fmla="*/ 1556474 h 5455649"/>
              <a:gd name="connsiteX6" fmla="*/ 6485204 w 12132181"/>
              <a:gd name="connsiteY6" fmla="*/ 2527146 h 5455649"/>
              <a:gd name="connsiteX7" fmla="*/ 6639950 w 12132181"/>
              <a:gd name="connsiteY7" fmla="*/ 3033583 h 5455649"/>
              <a:gd name="connsiteX8" fmla="*/ 6330460 w 12132181"/>
              <a:gd name="connsiteY8" fmla="*/ 3188327 h 5455649"/>
              <a:gd name="connsiteX9" fmla="*/ 4389120 w 12132181"/>
              <a:gd name="connsiteY9" fmla="*/ 473263 h 5455649"/>
              <a:gd name="connsiteX10" fmla="*/ 4256842 w 12132181"/>
              <a:gd name="connsiteY10" fmla="*/ 532264 h 5455649"/>
              <a:gd name="connsiteX11" fmla="*/ 3956591 w 12132181"/>
              <a:gd name="connsiteY11" fmla="*/ 0 h 5455649"/>
              <a:gd name="connsiteX12" fmla="*/ 745588 w 12132181"/>
              <a:gd name="connsiteY12" fmla="*/ 2963245 h 5455649"/>
              <a:gd name="connsiteX13" fmla="*/ 0 w 12132181"/>
              <a:gd name="connsiteY13" fmla="*/ 3610359 h 5455649"/>
              <a:gd name="connsiteX0" fmla="*/ 0 w 12132181"/>
              <a:gd name="connsiteY0" fmla="*/ 3610359 h 5455649"/>
              <a:gd name="connsiteX1" fmla="*/ 1055078 w 12132181"/>
              <a:gd name="connsiteY1" fmla="*/ 5228143 h 5455649"/>
              <a:gd name="connsiteX2" fmla="*/ 11268221 w 12132181"/>
              <a:gd name="connsiteY2" fmla="*/ 5228144 h 5455649"/>
              <a:gd name="connsiteX3" fmla="*/ 11226019 w 12132181"/>
              <a:gd name="connsiteY3" fmla="*/ 3216463 h 5455649"/>
              <a:gd name="connsiteX4" fmla="*/ 9467555 w 12132181"/>
              <a:gd name="connsiteY4" fmla="*/ 1528340 h 5455649"/>
              <a:gd name="connsiteX5" fmla="*/ 5838091 w 12132181"/>
              <a:gd name="connsiteY5" fmla="*/ 1556474 h 5455649"/>
              <a:gd name="connsiteX6" fmla="*/ 6485204 w 12132181"/>
              <a:gd name="connsiteY6" fmla="*/ 2527146 h 5455649"/>
              <a:gd name="connsiteX7" fmla="*/ 6639950 w 12132181"/>
              <a:gd name="connsiteY7" fmla="*/ 3033583 h 5455649"/>
              <a:gd name="connsiteX8" fmla="*/ 6330460 w 12132181"/>
              <a:gd name="connsiteY8" fmla="*/ 3188327 h 5455649"/>
              <a:gd name="connsiteX9" fmla="*/ 4389120 w 12132181"/>
              <a:gd name="connsiteY9" fmla="*/ 473263 h 5455649"/>
              <a:gd name="connsiteX10" fmla="*/ 4256842 w 12132181"/>
              <a:gd name="connsiteY10" fmla="*/ 532264 h 5455649"/>
              <a:gd name="connsiteX11" fmla="*/ 3956591 w 12132181"/>
              <a:gd name="connsiteY11" fmla="*/ 0 h 5455649"/>
              <a:gd name="connsiteX12" fmla="*/ 745588 w 12132181"/>
              <a:gd name="connsiteY12" fmla="*/ 2963245 h 5455649"/>
              <a:gd name="connsiteX13" fmla="*/ 0 w 12132181"/>
              <a:gd name="connsiteY13" fmla="*/ 3610359 h 5455649"/>
              <a:gd name="connsiteX0" fmla="*/ 0 w 12132181"/>
              <a:gd name="connsiteY0" fmla="*/ 3610359 h 5455649"/>
              <a:gd name="connsiteX1" fmla="*/ 1055078 w 12132181"/>
              <a:gd name="connsiteY1" fmla="*/ 5228143 h 5455649"/>
              <a:gd name="connsiteX2" fmla="*/ 11268221 w 12132181"/>
              <a:gd name="connsiteY2" fmla="*/ 5228144 h 5455649"/>
              <a:gd name="connsiteX3" fmla="*/ 11226019 w 12132181"/>
              <a:gd name="connsiteY3" fmla="*/ 3216463 h 5455649"/>
              <a:gd name="connsiteX4" fmla="*/ 9467555 w 12132181"/>
              <a:gd name="connsiteY4" fmla="*/ 1528340 h 5455649"/>
              <a:gd name="connsiteX5" fmla="*/ 5838091 w 12132181"/>
              <a:gd name="connsiteY5" fmla="*/ 1556474 h 5455649"/>
              <a:gd name="connsiteX6" fmla="*/ 6485204 w 12132181"/>
              <a:gd name="connsiteY6" fmla="*/ 2527146 h 5455649"/>
              <a:gd name="connsiteX7" fmla="*/ 6639950 w 12132181"/>
              <a:gd name="connsiteY7" fmla="*/ 3033583 h 5455649"/>
              <a:gd name="connsiteX8" fmla="*/ 6330460 w 12132181"/>
              <a:gd name="connsiteY8" fmla="*/ 3188327 h 5455649"/>
              <a:gd name="connsiteX9" fmla="*/ 4389120 w 12132181"/>
              <a:gd name="connsiteY9" fmla="*/ 473263 h 5455649"/>
              <a:gd name="connsiteX10" fmla="*/ 4256842 w 12132181"/>
              <a:gd name="connsiteY10" fmla="*/ 532264 h 5455649"/>
              <a:gd name="connsiteX11" fmla="*/ 3956591 w 12132181"/>
              <a:gd name="connsiteY11" fmla="*/ 0 h 5455649"/>
              <a:gd name="connsiteX12" fmla="*/ 745588 w 12132181"/>
              <a:gd name="connsiteY12" fmla="*/ 2963245 h 5455649"/>
              <a:gd name="connsiteX13" fmla="*/ 0 w 12132181"/>
              <a:gd name="connsiteY13" fmla="*/ 3610359 h 5455649"/>
              <a:gd name="connsiteX0" fmla="*/ 0 w 12126642"/>
              <a:gd name="connsiteY0" fmla="*/ 3610359 h 5425995"/>
              <a:gd name="connsiteX1" fmla="*/ 1055078 w 12126642"/>
              <a:gd name="connsiteY1" fmla="*/ 5228143 h 5425995"/>
              <a:gd name="connsiteX2" fmla="*/ 11268221 w 12126642"/>
              <a:gd name="connsiteY2" fmla="*/ 5228144 h 5425995"/>
              <a:gd name="connsiteX3" fmla="*/ 11211951 w 12126642"/>
              <a:gd name="connsiteY3" fmla="*/ 3680697 h 5425995"/>
              <a:gd name="connsiteX4" fmla="*/ 9467555 w 12126642"/>
              <a:gd name="connsiteY4" fmla="*/ 1528340 h 5425995"/>
              <a:gd name="connsiteX5" fmla="*/ 5838091 w 12126642"/>
              <a:gd name="connsiteY5" fmla="*/ 1556474 h 5425995"/>
              <a:gd name="connsiteX6" fmla="*/ 6485204 w 12126642"/>
              <a:gd name="connsiteY6" fmla="*/ 2527146 h 5425995"/>
              <a:gd name="connsiteX7" fmla="*/ 6639950 w 12126642"/>
              <a:gd name="connsiteY7" fmla="*/ 3033583 h 5425995"/>
              <a:gd name="connsiteX8" fmla="*/ 6330460 w 12126642"/>
              <a:gd name="connsiteY8" fmla="*/ 3188327 h 5425995"/>
              <a:gd name="connsiteX9" fmla="*/ 4389120 w 12126642"/>
              <a:gd name="connsiteY9" fmla="*/ 473263 h 5425995"/>
              <a:gd name="connsiteX10" fmla="*/ 4256842 w 12126642"/>
              <a:gd name="connsiteY10" fmla="*/ 532264 h 5425995"/>
              <a:gd name="connsiteX11" fmla="*/ 3956591 w 12126642"/>
              <a:gd name="connsiteY11" fmla="*/ 0 h 5425995"/>
              <a:gd name="connsiteX12" fmla="*/ 745588 w 12126642"/>
              <a:gd name="connsiteY12" fmla="*/ 2963245 h 5425995"/>
              <a:gd name="connsiteX13" fmla="*/ 0 w 12126642"/>
              <a:gd name="connsiteY13" fmla="*/ 3610359 h 5425995"/>
              <a:gd name="connsiteX0" fmla="*/ 0 w 11268221"/>
              <a:gd name="connsiteY0" fmla="*/ 3610359 h 5425995"/>
              <a:gd name="connsiteX1" fmla="*/ 1055078 w 11268221"/>
              <a:gd name="connsiteY1" fmla="*/ 5228143 h 5425995"/>
              <a:gd name="connsiteX2" fmla="*/ 11268221 w 11268221"/>
              <a:gd name="connsiteY2" fmla="*/ 5228144 h 5425995"/>
              <a:gd name="connsiteX3" fmla="*/ 11211951 w 11268221"/>
              <a:gd name="connsiteY3" fmla="*/ 3680697 h 5425995"/>
              <a:gd name="connsiteX4" fmla="*/ 9467555 w 11268221"/>
              <a:gd name="connsiteY4" fmla="*/ 1528340 h 5425995"/>
              <a:gd name="connsiteX5" fmla="*/ 5838091 w 11268221"/>
              <a:gd name="connsiteY5" fmla="*/ 1556474 h 5425995"/>
              <a:gd name="connsiteX6" fmla="*/ 6485204 w 11268221"/>
              <a:gd name="connsiteY6" fmla="*/ 2527146 h 5425995"/>
              <a:gd name="connsiteX7" fmla="*/ 6639950 w 11268221"/>
              <a:gd name="connsiteY7" fmla="*/ 3033583 h 5425995"/>
              <a:gd name="connsiteX8" fmla="*/ 6330460 w 11268221"/>
              <a:gd name="connsiteY8" fmla="*/ 3188327 h 5425995"/>
              <a:gd name="connsiteX9" fmla="*/ 4389120 w 11268221"/>
              <a:gd name="connsiteY9" fmla="*/ 473263 h 5425995"/>
              <a:gd name="connsiteX10" fmla="*/ 4256842 w 11268221"/>
              <a:gd name="connsiteY10" fmla="*/ 532264 h 5425995"/>
              <a:gd name="connsiteX11" fmla="*/ 3956591 w 11268221"/>
              <a:gd name="connsiteY11" fmla="*/ 0 h 5425995"/>
              <a:gd name="connsiteX12" fmla="*/ 745588 w 11268221"/>
              <a:gd name="connsiteY12" fmla="*/ 2963245 h 5425995"/>
              <a:gd name="connsiteX13" fmla="*/ 0 w 11268221"/>
              <a:gd name="connsiteY13" fmla="*/ 3610359 h 5425995"/>
              <a:gd name="connsiteX0" fmla="*/ 0 w 12013895"/>
              <a:gd name="connsiteY0" fmla="*/ 3610359 h 5426865"/>
              <a:gd name="connsiteX1" fmla="*/ 1055078 w 12013895"/>
              <a:gd name="connsiteY1" fmla="*/ 5228143 h 5426865"/>
              <a:gd name="connsiteX2" fmla="*/ 11268221 w 12013895"/>
              <a:gd name="connsiteY2" fmla="*/ 5228144 h 5426865"/>
              <a:gd name="connsiteX3" fmla="*/ 11226019 w 12013895"/>
              <a:gd name="connsiteY3" fmla="*/ 3666630 h 5426865"/>
              <a:gd name="connsiteX4" fmla="*/ 9467555 w 12013895"/>
              <a:gd name="connsiteY4" fmla="*/ 1528340 h 5426865"/>
              <a:gd name="connsiteX5" fmla="*/ 5838091 w 12013895"/>
              <a:gd name="connsiteY5" fmla="*/ 1556474 h 5426865"/>
              <a:gd name="connsiteX6" fmla="*/ 6485204 w 12013895"/>
              <a:gd name="connsiteY6" fmla="*/ 2527146 h 5426865"/>
              <a:gd name="connsiteX7" fmla="*/ 6639950 w 12013895"/>
              <a:gd name="connsiteY7" fmla="*/ 3033583 h 5426865"/>
              <a:gd name="connsiteX8" fmla="*/ 6330460 w 12013895"/>
              <a:gd name="connsiteY8" fmla="*/ 3188327 h 5426865"/>
              <a:gd name="connsiteX9" fmla="*/ 4389120 w 12013895"/>
              <a:gd name="connsiteY9" fmla="*/ 473263 h 5426865"/>
              <a:gd name="connsiteX10" fmla="*/ 4256842 w 12013895"/>
              <a:gd name="connsiteY10" fmla="*/ 532264 h 5426865"/>
              <a:gd name="connsiteX11" fmla="*/ 3956591 w 12013895"/>
              <a:gd name="connsiteY11" fmla="*/ 0 h 5426865"/>
              <a:gd name="connsiteX12" fmla="*/ 745588 w 12013895"/>
              <a:gd name="connsiteY12" fmla="*/ 2963245 h 5426865"/>
              <a:gd name="connsiteX13" fmla="*/ 0 w 12013895"/>
              <a:gd name="connsiteY13" fmla="*/ 3610359 h 5426865"/>
              <a:gd name="connsiteX0" fmla="*/ 0 w 11268221"/>
              <a:gd name="connsiteY0" fmla="*/ 3610359 h 5426865"/>
              <a:gd name="connsiteX1" fmla="*/ 1055078 w 11268221"/>
              <a:gd name="connsiteY1" fmla="*/ 5228143 h 5426865"/>
              <a:gd name="connsiteX2" fmla="*/ 11268221 w 11268221"/>
              <a:gd name="connsiteY2" fmla="*/ 5228144 h 5426865"/>
              <a:gd name="connsiteX3" fmla="*/ 11226019 w 11268221"/>
              <a:gd name="connsiteY3" fmla="*/ 3666630 h 5426865"/>
              <a:gd name="connsiteX4" fmla="*/ 9467555 w 11268221"/>
              <a:gd name="connsiteY4" fmla="*/ 1528340 h 5426865"/>
              <a:gd name="connsiteX5" fmla="*/ 5838091 w 11268221"/>
              <a:gd name="connsiteY5" fmla="*/ 1556474 h 5426865"/>
              <a:gd name="connsiteX6" fmla="*/ 6485204 w 11268221"/>
              <a:gd name="connsiteY6" fmla="*/ 2527146 h 5426865"/>
              <a:gd name="connsiteX7" fmla="*/ 6639950 w 11268221"/>
              <a:gd name="connsiteY7" fmla="*/ 3033583 h 5426865"/>
              <a:gd name="connsiteX8" fmla="*/ 6330460 w 11268221"/>
              <a:gd name="connsiteY8" fmla="*/ 3188327 h 5426865"/>
              <a:gd name="connsiteX9" fmla="*/ 4389120 w 11268221"/>
              <a:gd name="connsiteY9" fmla="*/ 473263 h 5426865"/>
              <a:gd name="connsiteX10" fmla="*/ 4256842 w 11268221"/>
              <a:gd name="connsiteY10" fmla="*/ 532264 h 5426865"/>
              <a:gd name="connsiteX11" fmla="*/ 3956591 w 11268221"/>
              <a:gd name="connsiteY11" fmla="*/ 0 h 5426865"/>
              <a:gd name="connsiteX12" fmla="*/ 745588 w 11268221"/>
              <a:gd name="connsiteY12" fmla="*/ 2963245 h 5426865"/>
              <a:gd name="connsiteX13" fmla="*/ 0 w 11268221"/>
              <a:gd name="connsiteY13" fmla="*/ 3610359 h 5426865"/>
              <a:gd name="connsiteX0" fmla="*/ 0 w 11268221"/>
              <a:gd name="connsiteY0" fmla="*/ 3610359 h 5228144"/>
              <a:gd name="connsiteX1" fmla="*/ 1055078 w 11268221"/>
              <a:gd name="connsiteY1" fmla="*/ 5228143 h 5228144"/>
              <a:gd name="connsiteX2" fmla="*/ 11268221 w 11268221"/>
              <a:gd name="connsiteY2" fmla="*/ 5228144 h 5228144"/>
              <a:gd name="connsiteX3" fmla="*/ 11226019 w 11268221"/>
              <a:gd name="connsiteY3" fmla="*/ 3666630 h 5228144"/>
              <a:gd name="connsiteX4" fmla="*/ 9467555 w 11268221"/>
              <a:gd name="connsiteY4" fmla="*/ 1528340 h 5228144"/>
              <a:gd name="connsiteX5" fmla="*/ 5838091 w 11268221"/>
              <a:gd name="connsiteY5" fmla="*/ 1556474 h 5228144"/>
              <a:gd name="connsiteX6" fmla="*/ 6485204 w 11268221"/>
              <a:gd name="connsiteY6" fmla="*/ 2527146 h 5228144"/>
              <a:gd name="connsiteX7" fmla="*/ 6639950 w 11268221"/>
              <a:gd name="connsiteY7" fmla="*/ 3033583 h 5228144"/>
              <a:gd name="connsiteX8" fmla="*/ 6330460 w 11268221"/>
              <a:gd name="connsiteY8" fmla="*/ 3188327 h 5228144"/>
              <a:gd name="connsiteX9" fmla="*/ 4389120 w 11268221"/>
              <a:gd name="connsiteY9" fmla="*/ 473263 h 5228144"/>
              <a:gd name="connsiteX10" fmla="*/ 4256842 w 11268221"/>
              <a:gd name="connsiteY10" fmla="*/ 532264 h 5228144"/>
              <a:gd name="connsiteX11" fmla="*/ 3956591 w 11268221"/>
              <a:gd name="connsiteY11" fmla="*/ 0 h 5228144"/>
              <a:gd name="connsiteX12" fmla="*/ 745588 w 11268221"/>
              <a:gd name="connsiteY12" fmla="*/ 2963245 h 5228144"/>
              <a:gd name="connsiteX13" fmla="*/ 0 w 11268221"/>
              <a:gd name="connsiteY13" fmla="*/ 3610359 h 5228144"/>
              <a:gd name="connsiteX0" fmla="*/ 0 w 11268221"/>
              <a:gd name="connsiteY0" fmla="*/ 3610359 h 5228144"/>
              <a:gd name="connsiteX1" fmla="*/ 1055078 w 11268221"/>
              <a:gd name="connsiteY1" fmla="*/ 5228143 h 5228144"/>
              <a:gd name="connsiteX2" fmla="*/ 11268221 w 11268221"/>
              <a:gd name="connsiteY2" fmla="*/ 5228144 h 5228144"/>
              <a:gd name="connsiteX3" fmla="*/ 11226019 w 11268221"/>
              <a:gd name="connsiteY3" fmla="*/ 3666630 h 5228144"/>
              <a:gd name="connsiteX4" fmla="*/ 9532869 w 11268221"/>
              <a:gd name="connsiteY4" fmla="*/ 1546153 h 5228144"/>
              <a:gd name="connsiteX5" fmla="*/ 5838091 w 11268221"/>
              <a:gd name="connsiteY5" fmla="*/ 1556474 h 5228144"/>
              <a:gd name="connsiteX6" fmla="*/ 6485204 w 11268221"/>
              <a:gd name="connsiteY6" fmla="*/ 2527146 h 5228144"/>
              <a:gd name="connsiteX7" fmla="*/ 6639950 w 11268221"/>
              <a:gd name="connsiteY7" fmla="*/ 3033583 h 5228144"/>
              <a:gd name="connsiteX8" fmla="*/ 6330460 w 11268221"/>
              <a:gd name="connsiteY8" fmla="*/ 3188327 h 5228144"/>
              <a:gd name="connsiteX9" fmla="*/ 4389120 w 11268221"/>
              <a:gd name="connsiteY9" fmla="*/ 473263 h 5228144"/>
              <a:gd name="connsiteX10" fmla="*/ 4256842 w 11268221"/>
              <a:gd name="connsiteY10" fmla="*/ 532264 h 5228144"/>
              <a:gd name="connsiteX11" fmla="*/ 3956591 w 11268221"/>
              <a:gd name="connsiteY11" fmla="*/ 0 h 5228144"/>
              <a:gd name="connsiteX12" fmla="*/ 745588 w 11268221"/>
              <a:gd name="connsiteY12" fmla="*/ 2963245 h 5228144"/>
              <a:gd name="connsiteX13" fmla="*/ 0 w 11268221"/>
              <a:gd name="connsiteY13" fmla="*/ 3610359 h 5228144"/>
              <a:gd name="connsiteX0" fmla="*/ 0 w 11268221"/>
              <a:gd name="connsiteY0" fmla="*/ 3610359 h 5228144"/>
              <a:gd name="connsiteX1" fmla="*/ 1055078 w 11268221"/>
              <a:gd name="connsiteY1" fmla="*/ 5228143 h 5228144"/>
              <a:gd name="connsiteX2" fmla="*/ 11268221 w 11268221"/>
              <a:gd name="connsiteY2" fmla="*/ 5228144 h 5228144"/>
              <a:gd name="connsiteX3" fmla="*/ 11226019 w 11268221"/>
              <a:gd name="connsiteY3" fmla="*/ 3666630 h 5228144"/>
              <a:gd name="connsiteX4" fmla="*/ 9556620 w 11268221"/>
              <a:gd name="connsiteY4" fmla="*/ 1540216 h 5228144"/>
              <a:gd name="connsiteX5" fmla="*/ 5838091 w 11268221"/>
              <a:gd name="connsiteY5" fmla="*/ 1556474 h 5228144"/>
              <a:gd name="connsiteX6" fmla="*/ 6485204 w 11268221"/>
              <a:gd name="connsiteY6" fmla="*/ 2527146 h 5228144"/>
              <a:gd name="connsiteX7" fmla="*/ 6639950 w 11268221"/>
              <a:gd name="connsiteY7" fmla="*/ 3033583 h 5228144"/>
              <a:gd name="connsiteX8" fmla="*/ 6330460 w 11268221"/>
              <a:gd name="connsiteY8" fmla="*/ 3188327 h 5228144"/>
              <a:gd name="connsiteX9" fmla="*/ 4389120 w 11268221"/>
              <a:gd name="connsiteY9" fmla="*/ 473263 h 5228144"/>
              <a:gd name="connsiteX10" fmla="*/ 4256842 w 11268221"/>
              <a:gd name="connsiteY10" fmla="*/ 532264 h 5228144"/>
              <a:gd name="connsiteX11" fmla="*/ 3956591 w 11268221"/>
              <a:gd name="connsiteY11" fmla="*/ 0 h 5228144"/>
              <a:gd name="connsiteX12" fmla="*/ 745588 w 11268221"/>
              <a:gd name="connsiteY12" fmla="*/ 2963245 h 5228144"/>
              <a:gd name="connsiteX13" fmla="*/ 0 w 11268221"/>
              <a:gd name="connsiteY13" fmla="*/ 3610359 h 5228144"/>
              <a:gd name="connsiteX0" fmla="*/ 0 w 11268221"/>
              <a:gd name="connsiteY0" fmla="*/ 3610359 h 5228144"/>
              <a:gd name="connsiteX1" fmla="*/ 1055078 w 11268221"/>
              <a:gd name="connsiteY1" fmla="*/ 5228143 h 5228144"/>
              <a:gd name="connsiteX2" fmla="*/ 11268221 w 11268221"/>
              <a:gd name="connsiteY2" fmla="*/ 5228144 h 5228144"/>
              <a:gd name="connsiteX3" fmla="*/ 11226019 w 11268221"/>
              <a:gd name="connsiteY3" fmla="*/ 3666630 h 5228144"/>
              <a:gd name="connsiteX4" fmla="*/ 9556620 w 11268221"/>
              <a:gd name="connsiteY4" fmla="*/ 1540216 h 5228144"/>
              <a:gd name="connsiteX5" fmla="*/ 5838091 w 11268221"/>
              <a:gd name="connsiteY5" fmla="*/ 1556474 h 5228144"/>
              <a:gd name="connsiteX6" fmla="*/ 6485204 w 11268221"/>
              <a:gd name="connsiteY6" fmla="*/ 2527146 h 5228144"/>
              <a:gd name="connsiteX7" fmla="*/ 6384631 w 11268221"/>
              <a:gd name="connsiteY7" fmla="*/ 2861391 h 5228144"/>
              <a:gd name="connsiteX8" fmla="*/ 6330460 w 11268221"/>
              <a:gd name="connsiteY8" fmla="*/ 3188327 h 5228144"/>
              <a:gd name="connsiteX9" fmla="*/ 4389120 w 11268221"/>
              <a:gd name="connsiteY9" fmla="*/ 473263 h 5228144"/>
              <a:gd name="connsiteX10" fmla="*/ 4256842 w 11268221"/>
              <a:gd name="connsiteY10" fmla="*/ 532264 h 5228144"/>
              <a:gd name="connsiteX11" fmla="*/ 3956591 w 11268221"/>
              <a:gd name="connsiteY11" fmla="*/ 0 h 5228144"/>
              <a:gd name="connsiteX12" fmla="*/ 745588 w 11268221"/>
              <a:gd name="connsiteY12" fmla="*/ 2963245 h 5228144"/>
              <a:gd name="connsiteX13" fmla="*/ 0 w 11268221"/>
              <a:gd name="connsiteY13" fmla="*/ 3610359 h 5228144"/>
              <a:gd name="connsiteX0" fmla="*/ 0 w 11268221"/>
              <a:gd name="connsiteY0" fmla="*/ 3610359 h 5228144"/>
              <a:gd name="connsiteX1" fmla="*/ 1055078 w 11268221"/>
              <a:gd name="connsiteY1" fmla="*/ 5228143 h 5228144"/>
              <a:gd name="connsiteX2" fmla="*/ 11268221 w 11268221"/>
              <a:gd name="connsiteY2" fmla="*/ 5228144 h 5228144"/>
              <a:gd name="connsiteX3" fmla="*/ 11226019 w 11268221"/>
              <a:gd name="connsiteY3" fmla="*/ 3666630 h 5228144"/>
              <a:gd name="connsiteX4" fmla="*/ 9556620 w 11268221"/>
              <a:gd name="connsiteY4" fmla="*/ 1540216 h 5228144"/>
              <a:gd name="connsiteX5" fmla="*/ 5838091 w 11268221"/>
              <a:gd name="connsiteY5" fmla="*/ 1556474 h 5228144"/>
              <a:gd name="connsiteX6" fmla="*/ 6485204 w 11268221"/>
              <a:gd name="connsiteY6" fmla="*/ 2527146 h 5228144"/>
              <a:gd name="connsiteX7" fmla="*/ 6384631 w 11268221"/>
              <a:gd name="connsiteY7" fmla="*/ 2861391 h 5228144"/>
              <a:gd name="connsiteX8" fmla="*/ 6578291 w 11268221"/>
              <a:gd name="connsiteY8" fmla="*/ 3180106 h 5228144"/>
              <a:gd name="connsiteX9" fmla="*/ 6330460 w 11268221"/>
              <a:gd name="connsiteY9" fmla="*/ 3188327 h 5228144"/>
              <a:gd name="connsiteX10" fmla="*/ 4389120 w 11268221"/>
              <a:gd name="connsiteY10" fmla="*/ 473263 h 5228144"/>
              <a:gd name="connsiteX11" fmla="*/ 4256842 w 11268221"/>
              <a:gd name="connsiteY11" fmla="*/ 532264 h 5228144"/>
              <a:gd name="connsiteX12" fmla="*/ 3956591 w 11268221"/>
              <a:gd name="connsiteY12" fmla="*/ 0 h 5228144"/>
              <a:gd name="connsiteX13" fmla="*/ 745588 w 11268221"/>
              <a:gd name="connsiteY13" fmla="*/ 2963245 h 5228144"/>
              <a:gd name="connsiteX14" fmla="*/ 0 w 11268221"/>
              <a:gd name="connsiteY14" fmla="*/ 3610359 h 5228144"/>
              <a:gd name="connsiteX0" fmla="*/ 0 w 11268221"/>
              <a:gd name="connsiteY0" fmla="*/ 3610359 h 5228144"/>
              <a:gd name="connsiteX1" fmla="*/ 1055078 w 11268221"/>
              <a:gd name="connsiteY1" fmla="*/ 5228143 h 5228144"/>
              <a:gd name="connsiteX2" fmla="*/ 11268221 w 11268221"/>
              <a:gd name="connsiteY2" fmla="*/ 5228144 h 5228144"/>
              <a:gd name="connsiteX3" fmla="*/ 11226019 w 11268221"/>
              <a:gd name="connsiteY3" fmla="*/ 3666630 h 5228144"/>
              <a:gd name="connsiteX4" fmla="*/ 9556620 w 11268221"/>
              <a:gd name="connsiteY4" fmla="*/ 1540216 h 5228144"/>
              <a:gd name="connsiteX5" fmla="*/ 5838091 w 11268221"/>
              <a:gd name="connsiteY5" fmla="*/ 1556474 h 5228144"/>
              <a:gd name="connsiteX6" fmla="*/ 6485204 w 11268221"/>
              <a:gd name="connsiteY6" fmla="*/ 2527146 h 5228144"/>
              <a:gd name="connsiteX7" fmla="*/ 6384631 w 11268221"/>
              <a:gd name="connsiteY7" fmla="*/ 2861391 h 5228144"/>
              <a:gd name="connsiteX8" fmla="*/ 6578291 w 11268221"/>
              <a:gd name="connsiteY8" fmla="*/ 3180106 h 5228144"/>
              <a:gd name="connsiteX9" fmla="*/ 6330460 w 11268221"/>
              <a:gd name="connsiteY9" fmla="*/ 3188327 h 5228144"/>
              <a:gd name="connsiteX10" fmla="*/ 4389120 w 11268221"/>
              <a:gd name="connsiteY10" fmla="*/ 473263 h 5228144"/>
              <a:gd name="connsiteX11" fmla="*/ 4256842 w 11268221"/>
              <a:gd name="connsiteY11" fmla="*/ 532264 h 5228144"/>
              <a:gd name="connsiteX12" fmla="*/ 3956591 w 11268221"/>
              <a:gd name="connsiteY12" fmla="*/ 0 h 5228144"/>
              <a:gd name="connsiteX13" fmla="*/ 745588 w 11268221"/>
              <a:gd name="connsiteY13" fmla="*/ 2963245 h 5228144"/>
              <a:gd name="connsiteX14" fmla="*/ 0 w 11268221"/>
              <a:gd name="connsiteY14" fmla="*/ 3610359 h 5228144"/>
              <a:gd name="connsiteX0" fmla="*/ 0 w 11268221"/>
              <a:gd name="connsiteY0" fmla="*/ 3610359 h 5228144"/>
              <a:gd name="connsiteX1" fmla="*/ 1055078 w 11268221"/>
              <a:gd name="connsiteY1" fmla="*/ 5228143 h 5228144"/>
              <a:gd name="connsiteX2" fmla="*/ 11268221 w 11268221"/>
              <a:gd name="connsiteY2" fmla="*/ 5228144 h 5228144"/>
              <a:gd name="connsiteX3" fmla="*/ 11226019 w 11268221"/>
              <a:gd name="connsiteY3" fmla="*/ 3666630 h 5228144"/>
              <a:gd name="connsiteX4" fmla="*/ 9556620 w 11268221"/>
              <a:gd name="connsiteY4" fmla="*/ 1540216 h 5228144"/>
              <a:gd name="connsiteX5" fmla="*/ 5838091 w 11268221"/>
              <a:gd name="connsiteY5" fmla="*/ 1556474 h 5228144"/>
              <a:gd name="connsiteX6" fmla="*/ 6485204 w 11268221"/>
              <a:gd name="connsiteY6" fmla="*/ 2527146 h 5228144"/>
              <a:gd name="connsiteX7" fmla="*/ 6366818 w 11268221"/>
              <a:gd name="connsiteY7" fmla="*/ 2879204 h 5228144"/>
              <a:gd name="connsiteX8" fmla="*/ 6578291 w 11268221"/>
              <a:gd name="connsiteY8" fmla="*/ 3180106 h 5228144"/>
              <a:gd name="connsiteX9" fmla="*/ 6330460 w 11268221"/>
              <a:gd name="connsiteY9" fmla="*/ 3188327 h 5228144"/>
              <a:gd name="connsiteX10" fmla="*/ 4389120 w 11268221"/>
              <a:gd name="connsiteY10" fmla="*/ 473263 h 5228144"/>
              <a:gd name="connsiteX11" fmla="*/ 4256842 w 11268221"/>
              <a:gd name="connsiteY11" fmla="*/ 532264 h 5228144"/>
              <a:gd name="connsiteX12" fmla="*/ 3956591 w 11268221"/>
              <a:gd name="connsiteY12" fmla="*/ 0 h 5228144"/>
              <a:gd name="connsiteX13" fmla="*/ 745588 w 11268221"/>
              <a:gd name="connsiteY13" fmla="*/ 2963245 h 5228144"/>
              <a:gd name="connsiteX14" fmla="*/ 0 w 11268221"/>
              <a:gd name="connsiteY14" fmla="*/ 3610359 h 5228144"/>
              <a:gd name="connsiteX0" fmla="*/ 1389 w 11269610"/>
              <a:gd name="connsiteY0" fmla="*/ 3610359 h 5228144"/>
              <a:gd name="connsiteX1" fmla="*/ 1056467 w 11269610"/>
              <a:gd name="connsiteY1" fmla="*/ 5228143 h 5228144"/>
              <a:gd name="connsiteX2" fmla="*/ 11269610 w 11269610"/>
              <a:gd name="connsiteY2" fmla="*/ 5228144 h 5228144"/>
              <a:gd name="connsiteX3" fmla="*/ 11227408 w 11269610"/>
              <a:gd name="connsiteY3" fmla="*/ 3666630 h 5228144"/>
              <a:gd name="connsiteX4" fmla="*/ 9558009 w 11269610"/>
              <a:gd name="connsiteY4" fmla="*/ 1540216 h 5228144"/>
              <a:gd name="connsiteX5" fmla="*/ 5839480 w 11269610"/>
              <a:gd name="connsiteY5" fmla="*/ 1556474 h 5228144"/>
              <a:gd name="connsiteX6" fmla="*/ 6486593 w 11269610"/>
              <a:gd name="connsiteY6" fmla="*/ 2527146 h 5228144"/>
              <a:gd name="connsiteX7" fmla="*/ 6368207 w 11269610"/>
              <a:gd name="connsiteY7" fmla="*/ 2879204 h 5228144"/>
              <a:gd name="connsiteX8" fmla="*/ 6579680 w 11269610"/>
              <a:gd name="connsiteY8" fmla="*/ 3180106 h 5228144"/>
              <a:gd name="connsiteX9" fmla="*/ 6331849 w 11269610"/>
              <a:gd name="connsiteY9" fmla="*/ 3188327 h 5228144"/>
              <a:gd name="connsiteX10" fmla="*/ 4390509 w 11269610"/>
              <a:gd name="connsiteY10" fmla="*/ 473263 h 5228144"/>
              <a:gd name="connsiteX11" fmla="*/ 4258231 w 11269610"/>
              <a:gd name="connsiteY11" fmla="*/ 532264 h 5228144"/>
              <a:gd name="connsiteX12" fmla="*/ 3957980 w 11269610"/>
              <a:gd name="connsiteY12" fmla="*/ 0 h 5228144"/>
              <a:gd name="connsiteX13" fmla="*/ 1283005 w 11269610"/>
              <a:gd name="connsiteY13" fmla="*/ 2506045 h 5228144"/>
              <a:gd name="connsiteX14" fmla="*/ 1389 w 11269610"/>
              <a:gd name="connsiteY14" fmla="*/ 3610359 h 5228144"/>
              <a:gd name="connsiteX0" fmla="*/ 492712 w 11146078"/>
              <a:gd name="connsiteY0" fmla="*/ 3547297 h 5352650"/>
              <a:gd name="connsiteX1" fmla="*/ 932935 w 11146078"/>
              <a:gd name="connsiteY1" fmla="*/ 5228143 h 5352650"/>
              <a:gd name="connsiteX2" fmla="*/ 11146078 w 11146078"/>
              <a:gd name="connsiteY2" fmla="*/ 5228144 h 5352650"/>
              <a:gd name="connsiteX3" fmla="*/ 11103876 w 11146078"/>
              <a:gd name="connsiteY3" fmla="*/ 3666630 h 5352650"/>
              <a:gd name="connsiteX4" fmla="*/ 9434477 w 11146078"/>
              <a:gd name="connsiteY4" fmla="*/ 1540216 h 5352650"/>
              <a:gd name="connsiteX5" fmla="*/ 5715948 w 11146078"/>
              <a:gd name="connsiteY5" fmla="*/ 1556474 h 5352650"/>
              <a:gd name="connsiteX6" fmla="*/ 6363061 w 11146078"/>
              <a:gd name="connsiteY6" fmla="*/ 2527146 h 5352650"/>
              <a:gd name="connsiteX7" fmla="*/ 6244675 w 11146078"/>
              <a:gd name="connsiteY7" fmla="*/ 2879204 h 5352650"/>
              <a:gd name="connsiteX8" fmla="*/ 6456148 w 11146078"/>
              <a:gd name="connsiteY8" fmla="*/ 3180106 h 5352650"/>
              <a:gd name="connsiteX9" fmla="*/ 6208317 w 11146078"/>
              <a:gd name="connsiteY9" fmla="*/ 3188327 h 5352650"/>
              <a:gd name="connsiteX10" fmla="*/ 4266977 w 11146078"/>
              <a:gd name="connsiteY10" fmla="*/ 473263 h 5352650"/>
              <a:gd name="connsiteX11" fmla="*/ 4134699 w 11146078"/>
              <a:gd name="connsiteY11" fmla="*/ 532264 h 5352650"/>
              <a:gd name="connsiteX12" fmla="*/ 3834448 w 11146078"/>
              <a:gd name="connsiteY12" fmla="*/ 0 h 5352650"/>
              <a:gd name="connsiteX13" fmla="*/ 1159473 w 11146078"/>
              <a:gd name="connsiteY13" fmla="*/ 2506045 h 5352650"/>
              <a:gd name="connsiteX14" fmla="*/ 492712 w 11146078"/>
              <a:gd name="connsiteY14" fmla="*/ 3547297 h 5352650"/>
              <a:gd name="connsiteX0" fmla="*/ 102631 w 11453796"/>
              <a:gd name="connsiteY0" fmla="*/ 3547297 h 5404972"/>
              <a:gd name="connsiteX1" fmla="*/ 1189240 w 11453796"/>
              <a:gd name="connsiteY1" fmla="*/ 5180846 h 5404972"/>
              <a:gd name="connsiteX2" fmla="*/ 10755997 w 11453796"/>
              <a:gd name="connsiteY2" fmla="*/ 5228144 h 5404972"/>
              <a:gd name="connsiteX3" fmla="*/ 10713795 w 11453796"/>
              <a:gd name="connsiteY3" fmla="*/ 3666630 h 5404972"/>
              <a:gd name="connsiteX4" fmla="*/ 9044396 w 11453796"/>
              <a:gd name="connsiteY4" fmla="*/ 1540216 h 5404972"/>
              <a:gd name="connsiteX5" fmla="*/ 5325867 w 11453796"/>
              <a:gd name="connsiteY5" fmla="*/ 1556474 h 5404972"/>
              <a:gd name="connsiteX6" fmla="*/ 5972980 w 11453796"/>
              <a:gd name="connsiteY6" fmla="*/ 2527146 h 5404972"/>
              <a:gd name="connsiteX7" fmla="*/ 5854594 w 11453796"/>
              <a:gd name="connsiteY7" fmla="*/ 2879204 h 5404972"/>
              <a:gd name="connsiteX8" fmla="*/ 6066067 w 11453796"/>
              <a:gd name="connsiteY8" fmla="*/ 3180106 h 5404972"/>
              <a:gd name="connsiteX9" fmla="*/ 5818236 w 11453796"/>
              <a:gd name="connsiteY9" fmla="*/ 3188327 h 5404972"/>
              <a:gd name="connsiteX10" fmla="*/ 3876896 w 11453796"/>
              <a:gd name="connsiteY10" fmla="*/ 473263 h 5404972"/>
              <a:gd name="connsiteX11" fmla="*/ 3744618 w 11453796"/>
              <a:gd name="connsiteY11" fmla="*/ 532264 h 5404972"/>
              <a:gd name="connsiteX12" fmla="*/ 3444367 w 11453796"/>
              <a:gd name="connsiteY12" fmla="*/ 0 h 5404972"/>
              <a:gd name="connsiteX13" fmla="*/ 769392 w 11453796"/>
              <a:gd name="connsiteY13" fmla="*/ 2506045 h 5404972"/>
              <a:gd name="connsiteX14" fmla="*/ 102631 w 11453796"/>
              <a:gd name="connsiteY14" fmla="*/ 3547297 h 5404972"/>
              <a:gd name="connsiteX0" fmla="*/ 14372 w 11365537"/>
              <a:gd name="connsiteY0" fmla="*/ 3547297 h 5404972"/>
              <a:gd name="connsiteX1" fmla="*/ 1100981 w 11365537"/>
              <a:gd name="connsiteY1" fmla="*/ 5180846 h 5404972"/>
              <a:gd name="connsiteX2" fmla="*/ 10667738 w 11365537"/>
              <a:gd name="connsiteY2" fmla="*/ 5228144 h 5404972"/>
              <a:gd name="connsiteX3" fmla="*/ 10625536 w 11365537"/>
              <a:gd name="connsiteY3" fmla="*/ 3666630 h 5404972"/>
              <a:gd name="connsiteX4" fmla="*/ 8956137 w 11365537"/>
              <a:gd name="connsiteY4" fmla="*/ 1540216 h 5404972"/>
              <a:gd name="connsiteX5" fmla="*/ 5237608 w 11365537"/>
              <a:gd name="connsiteY5" fmla="*/ 1556474 h 5404972"/>
              <a:gd name="connsiteX6" fmla="*/ 5884721 w 11365537"/>
              <a:gd name="connsiteY6" fmla="*/ 2527146 h 5404972"/>
              <a:gd name="connsiteX7" fmla="*/ 5766335 w 11365537"/>
              <a:gd name="connsiteY7" fmla="*/ 2879204 h 5404972"/>
              <a:gd name="connsiteX8" fmla="*/ 5977808 w 11365537"/>
              <a:gd name="connsiteY8" fmla="*/ 3180106 h 5404972"/>
              <a:gd name="connsiteX9" fmla="*/ 5729977 w 11365537"/>
              <a:gd name="connsiteY9" fmla="*/ 3188327 h 5404972"/>
              <a:gd name="connsiteX10" fmla="*/ 3788637 w 11365537"/>
              <a:gd name="connsiteY10" fmla="*/ 473263 h 5404972"/>
              <a:gd name="connsiteX11" fmla="*/ 3656359 w 11365537"/>
              <a:gd name="connsiteY11" fmla="*/ 532264 h 5404972"/>
              <a:gd name="connsiteX12" fmla="*/ 3356108 w 11365537"/>
              <a:gd name="connsiteY12" fmla="*/ 0 h 5404972"/>
              <a:gd name="connsiteX13" fmla="*/ 681133 w 11365537"/>
              <a:gd name="connsiteY13" fmla="*/ 2506045 h 5404972"/>
              <a:gd name="connsiteX14" fmla="*/ 14372 w 11365537"/>
              <a:gd name="connsiteY14" fmla="*/ 3547297 h 5404972"/>
              <a:gd name="connsiteX0" fmla="*/ 14372 w 11365537"/>
              <a:gd name="connsiteY0" fmla="*/ 3547297 h 5228144"/>
              <a:gd name="connsiteX1" fmla="*/ 1100981 w 11365537"/>
              <a:gd name="connsiteY1" fmla="*/ 5180846 h 5228144"/>
              <a:gd name="connsiteX2" fmla="*/ 10667738 w 11365537"/>
              <a:gd name="connsiteY2" fmla="*/ 5228144 h 5228144"/>
              <a:gd name="connsiteX3" fmla="*/ 10625536 w 11365537"/>
              <a:gd name="connsiteY3" fmla="*/ 3666630 h 5228144"/>
              <a:gd name="connsiteX4" fmla="*/ 8956137 w 11365537"/>
              <a:gd name="connsiteY4" fmla="*/ 1540216 h 5228144"/>
              <a:gd name="connsiteX5" fmla="*/ 5237608 w 11365537"/>
              <a:gd name="connsiteY5" fmla="*/ 1556474 h 5228144"/>
              <a:gd name="connsiteX6" fmla="*/ 5884721 w 11365537"/>
              <a:gd name="connsiteY6" fmla="*/ 2527146 h 5228144"/>
              <a:gd name="connsiteX7" fmla="*/ 5766335 w 11365537"/>
              <a:gd name="connsiteY7" fmla="*/ 2879204 h 5228144"/>
              <a:gd name="connsiteX8" fmla="*/ 5977808 w 11365537"/>
              <a:gd name="connsiteY8" fmla="*/ 3180106 h 5228144"/>
              <a:gd name="connsiteX9" fmla="*/ 5729977 w 11365537"/>
              <a:gd name="connsiteY9" fmla="*/ 3188327 h 5228144"/>
              <a:gd name="connsiteX10" fmla="*/ 3788637 w 11365537"/>
              <a:gd name="connsiteY10" fmla="*/ 473263 h 5228144"/>
              <a:gd name="connsiteX11" fmla="*/ 3656359 w 11365537"/>
              <a:gd name="connsiteY11" fmla="*/ 532264 h 5228144"/>
              <a:gd name="connsiteX12" fmla="*/ 3356108 w 11365537"/>
              <a:gd name="connsiteY12" fmla="*/ 0 h 5228144"/>
              <a:gd name="connsiteX13" fmla="*/ 681133 w 11365537"/>
              <a:gd name="connsiteY13" fmla="*/ 2506045 h 5228144"/>
              <a:gd name="connsiteX14" fmla="*/ 14372 w 11365537"/>
              <a:gd name="connsiteY14" fmla="*/ 3547297 h 5228144"/>
              <a:gd name="connsiteX0" fmla="*/ 14372 w 10667738"/>
              <a:gd name="connsiteY0" fmla="*/ 3547297 h 5228144"/>
              <a:gd name="connsiteX1" fmla="*/ 1100981 w 10667738"/>
              <a:gd name="connsiteY1" fmla="*/ 5180846 h 5228144"/>
              <a:gd name="connsiteX2" fmla="*/ 10667738 w 10667738"/>
              <a:gd name="connsiteY2" fmla="*/ 5228144 h 5228144"/>
              <a:gd name="connsiteX3" fmla="*/ 10625536 w 10667738"/>
              <a:gd name="connsiteY3" fmla="*/ 3666630 h 5228144"/>
              <a:gd name="connsiteX4" fmla="*/ 8956137 w 10667738"/>
              <a:gd name="connsiteY4" fmla="*/ 1540216 h 5228144"/>
              <a:gd name="connsiteX5" fmla="*/ 5237608 w 10667738"/>
              <a:gd name="connsiteY5" fmla="*/ 1556474 h 5228144"/>
              <a:gd name="connsiteX6" fmla="*/ 5884721 w 10667738"/>
              <a:gd name="connsiteY6" fmla="*/ 2527146 h 5228144"/>
              <a:gd name="connsiteX7" fmla="*/ 5766335 w 10667738"/>
              <a:gd name="connsiteY7" fmla="*/ 2879204 h 5228144"/>
              <a:gd name="connsiteX8" fmla="*/ 5977808 w 10667738"/>
              <a:gd name="connsiteY8" fmla="*/ 3180106 h 5228144"/>
              <a:gd name="connsiteX9" fmla="*/ 5729977 w 10667738"/>
              <a:gd name="connsiteY9" fmla="*/ 3188327 h 5228144"/>
              <a:gd name="connsiteX10" fmla="*/ 3788637 w 10667738"/>
              <a:gd name="connsiteY10" fmla="*/ 473263 h 5228144"/>
              <a:gd name="connsiteX11" fmla="*/ 3656359 w 10667738"/>
              <a:gd name="connsiteY11" fmla="*/ 532264 h 5228144"/>
              <a:gd name="connsiteX12" fmla="*/ 3356108 w 10667738"/>
              <a:gd name="connsiteY12" fmla="*/ 0 h 5228144"/>
              <a:gd name="connsiteX13" fmla="*/ 681133 w 10667738"/>
              <a:gd name="connsiteY13" fmla="*/ 2506045 h 5228144"/>
              <a:gd name="connsiteX14" fmla="*/ 14372 w 10667738"/>
              <a:gd name="connsiteY14" fmla="*/ 3547297 h 5228144"/>
              <a:gd name="connsiteX0" fmla="*/ 0 w 10653366"/>
              <a:gd name="connsiteY0" fmla="*/ 3547297 h 5228144"/>
              <a:gd name="connsiteX1" fmla="*/ 1086609 w 10653366"/>
              <a:gd name="connsiteY1" fmla="*/ 5180846 h 5228144"/>
              <a:gd name="connsiteX2" fmla="*/ 10653366 w 10653366"/>
              <a:gd name="connsiteY2" fmla="*/ 5228144 h 5228144"/>
              <a:gd name="connsiteX3" fmla="*/ 10611164 w 10653366"/>
              <a:gd name="connsiteY3" fmla="*/ 3666630 h 5228144"/>
              <a:gd name="connsiteX4" fmla="*/ 8941765 w 10653366"/>
              <a:gd name="connsiteY4" fmla="*/ 1540216 h 5228144"/>
              <a:gd name="connsiteX5" fmla="*/ 5223236 w 10653366"/>
              <a:gd name="connsiteY5" fmla="*/ 1556474 h 5228144"/>
              <a:gd name="connsiteX6" fmla="*/ 5870349 w 10653366"/>
              <a:gd name="connsiteY6" fmla="*/ 2527146 h 5228144"/>
              <a:gd name="connsiteX7" fmla="*/ 5751963 w 10653366"/>
              <a:gd name="connsiteY7" fmla="*/ 2879204 h 5228144"/>
              <a:gd name="connsiteX8" fmla="*/ 5963436 w 10653366"/>
              <a:gd name="connsiteY8" fmla="*/ 3180106 h 5228144"/>
              <a:gd name="connsiteX9" fmla="*/ 5715605 w 10653366"/>
              <a:gd name="connsiteY9" fmla="*/ 3188327 h 5228144"/>
              <a:gd name="connsiteX10" fmla="*/ 3774265 w 10653366"/>
              <a:gd name="connsiteY10" fmla="*/ 473263 h 5228144"/>
              <a:gd name="connsiteX11" fmla="*/ 3641987 w 10653366"/>
              <a:gd name="connsiteY11" fmla="*/ 532264 h 5228144"/>
              <a:gd name="connsiteX12" fmla="*/ 3341736 w 10653366"/>
              <a:gd name="connsiteY12" fmla="*/ 0 h 5228144"/>
              <a:gd name="connsiteX13" fmla="*/ 666761 w 10653366"/>
              <a:gd name="connsiteY13" fmla="*/ 2506045 h 5228144"/>
              <a:gd name="connsiteX14" fmla="*/ 0 w 10653366"/>
              <a:gd name="connsiteY14" fmla="*/ 3547297 h 5228144"/>
              <a:gd name="connsiteX0" fmla="*/ 0 w 10687412"/>
              <a:gd name="connsiteY0" fmla="*/ 3615390 h 5309829"/>
              <a:gd name="connsiteX1" fmla="*/ 1120655 w 10687412"/>
              <a:gd name="connsiteY1" fmla="*/ 5180846 h 5309829"/>
              <a:gd name="connsiteX2" fmla="*/ 10687412 w 10687412"/>
              <a:gd name="connsiteY2" fmla="*/ 5228144 h 5309829"/>
              <a:gd name="connsiteX3" fmla="*/ 10645210 w 10687412"/>
              <a:gd name="connsiteY3" fmla="*/ 3666630 h 5309829"/>
              <a:gd name="connsiteX4" fmla="*/ 8975811 w 10687412"/>
              <a:gd name="connsiteY4" fmla="*/ 1540216 h 5309829"/>
              <a:gd name="connsiteX5" fmla="*/ 5257282 w 10687412"/>
              <a:gd name="connsiteY5" fmla="*/ 1556474 h 5309829"/>
              <a:gd name="connsiteX6" fmla="*/ 5904395 w 10687412"/>
              <a:gd name="connsiteY6" fmla="*/ 2527146 h 5309829"/>
              <a:gd name="connsiteX7" fmla="*/ 5786009 w 10687412"/>
              <a:gd name="connsiteY7" fmla="*/ 2879204 h 5309829"/>
              <a:gd name="connsiteX8" fmla="*/ 5997482 w 10687412"/>
              <a:gd name="connsiteY8" fmla="*/ 3180106 h 5309829"/>
              <a:gd name="connsiteX9" fmla="*/ 5749651 w 10687412"/>
              <a:gd name="connsiteY9" fmla="*/ 3188327 h 5309829"/>
              <a:gd name="connsiteX10" fmla="*/ 3808311 w 10687412"/>
              <a:gd name="connsiteY10" fmla="*/ 473263 h 5309829"/>
              <a:gd name="connsiteX11" fmla="*/ 3676033 w 10687412"/>
              <a:gd name="connsiteY11" fmla="*/ 532264 h 5309829"/>
              <a:gd name="connsiteX12" fmla="*/ 3375782 w 10687412"/>
              <a:gd name="connsiteY12" fmla="*/ 0 h 5309829"/>
              <a:gd name="connsiteX13" fmla="*/ 700807 w 10687412"/>
              <a:gd name="connsiteY13" fmla="*/ 2506045 h 5309829"/>
              <a:gd name="connsiteX14" fmla="*/ 0 w 10687412"/>
              <a:gd name="connsiteY14" fmla="*/ 3615390 h 5309829"/>
              <a:gd name="connsiteX0" fmla="*/ 0 w 10687412"/>
              <a:gd name="connsiteY0" fmla="*/ 3615390 h 5309829"/>
              <a:gd name="connsiteX1" fmla="*/ 1120655 w 10687412"/>
              <a:gd name="connsiteY1" fmla="*/ 5180846 h 5309829"/>
              <a:gd name="connsiteX2" fmla="*/ 10687412 w 10687412"/>
              <a:gd name="connsiteY2" fmla="*/ 5228144 h 5309829"/>
              <a:gd name="connsiteX3" fmla="*/ 10645210 w 10687412"/>
              <a:gd name="connsiteY3" fmla="*/ 3666630 h 5309829"/>
              <a:gd name="connsiteX4" fmla="*/ 8975811 w 10687412"/>
              <a:gd name="connsiteY4" fmla="*/ 1540216 h 5309829"/>
              <a:gd name="connsiteX5" fmla="*/ 5257282 w 10687412"/>
              <a:gd name="connsiteY5" fmla="*/ 1556474 h 5309829"/>
              <a:gd name="connsiteX6" fmla="*/ 5904395 w 10687412"/>
              <a:gd name="connsiteY6" fmla="*/ 2527146 h 5309829"/>
              <a:gd name="connsiteX7" fmla="*/ 5786009 w 10687412"/>
              <a:gd name="connsiteY7" fmla="*/ 2879204 h 5309829"/>
              <a:gd name="connsiteX8" fmla="*/ 5997482 w 10687412"/>
              <a:gd name="connsiteY8" fmla="*/ 3180106 h 5309829"/>
              <a:gd name="connsiteX9" fmla="*/ 5749651 w 10687412"/>
              <a:gd name="connsiteY9" fmla="*/ 3188327 h 5309829"/>
              <a:gd name="connsiteX10" fmla="*/ 3808311 w 10687412"/>
              <a:gd name="connsiteY10" fmla="*/ 473263 h 5309829"/>
              <a:gd name="connsiteX11" fmla="*/ 3676033 w 10687412"/>
              <a:gd name="connsiteY11" fmla="*/ 532264 h 5309829"/>
              <a:gd name="connsiteX12" fmla="*/ 3375782 w 10687412"/>
              <a:gd name="connsiteY12" fmla="*/ 0 h 5309829"/>
              <a:gd name="connsiteX13" fmla="*/ 700807 w 10687412"/>
              <a:gd name="connsiteY13" fmla="*/ 2506045 h 5309829"/>
              <a:gd name="connsiteX14" fmla="*/ 0 w 10687412"/>
              <a:gd name="connsiteY14" fmla="*/ 3615390 h 5309829"/>
              <a:gd name="connsiteX0" fmla="*/ 0 w 10687412"/>
              <a:gd name="connsiteY0" fmla="*/ 3615390 h 5309829"/>
              <a:gd name="connsiteX1" fmla="*/ 1120655 w 10687412"/>
              <a:gd name="connsiteY1" fmla="*/ 5180846 h 5309829"/>
              <a:gd name="connsiteX2" fmla="*/ 10687412 w 10687412"/>
              <a:gd name="connsiteY2" fmla="*/ 5228144 h 5309829"/>
              <a:gd name="connsiteX3" fmla="*/ 10645210 w 10687412"/>
              <a:gd name="connsiteY3" fmla="*/ 3666630 h 5309829"/>
              <a:gd name="connsiteX4" fmla="*/ 8975811 w 10687412"/>
              <a:gd name="connsiteY4" fmla="*/ 1540216 h 5309829"/>
              <a:gd name="connsiteX5" fmla="*/ 5257282 w 10687412"/>
              <a:gd name="connsiteY5" fmla="*/ 1556474 h 5309829"/>
              <a:gd name="connsiteX6" fmla="*/ 5904395 w 10687412"/>
              <a:gd name="connsiteY6" fmla="*/ 2527146 h 5309829"/>
              <a:gd name="connsiteX7" fmla="*/ 5786009 w 10687412"/>
              <a:gd name="connsiteY7" fmla="*/ 2879204 h 5309829"/>
              <a:gd name="connsiteX8" fmla="*/ 5997482 w 10687412"/>
              <a:gd name="connsiteY8" fmla="*/ 3180106 h 5309829"/>
              <a:gd name="connsiteX9" fmla="*/ 5749651 w 10687412"/>
              <a:gd name="connsiteY9" fmla="*/ 3188327 h 5309829"/>
              <a:gd name="connsiteX10" fmla="*/ 3808311 w 10687412"/>
              <a:gd name="connsiteY10" fmla="*/ 473263 h 5309829"/>
              <a:gd name="connsiteX11" fmla="*/ 3676033 w 10687412"/>
              <a:gd name="connsiteY11" fmla="*/ 532264 h 5309829"/>
              <a:gd name="connsiteX12" fmla="*/ 3375782 w 10687412"/>
              <a:gd name="connsiteY12" fmla="*/ 0 h 5309829"/>
              <a:gd name="connsiteX13" fmla="*/ 700807 w 10687412"/>
              <a:gd name="connsiteY13" fmla="*/ 2506045 h 5309829"/>
              <a:gd name="connsiteX14" fmla="*/ 0 w 10687412"/>
              <a:gd name="connsiteY14" fmla="*/ 3615390 h 5309829"/>
              <a:gd name="connsiteX0" fmla="*/ 0 w 10687412"/>
              <a:gd name="connsiteY0" fmla="*/ 3615390 h 5228144"/>
              <a:gd name="connsiteX1" fmla="*/ 1120655 w 10687412"/>
              <a:gd name="connsiteY1" fmla="*/ 5180846 h 5228144"/>
              <a:gd name="connsiteX2" fmla="*/ 10687412 w 10687412"/>
              <a:gd name="connsiteY2" fmla="*/ 5228144 h 5228144"/>
              <a:gd name="connsiteX3" fmla="*/ 10645210 w 10687412"/>
              <a:gd name="connsiteY3" fmla="*/ 3666630 h 5228144"/>
              <a:gd name="connsiteX4" fmla="*/ 8975811 w 10687412"/>
              <a:gd name="connsiteY4" fmla="*/ 1540216 h 5228144"/>
              <a:gd name="connsiteX5" fmla="*/ 5257282 w 10687412"/>
              <a:gd name="connsiteY5" fmla="*/ 1556474 h 5228144"/>
              <a:gd name="connsiteX6" fmla="*/ 5904395 w 10687412"/>
              <a:gd name="connsiteY6" fmla="*/ 2527146 h 5228144"/>
              <a:gd name="connsiteX7" fmla="*/ 5786009 w 10687412"/>
              <a:gd name="connsiteY7" fmla="*/ 2879204 h 5228144"/>
              <a:gd name="connsiteX8" fmla="*/ 5997482 w 10687412"/>
              <a:gd name="connsiteY8" fmla="*/ 3180106 h 5228144"/>
              <a:gd name="connsiteX9" fmla="*/ 5749651 w 10687412"/>
              <a:gd name="connsiteY9" fmla="*/ 3188327 h 5228144"/>
              <a:gd name="connsiteX10" fmla="*/ 3808311 w 10687412"/>
              <a:gd name="connsiteY10" fmla="*/ 473263 h 5228144"/>
              <a:gd name="connsiteX11" fmla="*/ 3676033 w 10687412"/>
              <a:gd name="connsiteY11" fmla="*/ 532264 h 5228144"/>
              <a:gd name="connsiteX12" fmla="*/ 3375782 w 10687412"/>
              <a:gd name="connsiteY12" fmla="*/ 0 h 5228144"/>
              <a:gd name="connsiteX13" fmla="*/ 700807 w 10687412"/>
              <a:gd name="connsiteY13" fmla="*/ 2506045 h 5228144"/>
              <a:gd name="connsiteX14" fmla="*/ 0 w 10687412"/>
              <a:gd name="connsiteY14" fmla="*/ 3615390 h 5228144"/>
              <a:gd name="connsiteX0" fmla="*/ 0 w 10687412"/>
              <a:gd name="connsiteY0" fmla="*/ 3615390 h 5228144"/>
              <a:gd name="connsiteX1" fmla="*/ 1120655 w 10687412"/>
              <a:gd name="connsiteY1" fmla="*/ 5180846 h 5228144"/>
              <a:gd name="connsiteX2" fmla="*/ 10687412 w 10687412"/>
              <a:gd name="connsiteY2" fmla="*/ 5228144 h 5228144"/>
              <a:gd name="connsiteX3" fmla="*/ 10645210 w 10687412"/>
              <a:gd name="connsiteY3" fmla="*/ 3666630 h 5228144"/>
              <a:gd name="connsiteX4" fmla="*/ 8975811 w 10687412"/>
              <a:gd name="connsiteY4" fmla="*/ 1540216 h 5228144"/>
              <a:gd name="connsiteX5" fmla="*/ 5257282 w 10687412"/>
              <a:gd name="connsiteY5" fmla="*/ 1556474 h 5228144"/>
              <a:gd name="connsiteX6" fmla="*/ 5904395 w 10687412"/>
              <a:gd name="connsiteY6" fmla="*/ 2527146 h 5228144"/>
              <a:gd name="connsiteX7" fmla="*/ 5786009 w 10687412"/>
              <a:gd name="connsiteY7" fmla="*/ 2879204 h 5228144"/>
              <a:gd name="connsiteX8" fmla="*/ 5997482 w 10687412"/>
              <a:gd name="connsiteY8" fmla="*/ 3180106 h 5228144"/>
              <a:gd name="connsiteX9" fmla="*/ 5749651 w 10687412"/>
              <a:gd name="connsiteY9" fmla="*/ 3188327 h 5228144"/>
              <a:gd name="connsiteX10" fmla="*/ 4430718 w 10687412"/>
              <a:gd name="connsiteY10" fmla="*/ 511683 h 5228144"/>
              <a:gd name="connsiteX11" fmla="*/ 3676033 w 10687412"/>
              <a:gd name="connsiteY11" fmla="*/ 532264 h 5228144"/>
              <a:gd name="connsiteX12" fmla="*/ 3375782 w 10687412"/>
              <a:gd name="connsiteY12" fmla="*/ 0 h 5228144"/>
              <a:gd name="connsiteX13" fmla="*/ 700807 w 10687412"/>
              <a:gd name="connsiteY13" fmla="*/ 2506045 h 5228144"/>
              <a:gd name="connsiteX14" fmla="*/ 0 w 10687412"/>
              <a:gd name="connsiteY14" fmla="*/ 3615390 h 5228144"/>
              <a:gd name="connsiteX0" fmla="*/ 0 w 10687412"/>
              <a:gd name="connsiteY0" fmla="*/ 3615390 h 5228144"/>
              <a:gd name="connsiteX1" fmla="*/ 1120655 w 10687412"/>
              <a:gd name="connsiteY1" fmla="*/ 5180846 h 5228144"/>
              <a:gd name="connsiteX2" fmla="*/ 10687412 w 10687412"/>
              <a:gd name="connsiteY2" fmla="*/ 5228144 h 5228144"/>
              <a:gd name="connsiteX3" fmla="*/ 10645210 w 10687412"/>
              <a:gd name="connsiteY3" fmla="*/ 3666630 h 5228144"/>
              <a:gd name="connsiteX4" fmla="*/ 8975811 w 10687412"/>
              <a:gd name="connsiteY4" fmla="*/ 1540216 h 5228144"/>
              <a:gd name="connsiteX5" fmla="*/ 5257282 w 10687412"/>
              <a:gd name="connsiteY5" fmla="*/ 1556474 h 5228144"/>
              <a:gd name="connsiteX6" fmla="*/ 5904395 w 10687412"/>
              <a:gd name="connsiteY6" fmla="*/ 2527146 h 5228144"/>
              <a:gd name="connsiteX7" fmla="*/ 5786009 w 10687412"/>
              <a:gd name="connsiteY7" fmla="*/ 2879204 h 5228144"/>
              <a:gd name="connsiteX8" fmla="*/ 5997482 w 10687412"/>
              <a:gd name="connsiteY8" fmla="*/ 3180106 h 5228144"/>
              <a:gd name="connsiteX9" fmla="*/ 5749651 w 10687412"/>
              <a:gd name="connsiteY9" fmla="*/ 3188327 h 5228144"/>
              <a:gd name="connsiteX10" fmla="*/ 4430718 w 10687412"/>
              <a:gd name="connsiteY10" fmla="*/ 511683 h 5228144"/>
              <a:gd name="connsiteX11" fmla="*/ 4275387 w 10687412"/>
              <a:gd name="connsiteY11" fmla="*/ 586052 h 5228144"/>
              <a:gd name="connsiteX12" fmla="*/ 3375782 w 10687412"/>
              <a:gd name="connsiteY12" fmla="*/ 0 h 5228144"/>
              <a:gd name="connsiteX13" fmla="*/ 700807 w 10687412"/>
              <a:gd name="connsiteY13" fmla="*/ 2506045 h 5228144"/>
              <a:gd name="connsiteX14" fmla="*/ 0 w 10687412"/>
              <a:gd name="connsiteY14" fmla="*/ 3615390 h 5228144"/>
              <a:gd name="connsiteX0" fmla="*/ 0 w 10687412"/>
              <a:gd name="connsiteY0" fmla="*/ 3623074 h 5235828"/>
              <a:gd name="connsiteX1" fmla="*/ 1120655 w 10687412"/>
              <a:gd name="connsiteY1" fmla="*/ 5188530 h 5235828"/>
              <a:gd name="connsiteX2" fmla="*/ 10687412 w 10687412"/>
              <a:gd name="connsiteY2" fmla="*/ 5235828 h 5235828"/>
              <a:gd name="connsiteX3" fmla="*/ 10645210 w 10687412"/>
              <a:gd name="connsiteY3" fmla="*/ 3674314 h 5235828"/>
              <a:gd name="connsiteX4" fmla="*/ 8975811 w 10687412"/>
              <a:gd name="connsiteY4" fmla="*/ 1547900 h 5235828"/>
              <a:gd name="connsiteX5" fmla="*/ 5257282 w 10687412"/>
              <a:gd name="connsiteY5" fmla="*/ 1564158 h 5235828"/>
              <a:gd name="connsiteX6" fmla="*/ 5904395 w 10687412"/>
              <a:gd name="connsiteY6" fmla="*/ 2534830 h 5235828"/>
              <a:gd name="connsiteX7" fmla="*/ 5786009 w 10687412"/>
              <a:gd name="connsiteY7" fmla="*/ 2886888 h 5235828"/>
              <a:gd name="connsiteX8" fmla="*/ 5997482 w 10687412"/>
              <a:gd name="connsiteY8" fmla="*/ 3187790 h 5235828"/>
              <a:gd name="connsiteX9" fmla="*/ 5749651 w 10687412"/>
              <a:gd name="connsiteY9" fmla="*/ 3196011 h 5235828"/>
              <a:gd name="connsiteX10" fmla="*/ 4430718 w 10687412"/>
              <a:gd name="connsiteY10" fmla="*/ 519367 h 5235828"/>
              <a:gd name="connsiteX11" fmla="*/ 4275387 w 10687412"/>
              <a:gd name="connsiteY11" fmla="*/ 593736 h 5235828"/>
              <a:gd name="connsiteX12" fmla="*/ 3952084 w 10687412"/>
              <a:gd name="connsiteY12" fmla="*/ 0 h 5235828"/>
              <a:gd name="connsiteX13" fmla="*/ 700807 w 10687412"/>
              <a:gd name="connsiteY13" fmla="*/ 2513729 h 5235828"/>
              <a:gd name="connsiteX14" fmla="*/ 0 w 10687412"/>
              <a:gd name="connsiteY14" fmla="*/ 3623074 h 5235828"/>
              <a:gd name="connsiteX0" fmla="*/ 0 w 10687412"/>
              <a:gd name="connsiteY0" fmla="*/ 3623074 h 5235828"/>
              <a:gd name="connsiteX1" fmla="*/ 1120655 w 10687412"/>
              <a:gd name="connsiteY1" fmla="*/ 5188530 h 5235828"/>
              <a:gd name="connsiteX2" fmla="*/ 10687412 w 10687412"/>
              <a:gd name="connsiteY2" fmla="*/ 5235828 h 5235828"/>
              <a:gd name="connsiteX3" fmla="*/ 10645210 w 10687412"/>
              <a:gd name="connsiteY3" fmla="*/ 3674314 h 5235828"/>
              <a:gd name="connsiteX4" fmla="*/ 8975811 w 10687412"/>
              <a:gd name="connsiteY4" fmla="*/ 1547900 h 5235828"/>
              <a:gd name="connsiteX5" fmla="*/ 5257282 w 10687412"/>
              <a:gd name="connsiteY5" fmla="*/ 1564158 h 5235828"/>
              <a:gd name="connsiteX6" fmla="*/ 5904395 w 10687412"/>
              <a:gd name="connsiteY6" fmla="*/ 2534830 h 5235828"/>
              <a:gd name="connsiteX7" fmla="*/ 5786009 w 10687412"/>
              <a:gd name="connsiteY7" fmla="*/ 2886888 h 5235828"/>
              <a:gd name="connsiteX8" fmla="*/ 5997482 w 10687412"/>
              <a:gd name="connsiteY8" fmla="*/ 3187790 h 5235828"/>
              <a:gd name="connsiteX9" fmla="*/ 5749651 w 10687412"/>
              <a:gd name="connsiteY9" fmla="*/ 3196011 h 5235828"/>
              <a:gd name="connsiteX10" fmla="*/ 4392298 w 10687412"/>
              <a:gd name="connsiteY10" fmla="*/ 488631 h 5235828"/>
              <a:gd name="connsiteX11" fmla="*/ 4275387 w 10687412"/>
              <a:gd name="connsiteY11" fmla="*/ 593736 h 5235828"/>
              <a:gd name="connsiteX12" fmla="*/ 3952084 w 10687412"/>
              <a:gd name="connsiteY12" fmla="*/ 0 h 5235828"/>
              <a:gd name="connsiteX13" fmla="*/ 700807 w 10687412"/>
              <a:gd name="connsiteY13" fmla="*/ 2513729 h 5235828"/>
              <a:gd name="connsiteX14" fmla="*/ 0 w 10687412"/>
              <a:gd name="connsiteY14" fmla="*/ 3623074 h 5235828"/>
              <a:gd name="connsiteX0" fmla="*/ 0 w 10687412"/>
              <a:gd name="connsiteY0" fmla="*/ 3623074 h 5235828"/>
              <a:gd name="connsiteX1" fmla="*/ 1120655 w 10687412"/>
              <a:gd name="connsiteY1" fmla="*/ 5188530 h 5235828"/>
              <a:gd name="connsiteX2" fmla="*/ 10687412 w 10687412"/>
              <a:gd name="connsiteY2" fmla="*/ 5235828 h 5235828"/>
              <a:gd name="connsiteX3" fmla="*/ 10645210 w 10687412"/>
              <a:gd name="connsiteY3" fmla="*/ 3674314 h 5235828"/>
              <a:gd name="connsiteX4" fmla="*/ 8975811 w 10687412"/>
              <a:gd name="connsiteY4" fmla="*/ 1547900 h 5235828"/>
              <a:gd name="connsiteX5" fmla="*/ 5257282 w 10687412"/>
              <a:gd name="connsiteY5" fmla="*/ 1564158 h 5235828"/>
              <a:gd name="connsiteX6" fmla="*/ 5904395 w 10687412"/>
              <a:gd name="connsiteY6" fmla="*/ 2534830 h 5235828"/>
              <a:gd name="connsiteX7" fmla="*/ 5786009 w 10687412"/>
              <a:gd name="connsiteY7" fmla="*/ 2886888 h 5235828"/>
              <a:gd name="connsiteX8" fmla="*/ 5997482 w 10687412"/>
              <a:gd name="connsiteY8" fmla="*/ 3187790 h 5235828"/>
              <a:gd name="connsiteX9" fmla="*/ 5749651 w 10687412"/>
              <a:gd name="connsiteY9" fmla="*/ 3196011 h 5235828"/>
              <a:gd name="connsiteX10" fmla="*/ 4369246 w 10687412"/>
              <a:gd name="connsiteY10" fmla="*/ 473263 h 5235828"/>
              <a:gd name="connsiteX11" fmla="*/ 4275387 w 10687412"/>
              <a:gd name="connsiteY11" fmla="*/ 593736 h 5235828"/>
              <a:gd name="connsiteX12" fmla="*/ 3952084 w 10687412"/>
              <a:gd name="connsiteY12" fmla="*/ 0 h 5235828"/>
              <a:gd name="connsiteX13" fmla="*/ 700807 w 10687412"/>
              <a:gd name="connsiteY13" fmla="*/ 2513729 h 5235828"/>
              <a:gd name="connsiteX14" fmla="*/ 0 w 10687412"/>
              <a:gd name="connsiteY14" fmla="*/ 3623074 h 5235828"/>
              <a:gd name="connsiteX0" fmla="*/ 0 w 10687412"/>
              <a:gd name="connsiteY0" fmla="*/ 3623074 h 5235828"/>
              <a:gd name="connsiteX1" fmla="*/ 1120655 w 10687412"/>
              <a:gd name="connsiteY1" fmla="*/ 5188530 h 5235828"/>
              <a:gd name="connsiteX2" fmla="*/ 10687412 w 10687412"/>
              <a:gd name="connsiteY2" fmla="*/ 5235828 h 5235828"/>
              <a:gd name="connsiteX3" fmla="*/ 10645210 w 10687412"/>
              <a:gd name="connsiteY3" fmla="*/ 3674314 h 5235828"/>
              <a:gd name="connsiteX4" fmla="*/ 8975811 w 10687412"/>
              <a:gd name="connsiteY4" fmla="*/ 1547900 h 5235828"/>
              <a:gd name="connsiteX5" fmla="*/ 5257282 w 10687412"/>
              <a:gd name="connsiteY5" fmla="*/ 1564158 h 5235828"/>
              <a:gd name="connsiteX6" fmla="*/ 5904395 w 10687412"/>
              <a:gd name="connsiteY6" fmla="*/ 2534830 h 5235828"/>
              <a:gd name="connsiteX7" fmla="*/ 5786009 w 10687412"/>
              <a:gd name="connsiteY7" fmla="*/ 2886888 h 5235828"/>
              <a:gd name="connsiteX8" fmla="*/ 5997482 w 10687412"/>
              <a:gd name="connsiteY8" fmla="*/ 3187790 h 5235828"/>
              <a:gd name="connsiteX9" fmla="*/ 5749651 w 10687412"/>
              <a:gd name="connsiteY9" fmla="*/ 3196011 h 5235828"/>
              <a:gd name="connsiteX10" fmla="*/ 4369246 w 10687412"/>
              <a:gd name="connsiteY10" fmla="*/ 473263 h 5235828"/>
              <a:gd name="connsiteX11" fmla="*/ 4275387 w 10687412"/>
              <a:gd name="connsiteY11" fmla="*/ 616788 h 5235828"/>
              <a:gd name="connsiteX12" fmla="*/ 3952084 w 10687412"/>
              <a:gd name="connsiteY12" fmla="*/ 0 h 5235828"/>
              <a:gd name="connsiteX13" fmla="*/ 700807 w 10687412"/>
              <a:gd name="connsiteY13" fmla="*/ 2513729 h 5235828"/>
              <a:gd name="connsiteX14" fmla="*/ 0 w 10687412"/>
              <a:gd name="connsiteY14" fmla="*/ 3623074 h 5235828"/>
              <a:gd name="connsiteX0" fmla="*/ 0 w 10687412"/>
              <a:gd name="connsiteY0" fmla="*/ 3623074 h 5235828"/>
              <a:gd name="connsiteX1" fmla="*/ 1120655 w 10687412"/>
              <a:gd name="connsiteY1" fmla="*/ 5188530 h 5235828"/>
              <a:gd name="connsiteX2" fmla="*/ 10687412 w 10687412"/>
              <a:gd name="connsiteY2" fmla="*/ 5235828 h 5235828"/>
              <a:gd name="connsiteX3" fmla="*/ 10645210 w 10687412"/>
              <a:gd name="connsiteY3" fmla="*/ 3674314 h 5235828"/>
              <a:gd name="connsiteX4" fmla="*/ 8975811 w 10687412"/>
              <a:gd name="connsiteY4" fmla="*/ 1547900 h 5235828"/>
              <a:gd name="connsiteX5" fmla="*/ 5257282 w 10687412"/>
              <a:gd name="connsiteY5" fmla="*/ 1564158 h 5235828"/>
              <a:gd name="connsiteX6" fmla="*/ 5904395 w 10687412"/>
              <a:gd name="connsiteY6" fmla="*/ 2534830 h 5235828"/>
              <a:gd name="connsiteX7" fmla="*/ 5786009 w 10687412"/>
              <a:gd name="connsiteY7" fmla="*/ 2886888 h 5235828"/>
              <a:gd name="connsiteX8" fmla="*/ 5997482 w 10687412"/>
              <a:gd name="connsiteY8" fmla="*/ 3187790 h 5235828"/>
              <a:gd name="connsiteX9" fmla="*/ 5857227 w 10687412"/>
              <a:gd name="connsiteY9" fmla="*/ 3157591 h 5235828"/>
              <a:gd name="connsiteX10" fmla="*/ 4369246 w 10687412"/>
              <a:gd name="connsiteY10" fmla="*/ 473263 h 5235828"/>
              <a:gd name="connsiteX11" fmla="*/ 4275387 w 10687412"/>
              <a:gd name="connsiteY11" fmla="*/ 616788 h 5235828"/>
              <a:gd name="connsiteX12" fmla="*/ 3952084 w 10687412"/>
              <a:gd name="connsiteY12" fmla="*/ 0 h 5235828"/>
              <a:gd name="connsiteX13" fmla="*/ 700807 w 10687412"/>
              <a:gd name="connsiteY13" fmla="*/ 2513729 h 5235828"/>
              <a:gd name="connsiteX14" fmla="*/ 0 w 10687412"/>
              <a:gd name="connsiteY14" fmla="*/ 3623074 h 5235828"/>
              <a:gd name="connsiteX0" fmla="*/ 0 w 10687412"/>
              <a:gd name="connsiteY0" fmla="*/ 3623074 h 5235828"/>
              <a:gd name="connsiteX1" fmla="*/ 1120655 w 10687412"/>
              <a:gd name="connsiteY1" fmla="*/ 5188530 h 5235828"/>
              <a:gd name="connsiteX2" fmla="*/ 10687412 w 10687412"/>
              <a:gd name="connsiteY2" fmla="*/ 5235828 h 5235828"/>
              <a:gd name="connsiteX3" fmla="*/ 10645210 w 10687412"/>
              <a:gd name="connsiteY3" fmla="*/ 3674314 h 5235828"/>
              <a:gd name="connsiteX4" fmla="*/ 8975811 w 10687412"/>
              <a:gd name="connsiteY4" fmla="*/ 1547900 h 5235828"/>
              <a:gd name="connsiteX5" fmla="*/ 5257282 w 10687412"/>
              <a:gd name="connsiteY5" fmla="*/ 1564158 h 5235828"/>
              <a:gd name="connsiteX6" fmla="*/ 5873658 w 10687412"/>
              <a:gd name="connsiteY6" fmla="*/ 2757667 h 5235828"/>
              <a:gd name="connsiteX7" fmla="*/ 5786009 w 10687412"/>
              <a:gd name="connsiteY7" fmla="*/ 2886888 h 5235828"/>
              <a:gd name="connsiteX8" fmla="*/ 5997482 w 10687412"/>
              <a:gd name="connsiteY8" fmla="*/ 3187790 h 5235828"/>
              <a:gd name="connsiteX9" fmla="*/ 5857227 w 10687412"/>
              <a:gd name="connsiteY9" fmla="*/ 3157591 h 5235828"/>
              <a:gd name="connsiteX10" fmla="*/ 4369246 w 10687412"/>
              <a:gd name="connsiteY10" fmla="*/ 473263 h 5235828"/>
              <a:gd name="connsiteX11" fmla="*/ 4275387 w 10687412"/>
              <a:gd name="connsiteY11" fmla="*/ 616788 h 5235828"/>
              <a:gd name="connsiteX12" fmla="*/ 3952084 w 10687412"/>
              <a:gd name="connsiteY12" fmla="*/ 0 h 5235828"/>
              <a:gd name="connsiteX13" fmla="*/ 700807 w 10687412"/>
              <a:gd name="connsiteY13" fmla="*/ 2513729 h 5235828"/>
              <a:gd name="connsiteX14" fmla="*/ 0 w 10687412"/>
              <a:gd name="connsiteY14" fmla="*/ 3623074 h 5235828"/>
              <a:gd name="connsiteX0" fmla="*/ 7621 w 11407345"/>
              <a:gd name="connsiteY0" fmla="*/ 3623074 h 5345080"/>
              <a:gd name="connsiteX1" fmla="*/ 932333 w 11407345"/>
              <a:gd name="connsiteY1" fmla="*/ 5210302 h 5345080"/>
              <a:gd name="connsiteX2" fmla="*/ 10695033 w 11407345"/>
              <a:gd name="connsiteY2" fmla="*/ 5235828 h 5345080"/>
              <a:gd name="connsiteX3" fmla="*/ 10652831 w 11407345"/>
              <a:gd name="connsiteY3" fmla="*/ 3674314 h 5345080"/>
              <a:gd name="connsiteX4" fmla="*/ 8983432 w 11407345"/>
              <a:gd name="connsiteY4" fmla="*/ 1547900 h 5345080"/>
              <a:gd name="connsiteX5" fmla="*/ 5264903 w 11407345"/>
              <a:gd name="connsiteY5" fmla="*/ 1564158 h 5345080"/>
              <a:gd name="connsiteX6" fmla="*/ 5881279 w 11407345"/>
              <a:gd name="connsiteY6" fmla="*/ 2757667 h 5345080"/>
              <a:gd name="connsiteX7" fmla="*/ 5793630 w 11407345"/>
              <a:gd name="connsiteY7" fmla="*/ 2886888 h 5345080"/>
              <a:gd name="connsiteX8" fmla="*/ 6005103 w 11407345"/>
              <a:gd name="connsiteY8" fmla="*/ 3187790 h 5345080"/>
              <a:gd name="connsiteX9" fmla="*/ 5864848 w 11407345"/>
              <a:gd name="connsiteY9" fmla="*/ 3157591 h 5345080"/>
              <a:gd name="connsiteX10" fmla="*/ 4376867 w 11407345"/>
              <a:gd name="connsiteY10" fmla="*/ 473263 h 5345080"/>
              <a:gd name="connsiteX11" fmla="*/ 4283008 w 11407345"/>
              <a:gd name="connsiteY11" fmla="*/ 616788 h 5345080"/>
              <a:gd name="connsiteX12" fmla="*/ 3959705 w 11407345"/>
              <a:gd name="connsiteY12" fmla="*/ 0 h 5345080"/>
              <a:gd name="connsiteX13" fmla="*/ 708428 w 11407345"/>
              <a:gd name="connsiteY13" fmla="*/ 2513729 h 5345080"/>
              <a:gd name="connsiteX14" fmla="*/ 7621 w 11407345"/>
              <a:gd name="connsiteY14" fmla="*/ 3623074 h 5345080"/>
              <a:gd name="connsiteX0" fmla="*/ 7621 w 11407345"/>
              <a:gd name="connsiteY0" fmla="*/ 3623074 h 5345080"/>
              <a:gd name="connsiteX1" fmla="*/ 932333 w 11407345"/>
              <a:gd name="connsiteY1" fmla="*/ 5210302 h 5345080"/>
              <a:gd name="connsiteX2" fmla="*/ 10695033 w 11407345"/>
              <a:gd name="connsiteY2" fmla="*/ 5235828 h 5345080"/>
              <a:gd name="connsiteX3" fmla="*/ 10652831 w 11407345"/>
              <a:gd name="connsiteY3" fmla="*/ 3674314 h 5345080"/>
              <a:gd name="connsiteX4" fmla="*/ 8983432 w 11407345"/>
              <a:gd name="connsiteY4" fmla="*/ 1547900 h 5345080"/>
              <a:gd name="connsiteX5" fmla="*/ 5264903 w 11407345"/>
              <a:gd name="connsiteY5" fmla="*/ 1564158 h 5345080"/>
              <a:gd name="connsiteX6" fmla="*/ 5881279 w 11407345"/>
              <a:gd name="connsiteY6" fmla="*/ 2757667 h 5345080"/>
              <a:gd name="connsiteX7" fmla="*/ 5793630 w 11407345"/>
              <a:gd name="connsiteY7" fmla="*/ 2886888 h 5345080"/>
              <a:gd name="connsiteX8" fmla="*/ 6005103 w 11407345"/>
              <a:gd name="connsiteY8" fmla="*/ 3187790 h 5345080"/>
              <a:gd name="connsiteX9" fmla="*/ 5864848 w 11407345"/>
              <a:gd name="connsiteY9" fmla="*/ 3157591 h 5345080"/>
              <a:gd name="connsiteX10" fmla="*/ 4376867 w 11407345"/>
              <a:gd name="connsiteY10" fmla="*/ 473263 h 5345080"/>
              <a:gd name="connsiteX11" fmla="*/ 4283008 w 11407345"/>
              <a:gd name="connsiteY11" fmla="*/ 616788 h 5345080"/>
              <a:gd name="connsiteX12" fmla="*/ 3959705 w 11407345"/>
              <a:gd name="connsiteY12" fmla="*/ 0 h 5345080"/>
              <a:gd name="connsiteX13" fmla="*/ 708428 w 11407345"/>
              <a:gd name="connsiteY13" fmla="*/ 2513729 h 5345080"/>
              <a:gd name="connsiteX14" fmla="*/ 7621 w 11407345"/>
              <a:gd name="connsiteY14" fmla="*/ 3623074 h 5345080"/>
              <a:gd name="connsiteX0" fmla="*/ 7621 w 10695033"/>
              <a:gd name="connsiteY0" fmla="*/ 3623074 h 5345080"/>
              <a:gd name="connsiteX1" fmla="*/ 932333 w 10695033"/>
              <a:gd name="connsiteY1" fmla="*/ 5210302 h 5345080"/>
              <a:gd name="connsiteX2" fmla="*/ 10695033 w 10695033"/>
              <a:gd name="connsiteY2" fmla="*/ 5235828 h 5345080"/>
              <a:gd name="connsiteX3" fmla="*/ 10652831 w 10695033"/>
              <a:gd name="connsiteY3" fmla="*/ 3674314 h 5345080"/>
              <a:gd name="connsiteX4" fmla="*/ 8983432 w 10695033"/>
              <a:gd name="connsiteY4" fmla="*/ 1547900 h 5345080"/>
              <a:gd name="connsiteX5" fmla="*/ 5264903 w 10695033"/>
              <a:gd name="connsiteY5" fmla="*/ 1564158 h 5345080"/>
              <a:gd name="connsiteX6" fmla="*/ 5881279 w 10695033"/>
              <a:gd name="connsiteY6" fmla="*/ 2757667 h 5345080"/>
              <a:gd name="connsiteX7" fmla="*/ 5793630 w 10695033"/>
              <a:gd name="connsiteY7" fmla="*/ 2886888 h 5345080"/>
              <a:gd name="connsiteX8" fmla="*/ 6005103 w 10695033"/>
              <a:gd name="connsiteY8" fmla="*/ 3187790 h 5345080"/>
              <a:gd name="connsiteX9" fmla="*/ 5864848 w 10695033"/>
              <a:gd name="connsiteY9" fmla="*/ 3157591 h 5345080"/>
              <a:gd name="connsiteX10" fmla="*/ 4376867 w 10695033"/>
              <a:gd name="connsiteY10" fmla="*/ 473263 h 5345080"/>
              <a:gd name="connsiteX11" fmla="*/ 4283008 w 10695033"/>
              <a:gd name="connsiteY11" fmla="*/ 616788 h 5345080"/>
              <a:gd name="connsiteX12" fmla="*/ 3959705 w 10695033"/>
              <a:gd name="connsiteY12" fmla="*/ 0 h 5345080"/>
              <a:gd name="connsiteX13" fmla="*/ 708428 w 10695033"/>
              <a:gd name="connsiteY13" fmla="*/ 2513729 h 5345080"/>
              <a:gd name="connsiteX14" fmla="*/ 7621 w 10695033"/>
              <a:gd name="connsiteY14" fmla="*/ 3623074 h 5345080"/>
              <a:gd name="connsiteX0" fmla="*/ 7621 w 10695033"/>
              <a:gd name="connsiteY0" fmla="*/ 3623074 h 5235828"/>
              <a:gd name="connsiteX1" fmla="*/ 932333 w 10695033"/>
              <a:gd name="connsiteY1" fmla="*/ 5210302 h 5235828"/>
              <a:gd name="connsiteX2" fmla="*/ 10695033 w 10695033"/>
              <a:gd name="connsiteY2" fmla="*/ 5235828 h 5235828"/>
              <a:gd name="connsiteX3" fmla="*/ 10652831 w 10695033"/>
              <a:gd name="connsiteY3" fmla="*/ 3674314 h 5235828"/>
              <a:gd name="connsiteX4" fmla="*/ 8983432 w 10695033"/>
              <a:gd name="connsiteY4" fmla="*/ 1547900 h 5235828"/>
              <a:gd name="connsiteX5" fmla="*/ 5264903 w 10695033"/>
              <a:gd name="connsiteY5" fmla="*/ 1564158 h 5235828"/>
              <a:gd name="connsiteX6" fmla="*/ 5881279 w 10695033"/>
              <a:gd name="connsiteY6" fmla="*/ 2757667 h 5235828"/>
              <a:gd name="connsiteX7" fmla="*/ 5793630 w 10695033"/>
              <a:gd name="connsiteY7" fmla="*/ 2886888 h 5235828"/>
              <a:gd name="connsiteX8" fmla="*/ 6005103 w 10695033"/>
              <a:gd name="connsiteY8" fmla="*/ 3187790 h 5235828"/>
              <a:gd name="connsiteX9" fmla="*/ 5864848 w 10695033"/>
              <a:gd name="connsiteY9" fmla="*/ 3157591 h 5235828"/>
              <a:gd name="connsiteX10" fmla="*/ 4376867 w 10695033"/>
              <a:gd name="connsiteY10" fmla="*/ 473263 h 5235828"/>
              <a:gd name="connsiteX11" fmla="*/ 4283008 w 10695033"/>
              <a:gd name="connsiteY11" fmla="*/ 616788 h 5235828"/>
              <a:gd name="connsiteX12" fmla="*/ 3959705 w 10695033"/>
              <a:gd name="connsiteY12" fmla="*/ 0 h 5235828"/>
              <a:gd name="connsiteX13" fmla="*/ 708428 w 10695033"/>
              <a:gd name="connsiteY13" fmla="*/ 2513729 h 5235828"/>
              <a:gd name="connsiteX14" fmla="*/ 7621 w 10695033"/>
              <a:gd name="connsiteY14" fmla="*/ 3623074 h 5235828"/>
              <a:gd name="connsiteX0" fmla="*/ 7621 w 11424215"/>
              <a:gd name="connsiteY0" fmla="*/ 3623074 h 5292023"/>
              <a:gd name="connsiteX1" fmla="*/ 932333 w 11424215"/>
              <a:gd name="connsiteY1" fmla="*/ 5210302 h 5292023"/>
              <a:gd name="connsiteX2" fmla="*/ 10695033 w 11424215"/>
              <a:gd name="connsiteY2" fmla="*/ 5235828 h 5292023"/>
              <a:gd name="connsiteX3" fmla="*/ 10718146 w 11424215"/>
              <a:gd name="connsiteY3" fmla="*/ 4392771 h 5292023"/>
              <a:gd name="connsiteX4" fmla="*/ 8983432 w 11424215"/>
              <a:gd name="connsiteY4" fmla="*/ 1547900 h 5292023"/>
              <a:gd name="connsiteX5" fmla="*/ 5264903 w 11424215"/>
              <a:gd name="connsiteY5" fmla="*/ 1564158 h 5292023"/>
              <a:gd name="connsiteX6" fmla="*/ 5881279 w 11424215"/>
              <a:gd name="connsiteY6" fmla="*/ 2757667 h 5292023"/>
              <a:gd name="connsiteX7" fmla="*/ 5793630 w 11424215"/>
              <a:gd name="connsiteY7" fmla="*/ 2886888 h 5292023"/>
              <a:gd name="connsiteX8" fmla="*/ 6005103 w 11424215"/>
              <a:gd name="connsiteY8" fmla="*/ 3187790 h 5292023"/>
              <a:gd name="connsiteX9" fmla="*/ 5864848 w 11424215"/>
              <a:gd name="connsiteY9" fmla="*/ 3157591 h 5292023"/>
              <a:gd name="connsiteX10" fmla="*/ 4376867 w 11424215"/>
              <a:gd name="connsiteY10" fmla="*/ 473263 h 5292023"/>
              <a:gd name="connsiteX11" fmla="*/ 4283008 w 11424215"/>
              <a:gd name="connsiteY11" fmla="*/ 616788 h 5292023"/>
              <a:gd name="connsiteX12" fmla="*/ 3959705 w 11424215"/>
              <a:gd name="connsiteY12" fmla="*/ 0 h 5292023"/>
              <a:gd name="connsiteX13" fmla="*/ 708428 w 11424215"/>
              <a:gd name="connsiteY13" fmla="*/ 2513729 h 5292023"/>
              <a:gd name="connsiteX14" fmla="*/ 7621 w 11424215"/>
              <a:gd name="connsiteY14" fmla="*/ 3623074 h 5292023"/>
              <a:gd name="connsiteX0" fmla="*/ 7621 w 10718146"/>
              <a:gd name="connsiteY0" fmla="*/ 3623074 h 5292023"/>
              <a:gd name="connsiteX1" fmla="*/ 932333 w 10718146"/>
              <a:gd name="connsiteY1" fmla="*/ 5210302 h 5292023"/>
              <a:gd name="connsiteX2" fmla="*/ 10695033 w 10718146"/>
              <a:gd name="connsiteY2" fmla="*/ 5235828 h 5292023"/>
              <a:gd name="connsiteX3" fmla="*/ 10718146 w 10718146"/>
              <a:gd name="connsiteY3" fmla="*/ 4392771 h 5292023"/>
              <a:gd name="connsiteX4" fmla="*/ 8983432 w 10718146"/>
              <a:gd name="connsiteY4" fmla="*/ 1547900 h 5292023"/>
              <a:gd name="connsiteX5" fmla="*/ 5264903 w 10718146"/>
              <a:gd name="connsiteY5" fmla="*/ 1564158 h 5292023"/>
              <a:gd name="connsiteX6" fmla="*/ 5881279 w 10718146"/>
              <a:gd name="connsiteY6" fmla="*/ 2757667 h 5292023"/>
              <a:gd name="connsiteX7" fmla="*/ 5793630 w 10718146"/>
              <a:gd name="connsiteY7" fmla="*/ 2886888 h 5292023"/>
              <a:gd name="connsiteX8" fmla="*/ 6005103 w 10718146"/>
              <a:gd name="connsiteY8" fmla="*/ 3187790 h 5292023"/>
              <a:gd name="connsiteX9" fmla="*/ 5864848 w 10718146"/>
              <a:gd name="connsiteY9" fmla="*/ 3157591 h 5292023"/>
              <a:gd name="connsiteX10" fmla="*/ 4376867 w 10718146"/>
              <a:gd name="connsiteY10" fmla="*/ 473263 h 5292023"/>
              <a:gd name="connsiteX11" fmla="*/ 4283008 w 10718146"/>
              <a:gd name="connsiteY11" fmla="*/ 616788 h 5292023"/>
              <a:gd name="connsiteX12" fmla="*/ 3959705 w 10718146"/>
              <a:gd name="connsiteY12" fmla="*/ 0 h 5292023"/>
              <a:gd name="connsiteX13" fmla="*/ 708428 w 10718146"/>
              <a:gd name="connsiteY13" fmla="*/ 2513729 h 5292023"/>
              <a:gd name="connsiteX14" fmla="*/ 7621 w 10718146"/>
              <a:gd name="connsiteY14" fmla="*/ 3623074 h 5292023"/>
              <a:gd name="connsiteX0" fmla="*/ 7621 w 10718146"/>
              <a:gd name="connsiteY0" fmla="*/ 3623074 h 5235828"/>
              <a:gd name="connsiteX1" fmla="*/ 932333 w 10718146"/>
              <a:gd name="connsiteY1" fmla="*/ 5210302 h 5235828"/>
              <a:gd name="connsiteX2" fmla="*/ 10695033 w 10718146"/>
              <a:gd name="connsiteY2" fmla="*/ 5235828 h 5235828"/>
              <a:gd name="connsiteX3" fmla="*/ 10718146 w 10718146"/>
              <a:gd name="connsiteY3" fmla="*/ 4392771 h 5235828"/>
              <a:gd name="connsiteX4" fmla="*/ 8983432 w 10718146"/>
              <a:gd name="connsiteY4" fmla="*/ 1547900 h 5235828"/>
              <a:gd name="connsiteX5" fmla="*/ 5264903 w 10718146"/>
              <a:gd name="connsiteY5" fmla="*/ 1564158 h 5235828"/>
              <a:gd name="connsiteX6" fmla="*/ 5881279 w 10718146"/>
              <a:gd name="connsiteY6" fmla="*/ 2757667 h 5235828"/>
              <a:gd name="connsiteX7" fmla="*/ 5793630 w 10718146"/>
              <a:gd name="connsiteY7" fmla="*/ 2886888 h 5235828"/>
              <a:gd name="connsiteX8" fmla="*/ 6005103 w 10718146"/>
              <a:gd name="connsiteY8" fmla="*/ 3187790 h 5235828"/>
              <a:gd name="connsiteX9" fmla="*/ 5864848 w 10718146"/>
              <a:gd name="connsiteY9" fmla="*/ 3157591 h 5235828"/>
              <a:gd name="connsiteX10" fmla="*/ 4376867 w 10718146"/>
              <a:gd name="connsiteY10" fmla="*/ 473263 h 5235828"/>
              <a:gd name="connsiteX11" fmla="*/ 4283008 w 10718146"/>
              <a:gd name="connsiteY11" fmla="*/ 616788 h 5235828"/>
              <a:gd name="connsiteX12" fmla="*/ 3959705 w 10718146"/>
              <a:gd name="connsiteY12" fmla="*/ 0 h 5235828"/>
              <a:gd name="connsiteX13" fmla="*/ 708428 w 10718146"/>
              <a:gd name="connsiteY13" fmla="*/ 2513729 h 5235828"/>
              <a:gd name="connsiteX14" fmla="*/ 7621 w 10718146"/>
              <a:gd name="connsiteY14" fmla="*/ 3623074 h 5235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18146" h="5235828">
                <a:moveTo>
                  <a:pt x="7621" y="3623074"/>
                </a:moveTo>
                <a:lnTo>
                  <a:pt x="932333" y="5210302"/>
                </a:lnTo>
                <a:lnTo>
                  <a:pt x="10695033" y="5235828"/>
                </a:lnTo>
                <a:lnTo>
                  <a:pt x="10718146" y="4392771"/>
                </a:lnTo>
                <a:lnTo>
                  <a:pt x="8983432" y="1547900"/>
                </a:lnTo>
                <a:lnTo>
                  <a:pt x="5264903" y="1564158"/>
                </a:lnTo>
                <a:lnTo>
                  <a:pt x="5881279" y="2757667"/>
                </a:lnTo>
                <a:lnTo>
                  <a:pt x="5793630" y="2886888"/>
                </a:lnTo>
                <a:lnTo>
                  <a:pt x="6005103" y="3187790"/>
                </a:lnTo>
                <a:lnTo>
                  <a:pt x="5864848" y="3157591"/>
                </a:lnTo>
                <a:lnTo>
                  <a:pt x="4376867" y="473263"/>
                </a:lnTo>
                <a:cubicBezTo>
                  <a:pt x="4319126" y="411043"/>
                  <a:pt x="4340749" y="679008"/>
                  <a:pt x="4283008" y="616788"/>
                </a:cubicBezTo>
                <a:lnTo>
                  <a:pt x="3959705" y="0"/>
                </a:lnTo>
                <a:cubicBezTo>
                  <a:pt x="3068047" y="835348"/>
                  <a:pt x="1367108" y="1909884"/>
                  <a:pt x="708428" y="2513729"/>
                </a:cubicBezTo>
                <a:cubicBezTo>
                  <a:pt x="49748" y="3117574"/>
                  <a:pt x="-29697" y="3173645"/>
                  <a:pt x="7621" y="3623074"/>
                </a:cubicBez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			</a:t>
            </a:r>
          </a:p>
          <a:p>
            <a:pPr algn="ctr"/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					Team : Tech Coders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      		 			Prof.  Do Hyunsook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Fundamental Banking System</a:t>
            </a:r>
          </a:p>
        </p:txBody>
      </p:sp>
      <p:grpSp>
        <p:nvGrpSpPr>
          <p:cNvPr id="45" name="Group 30"/>
          <p:cNvGrpSpPr/>
          <p:nvPr/>
        </p:nvGrpSpPr>
        <p:grpSpPr>
          <a:xfrm rot="19371509">
            <a:off x="1305110" y="2519516"/>
            <a:ext cx="4854575" cy="2338388"/>
            <a:chOff x="6948488" y="2060575"/>
            <a:chExt cx="4854575" cy="2338388"/>
          </a:xfrm>
        </p:grpSpPr>
        <p:sp>
          <p:nvSpPr>
            <p:cNvPr id="46" name="Rectangle 23"/>
            <p:cNvSpPr>
              <a:spLocks noChangeArrowheads="1"/>
            </p:cNvSpPr>
            <p:nvPr/>
          </p:nvSpPr>
          <p:spPr bwMode="auto">
            <a:xfrm>
              <a:off x="6948488" y="2060575"/>
              <a:ext cx="4854575" cy="23383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4"/>
            <p:cNvSpPr>
              <a:spLocks/>
            </p:cNvSpPr>
            <p:nvPr/>
          </p:nvSpPr>
          <p:spPr bwMode="auto">
            <a:xfrm>
              <a:off x="7162799" y="2209800"/>
              <a:ext cx="2208212" cy="2041525"/>
            </a:xfrm>
            <a:custGeom>
              <a:avLst/>
              <a:gdLst/>
              <a:ahLst/>
              <a:cxnLst>
                <a:cxn ang="0">
                  <a:pos x="225" y="0"/>
                </a:cxn>
                <a:cxn ang="0">
                  <a:pos x="1391" y="0"/>
                </a:cxn>
                <a:cxn ang="0">
                  <a:pos x="1391" y="1286"/>
                </a:cxn>
                <a:cxn ang="0">
                  <a:pos x="225" y="1286"/>
                </a:cxn>
                <a:cxn ang="0">
                  <a:pos x="209" y="1237"/>
                </a:cxn>
                <a:cxn ang="0">
                  <a:pos x="186" y="1192"/>
                </a:cxn>
                <a:cxn ang="0">
                  <a:pos x="159" y="1151"/>
                </a:cxn>
                <a:cxn ang="0">
                  <a:pos x="126" y="1113"/>
                </a:cxn>
                <a:cxn ang="0">
                  <a:pos x="87" y="1080"/>
                </a:cxn>
                <a:cxn ang="0">
                  <a:pos x="45" y="1052"/>
                </a:cxn>
                <a:cxn ang="0">
                  <a:pos x="0" y="1031"/>
                </a:cxn>
                <a:cxn ang="0">
                  <a:pos x="0" y="254"/>
                </a:cxn>
                <a:cxn ang="0">
                  <a:pos x="45" y="233"/>
                </a:cxn>
                <a:cxn ang="0">
                  <a:pos x="87" y="206"/>
                </a:cxn>
                <a:cxn ang="0">
                  <a:pos x="126" y="173"/>
                </a:cxn>
                <a:cxn ang="0">
                  <a:pos x="159" y="136"/>
                </a:cxn>
                <a:cxn ang="0">
                  <a:pos x="186" y="95"/>
                </a:cxn>
                <a:cxn ang="0">
                  <a:pos x="209" y="50"/>
                </a:cxn>
                <a:cxn ang="0">
                  <a:pos x="225" y="0"/>
                </a:cxn>
              </a:cxnLst>
              <a:rect l="0" t="0" r="r" b="b"/>
              <a:pathLst>
                <a:path w="1391" h="1286">
                  <a:moveTo>
                    <a:pt x="225" y="0"/>
                  </a:moveTo>
                  <a:lnTo>
                    <a:pt x="1391" y="0"/>
                  </a:lnTo>
                  <a:lnTo>
                    <a:pt x="1391" y="1286"/>
                  </a:lnTo>
                  <a:lnTo>
                    <a:pt x="225" y="1286"/>
                  </a:lnTo>
                  <a:lnTo>
                    <a:pt x="209" y="1237"/>
                  </a:lnTo>
                  <a:lnTo>
                    <a:pt x="186" y="1192"/>
                  </a:lnTo>
                  <a:lnTo>
                    <a:pt x="159" y="1151"/>
                  </a:lnTo>
                  <a:lnTo>
                    <a:pt x="126" y="1113"/>
                  </a:lnTo>
                  <a:lnTo>
                    <a:pt x="87" y="1080"/>
                  </a:lnTo>
                  <a:lnTo>
                    <a:pt x="45" y="1052"/>
                  </a:lnTo>
                  <a:lnTo>
                    <a:pt x="0" y="1031"/>
                  </a:lnTo>
                  <a:lnTo>
                    <a:pt x="0" y="254"/>
                  </a:lnTo>
                  <a:lnTo>
                    <a:pt x="45" y="233"/>
                  </a:lnTo>
                  <a:lnTo>
                    <a:pt x="87" y="206"/>
                  </a:lnTo>
                  <a:lnTo>
                    <a:pt x="126" y="173"/>
                  </a:lnTo>
                  <a:lnTo>
                    <a:pt x="159" y="136"/>
                  </a:lnTo>
                  <a:lnTo>
                    <a:pt x="186" y="95"/>
                  </a:lnTo>
                  <a:lnTo>
                    <a:pt x="209" y="5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5"/>
            <p:cNvSpPr>
              <a:spLocks/>
            </p:cNvSpPr>
            <p:nvPr/>
          </p:nvSpPr>
          <p:spPr bwMode="auto">
            <a:xfrm>
              <a:off x="9371012" y="2209800"/>
              <a:ext cx="2217737" cy="2041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69" y="0"/>
                </a:cxn>
                <a:cxn ang="0">
                  <a:pos x="1185" y="51"/>
                </a:cxn>
                <a:cxn ang="0">
                  <a:pos x="1206" y="97"/>
                </a:cxn>
                <a:cxn ang="0">
                  <a:pos x="1234" y="141"/>
                </a:cxn>
                <a:cxn ang="0">
                  <a:pos x="1269" y="180"/>
                </a:cxn>
                <a:cxn ang="0">
                  <a:pos x="1307" y="214"/>
                </a:cxn>
                <a:cxn ang="0">
                  <a:pos x="1349" y="242"/>
                </a:cxn>
                <a:cxn ang="0">
                  <a:pos x="1397" y="265"/>
                </a:cxn>
                <a:cxn ang="0">
                  <a:pos x="1397" y="1031"/>
                </a:cxn>
                <a:cxn ang="0">
                  <a:pos x="1352" y="1052"/>
                </a:cxn>
                <a:cxn ang="0">
                  <a:pos x="1310" y="1080"/>
                </a:cxn>
                <a:cxn ang="0">
                  <a:pos x="1271" y="1113"/>
                </a:cxn>
                <a:cxn ang="0">
                  <a:pos x="1238" y="1151"/>
                </a:cxn>
                <a:cxn ang="0">
                  <a:pos x="1210" y="1192"/>
                </a:cxn>
                <a:cxn ang="0">
                  <a:pos x="1188" y="1237"/>
                </a:cxn>
                <a:cxn ang="0">
                  <a:pos x="1172" y="1286"/>
                </a:cxn>
                <a:cxn ang="0">
                  <a:pos x="0" y="1286"/>
                </a:cxn>
                <a:cxn ang="0">
                  <a:pos x="0" y="0"/>
                </a:cxn>
              </a:cxnLst>
              <a:rect l="0" t="0" r="r" b="b"/>
              <a:pathLst>
                <a:path w="1397" h="1286">
                  <a:moveTo>
                    <a:pt x="0" y="0"/>
                  </a:moveTo>
                  <a:lnTo>
                    <a:pt x="1169" y="0"/>
                  </a:lnTo>
                  <a:lnTo>
                    <a:pt x="1185" y="51"/>
                  </a:lnTo>
                  <a:lnTo>
                    <a:pt x="1206" y="97"/>
                  </a:lnTo>
                  <a:lnTo>
                    <a:pt x="1234" y="141"/>
                  </a:lnTo>
                  <a:lnTo>
                    <a:pt x="1269" y="180"/>
                  </a:lnTo>
                  <a:lnTo>
                    <a:pt x="1307" y="214"/>
                  </a:lnTo>
                  <a:lnTo>
                    <a:pt x="1349" y="242"/>
                  </a:lnTo>
                  <a:lnTo>
                    <a:pt x="1397" y="265"/>
                  </a:lnTo>
                  <a:lnTo>
                    <a:pt x="1397" y="1031"/>
                  </a:lnTo>
                  <a:lnTo>
                    <a:pt x="1352" y="1052"/>
                  </a:lnTo>
                  <a:lnTo>
                    <a:pt x="1310" y="1080"/>
                  </a:lnTo>
                  <a:lnTo>
                    <a:pt x="1271" y="1113"/>
                  </a:lnTo>
                  <a:lnTo>
                    <a:pt x="1238" y="1151"/>
                  </a:lnTo>
                  <a:lnTo>
                    <a:pt x="1210" y="1192"/>
                  </a:lnTo>
                  <a:lnTo>
                    <a:pt x="1188" y="1237"/>
                  </a:lnTo>
                  <a:lnTo>
                    <a:pt x="1172" y="128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6"/>
            <p:cNvSpPr>
              <a:spLocks/>
            </p:cNvSpPr>
            <p:nvPr/>
          </p:nvSpPr>
          <p:spPr bwMode="auto">
            <a:xfrm>
              <a:off x="8015287" y="3067050"/>
              <a:ext cx="327025" cy="328613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131" y="4"/>
                </a:cxn>
                <a:cxn ang="0">
                  <a:pos x="155" y="14"/>
                </a:cxn>
                <a:cxn ang="0">
                  <a:pos x="176" y="30"/>
                </a:cxn>
                <a:cxn ang="0">
                  <a:pos x="192" y="51"/>
                </a:cxn>
                <a:cxn ang="0">
                  <a:pos x="202" y="75"/>
                </a:cxn>
                <a:cxn ang="0">
                  <a:pos x="206" y="103"/>
                </a:cxn>
                <a:cxn ang="0">
                  <a:pos x="202" y="131"/>
                </a:cxn>
                <a:cxn ang="0">
                  <a:pos x="192" y="155"/>
                </a:cxn>
                <a:cxn ang="0">
                  <a:pos x="176" y="176"/>
                </a:cxn>
                <a:cxn ang="0">
                  <a:pos x="155" y="192"/>
                </a:cxn>
                <a:cxn ang="0">
                  <a:pos x="131" y="203"/>
                </a:cxn>
                <a:cxn ang="0">
                  <a:pos x="103" y="207"/>
                </a:cxn>
                <a:cxn ang="0">
                  <a:pos x="75" y="203"/>
                </a:cxn>
                <a:cxn ang="0">
                  <a:pos x="51" y="192"/>
                </a:cxn>
                <a:cxn ang="0">
                  <a:pos x="30" y="176"/>
                </a:cxn>
                <a:cxn ang="0">
                  <a:pos x="14" y="155"/>
                </a:cxn>
                <a:cxn ang="0">
                  <a:pos x="4" y="131"/>
                </a:cxn>
                <a:cxn ang="0">
                  <a:pos x="0" y="103"/>
                </a:cxn>
                <a:cxn ang="0">
                  <a:pos x="4" y="75"/>
                </a:cxn>
                <a:cxn ang="0">
                  <a:pos x="14" y="51"/>
                </a:cxn>
                <a:cxn ang="0">
                  <a:pos x="30" y="30"/>
                </a:cxn>
                <a:cxn ang="0">
                  <a:pos x="51" y="14"/>
                </a:cxn>
                <a:cxn ang="0">
                  <a:pos x="75" y="4"/>
                </a:cxn>
                <a:cxn ang="0">
                  <a:pos x="103" y="0"/>
                </a:cxn>
              </a:cxnLst>
              <a:rect l="0" t="0" r="r" b="b"/>
              <a:pathLst>
                <a:path w="206" h="207">
                  <a:moveTo>
                    <a:pt x="103" y="0"/>
                  </a:moveTo>
                  <a:lnTo>
                    <a:pt x="131" y="4"/>
                  </a:lnTo>
                  <a:lnTo>
                    <a:pt x="155" y="14"/>
                  </a:lnTo>
                  <a:lnTo>
                    <a:pt x="176" y="30"/>
                  </a:lnTo>
                  <a:lnTo>
                    <a:pt x="192" y="51"/>
                  </a:lnTo>
                  <a:lnTo>
                    <a:pt x="202" y="75"/>
                  </a:lnTo>
                  <a:lnTo>
                    <a:pt x="206" y="103"/>
                  </a:lnTo>
                  <a:lnTo>
                    <a:pt x="202" y="131"/>
                  </a:lnTo>
                  <a:lnTo>
                    <a:pt x="192" y="155"/>
                  </a:lnTo>
                  <a:lnTo>
                    <a:pt x="176" y="176"/>
                  </a:lnTo>
                  <a:lnTo>
                    <a:pt x="155" y="192"/>
                  </a:lnTo>
                  <a:lnTo>
                    <a:pt x="131" y="203"/>
                  </a:lnTo>
                  <a:lnTo>
                    <a:pt x="103" y="207"/>
                  </a:lnTo>
                  <a:lnTo>
                    <a:pt x="75" y="203"/>
                  </a:lnTo>
                  <a:lnTo>
                    <a:pt x="51" y="192"/>
                  </a:lnTo>
                  <a:lnTo>
                    <a:pt x="30" y="176"/>
                  </a:lnTo>
                  <a:lnTo>
                    <a:pt x="14" y="155"/>
                  </a:lnTo>
                  <a:lnTo>
                    <a:pt x="4" y="131"/>
                  </a:lnTo>
                  <a:lnTo>
                    <a:pt x="0" y="103"/>
                  </a:lnTo>
                  <a:lnTo>
                    <a:pt x="4" y="75"/>
                  </a:lnTo>
                  <a:lnTo>
                    <a:pt x="14" y="51"/>
                  </a:lnTo>
                  <a:lnTo>
                    <a:pt x="30" y="30"/>
                  </a:lnTo>
                  <a:lnTo>
                    <a:pt x="51" y="14"/>
                  </a:lnTo>
                  <a:lnTo>
                    <a:pt x="75" y="4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7"/>
            <p:cNvSpPr>
              <a:spLocks/>
            </p:cNvSpPr>
            <p:nvPr/>
          </p:nvSpPr>
          <p:spPr bwMode="auto">
            <a:xfrm>
              <a:off x="10409237" y="3067050"/>
              <a:ext cx="327025" cy="328613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131" y="4"/>
                </a:cxn>
                <a:cxn ang="0">
                  <a:pos x="154" y="14"/>
                </a:cxn>
                <a:cxn ang="0">
                  <a:pos x="176" y="30"/>
                </a:cxn>
                <a:cxn ang="0">
                  <a:pos x="191" y="51"/>
                </a:cxn>
                <a:cxn ang="0">
                  <a:pos x="202" y="75"/>
                </a:cxn>
                <a:cxn ang="0">
                  <a:pos x="206" y="103"/>
                </a:cxn>
                <a:cxn ang="0">
                  <a:pos x="202" y="131"/>
                </a:cxn>
                <a:cxn ang="0">
                  <a:pos x="191" y="155"/>
                </a:cxn>
                <a:cxn ang="0">
                  <a:pos x="176" y="176"/>
                </a:cxn>
                <a:cxn ang="0">
                  <a:pos x="154" y="192"/>
                </a:cxn>
                <a:cxn ang="0">
                  <a:pos x="131" y="203"/>
                </a:cxn>
                <a:cxn ang="0">
                  <a:pos x="103" y="207"/>
                </a:cxn>
                <a:cxn ang="0">
                  <a:pos x="75" y="203"/>
                </a:cxn>
                <a:cxn ang="0">
                  <a:pos x="51" y="192"/>
                </a:cxn>
                <a:cxn ang="0">
                  <a:pos x="30" y="176"/>
                </a:cxn>
                <a:cxn ang="0">
                  <a:pos x="14" y="155"/>
                </a:cxn>
                <a:cxn ang="0">
                  <a:pos x="4" y="131"/>
                </a:cxn>
                <a:cxn ang="0">
                  <a:pos x="0" y="103"/>
                </a:cxn>
                <a:cxn ang="0">
                  <a:pos x="4" y="75"/>
                </a:cxn>
                <a:cxn ang="0">
                  <a:pos x="14" y="51"/>
                </a:cxn>
                <a:cxn ang="0">
                  <a:pos x="30" y="30"/>
                </a:cxn>
                <a:cxn ang="0">
                  <a:pos x="51" y="14"/>
                </a:cxn>
                <a:cxn ang="0">
                  <a:pos x="75" y="4"/>
                </a:cxn>
                <a:cxn ang="0">
                  <a:pos x="103" y="0"/>
                </a:cxn>
              </a:cxnLst>
              <a:rect l="0" t="0" r="r" b="b"/>
              <a:pathLst>
                <a:path w="206" h="207">
                  <a:moveTo>
                    <a:pt x="103" y="0"/>
                  </a:moveTo>
                  <a:lnTo>
                    <a:pt x="131" y="4"/>
                  </a:lnTo>
                  <a:lnTo>
                    <a:pt x="154" y="14"/>
                  </a:lnTo>
                  <a:lnTo>
                    <a:pt x="176" y="30"/>
                  </a:lnTo>
                  <a:lnTo>
                    <a:pt x="191" y="51"/>
                  </a:lnTo>
                  <a:lnTo>
                    <a:pt x="202" y="75"/>
                  </a:lnTo>
                  <a:lnTo>
                    <a:pt x="206" y="103"/>
                  </a:lnTo>
                  <a:lnTo>
                    <a:pt x="202" y="131"/>
                  </a:lnTo>
                  <a:lnTo>
                    <a:pt x="191" y="155"/>
                  </a:lnTo>
                  <a:lnTo>
                    <a:pt x="176" y="176"/>
                  </a:lnTo>
                  <a:lnTo>
                    <a:pt x="154" y="192"/>
                  </a:lnTo>
                  <a:lnTo>
                    <a:pt x="131" y="203"/>
                  </a:lnTo>
                  <a:lnTo>
                    <a:pt x="103" y="207"/>
                  </a:lnTo>
                  <a:lnTo>
                    <a:pt x="75" y="203"/>
                  </a:lnTo>
                  <a:lnTo>
                    <a:pt x="51" y="192"/>
                  </a:lnTo>
                  <a:lnTo>
                    <a:pt x="30" y="176"/>
                  </a:lnTo>
                  <a:lnTo>
                    <a:pt x="14" y="155"/>
                  </a:lnTo>
                  <a:lnTo>
                    <a:pt x="4" y="131"/>
                  </a:lnTo>
                  <a:lnTo>
                    <a:pt x="0" y="103"/>
                  </a:lnTo>
                  <a:lnTo>
                    <a:pt x="4" y="75"/>
                  </a:lnTo>
                  <a:lnTo>
                    <a:pt x="14" y="51"/>
                  </a:lnTo>
                  <a:lnTo>
                    <a:pt x="30" y="30"/>
                  </a:lnTo>
                  <a:lnTo>
                    <a:pt x="51" y="14"/>
                  </a:lnTo>
                  <a:lnTo>
                    <a:pt x="75" y="4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8"/>
            <p:cNvSpPr>
              <a:spLocks/>
            </p:cNvSpPr>
            <p:nvPr/>
          </p:nvSpPr>
          <p:spPr bwMode="auto">
            <a:xfrm>
              <a:off x="8720137" y="2473325"/>
              <a:ext cx="1311275" cy="1514475"/>
            </a:xfrm>
            <a:custGeom>
              <a:avLst/>
              <a:gdLst/>
              <a:ahLst/>
              <a:cxnLst>
                <a:cxn ang="0">
                  <a:pos x="413" y="0"/>
                </a:cxn>
                <a:cxn ang="0">
                  <a:pos x="464" y="4"/>
                </a:cxn>
                <a:cxn ang="0">
                  <a:pos x="515" y="15"/>
                </a:cxn>
                <a:cxn ang="0">
                  <a:pos x="562" y="32"/>
                </a:cxn>
                <a:cxn ang="0">
                  <a:pos x="607" y="56"/>
                </a:cxn>
                <a:cxn ang="0">
                  <a:pos x="650" y="85"/>
                </a:cxn>
                <a:cxn ang="0">
                  <a:pos x="687" y="120"/>
                </a:cxn>
                <a:cxn ang="0">
                  <a:pos x="721" y="160"/>
                </a:cxn>
                <a:cxn ang="0">
                  <a:pos x="751" y="205"/>
                </a:cxn>
                <a:cxn ang="0">
                  <a:pos x="778" y="253"/>
                </a:cxn>
                <a:cxn ang="0">
                  <a:pos x="798" y="305"/>
                </a:cxn>
                <a:cxn ang="0">
                  <a:pos x="814" y="359"/>
                </a:cxn>
                <a:cxn ang="0">
                  <a:pos x="823" y="417"/>
                </a:cxn>
                <a:cxn ang="0">
                  <a:pos x="826" y="477"/>
                </a:cxn>
                <a:cxn ang="0">
                  <a:pos x="823" y="537"/>
                </a:cxn>
                <a:cxn ang="0">
                  <a:pos x="814" y="594"/>
                </a:cxn>
                <a:cxn ang="0">
                  <a:pos x="798" y="650"/>
                </a:cxn>
                <a:cxn ang="0">
                  <a:pos x="778" y="702"/>
                </a:cxn>
                <a:cxn ang="0">
                  <a:pos x="751" y="750"/>
                </a:cxn>
                <a:cxn ang="0">
                  <a:pos x="721" y="793"/>
                </a:cxn>
                <a:cxn ang="0">
                  <a:pos x="687" y="833"/>
                </a:cxn>
                <a:cxn ang="0">
                  <a:pos x="650" y="869"/>
                </a:cxn>
                <a:cxn ang="0">
                  <a:pos x="607" y="898"/>
                </a:cxn>
                <a:cxn ang="0">
                  <a:pos x="562" y="922"/>
                </a:cxn>
                <a:cxn ang="0">
                  <a:pos x="515" y="939"/>
                </a:cxn>
                <a:cxn ang="0">
                  <a:pos x="464" y="950"/>
                </a:cxn>
                <a:cxn ang="0">
                  <a:pos x="413" y="954"/>
                </a:cxn>
                <a:cxn ang="0">
                  <a:pos x="361" y="950"/>
                </a:cxn>
                <a:cxn ang="0">
                  <a:pos x="311" y="939"/>
                </a:cxn>
                <a:cxn ang="0">
                  <a:pos x="263" y="922"/>
                </a:cxn>
                <a:cxn ang="0">
                  <a:pos x="218" y="898"/>
                </a:cxn>
                <a:cxn ang="0">
                  <a:pos x="176" y="869"/>
                </a:cxn>
                <a:cxn ang="0">
                  <a:pos x="139" y="833"/>
                </a:cxn>
                <a:cxn ang="0">
                  <a:pos x="105" y="793"/>
                </a:cxn>
                <a:cxn ang="0">
                  <a:pos x="74" y="750"/>
                </a:cxn>
                <a:cxn ang="0">
                  <a:pos x="48" y="702"/>
                </a:cxn>
                <a:cxn ang="0">
                  <a:pos x="28" y="650"/>
                </a:cxn>
                <a:cxn ang="0">
                  <a:pos x="12" y="594"/>
                </a:cxn>
                <a:cxn ang="0">
                  <a:pos x="3" y="537"/>
                </a:cxn>
                <a:cxn ang="0">
                  <a:pos x="0" y="477"/>
                </a:cxn>
                <a:cxn ang="0">
                  <a:pos x="3" y="417"/>
                </a:cxn>
                <a:cxn ang="0">
                  <a:pos x="12" y="359"/>
                </a:cxn>
                <a:cxn ang="0">
                  <a:pos x="28" y="305"/>
                </a:cxn>
                <a:cxn ang="0">
                  <a:pos x="48" y="253"/>
                </a:cxn>
                <a:cxn ang="0">
                  <a:pos x="74" y="205"/>
                </a:cxn>
                <a:cxn ang="0">
                  <a:pos x="105" y="160"/>
                </a:cxn>
                <a:cxn ang="0">
                  <a:pos x="139" y="120"/>
                </a:cxn>
                <a:cxn ang="0">
                  <a:pos x="176" y="85"/>
                </a:cxn>
                <a:cxn ang="0">
                  <a:pos x="218" y="56"/>
                </a:cxn>
                <a:cxn ang="0">
                  <a:pos x="263" y="32"/>
                </a:cxn>
                <a:cxn ang="0">
                  <a:pos x="311" y="15"/>
                </a:cxn>
                <a:cxn ang="0">
                  <a:pos x="361" y="4"/>
                </a:cxn>
                <a:cxn ang="0">
                  <a:pos x="413" y="0"/>
                </a:cxn>
              </a:cxnLst>
              <a:rect l="0" t="0" r="r" b="b"/>
              <a:pathLst>
                <a:path w="826" h="954">
                  <a:moveTo>
                    <a:pt x="413" y="0"/>
                  </a:moveTo>
                  <a:lnTo>
                    <a:pt x="464" y="4"/>
                  </a:lnTo>
                  <a:lnTo>
                    <a:pt x="515" y="15"/>
                  </a:lnTo>
                  <a:lnTo>
                    <a:pt x="562" y="32"/>
                  </a:lnTo>
                  <a:lnTo>
                    <a:pt x="607" y="56"/>
                  </a:lnTo>
                  <a:lnTo>
                    <a:pt x="650" y="85"/>
                  </a:lnTo>
                  <a:lnTo>
                    <a:pt x="687" y="120"/>
                  </a:lnTo>
                  <a:lnTo>
                    <a:pt x="721" y="160"/>
                  </a:lnTo>
                  <a:lnTo>
                    <a:pt x="751" y="205"/>
                  </a:lnTo>
                  <a:lnTo>
                    <a:pt x="778" y="253"/>
                  </a:lnTo>
                  <a:lnTo>
                    <a:pt x="798" y="305"/>
                  </a:lnTo>
                  <a:lnTo>
                    <a:pt x="814" y="359"/>
                  </a:lnTo>
                  <a:lnTo>
                    <a:pt x="823" y="417"/>
                  </a:lnTo>
                  <a:lnTo>
                    <a:pt x="826" y="477"/>
                  </a:lnTo>
                  <a:lnTo>
                    <a:pt x="823" y="537"/>
                  </a:lnTo>
                  <a:lnTo>
                    <a:pt x="814" y="594"/>
                  </a:lnTo>
                  <a:lnTo>
                    <a:pt x="798" y="650"/>
                  </a:lnTo>
                  <a:lnTo>
                    <a:pt x="778" y="702"/>
                  </a:lnTo>
                  <a:lnTo>
                    <a:pt x="751" y="750"/>
                  </a:lnTo>
                  <a:lnTo>
                    <a:pt x="721" y="793"/>
                  </a:lnTo>
                  <a:lnTo>
                    <a:pt x="687" y="833"/>
                  </a:lnTo>
                  <a:lnTo>
                    <a:pt x="650" y="869"/>
                  </a:lnTo>
                  <a:lnTo>
                    <a:pt x="607" y="898"/>
                  </a:lnTo>
                  <a:lnTo>
                    <a:pt x="562" y="922"/>
                  </a:lnTo>
                  <a:lnTo>
                    <a:pt x="515" y="939"/>
                  </a:lnTo>
                  <a:lnTo>
                    <a:pt x="464" y="950"/>
                  </a:lnTo>
                  <a:lnTo>
                    <a:pt x="413" y="954"/>
                  </a:lnTo>
                  <a:lnTo>
                    <a:pt x="361" y="950"/>
                  </a:lnTo>
                  <a:lnTo>
                    <a:pt x="311" y="939"/>
                  </a:lnTo>
                  <a:lnTo>
                    <a:pt x="263" y="922"/>
                  </a:lnTo>
                  <a:lnTo>
                    <a:pt x="218" y="898"/>
                  </a:lnTo>
                  <a:lnTo>
                    <a:pt x="176" y="869"/>
                  </a:lnTo>
                  <a:lnTo>
                    <a:pt x="139" y="833"/>
                  </a:lnTo>
                  <a:lnTo>
                    <a:pt x="105" y="793"/>
                  </a:lnTo>
                  <a:lnTo>
                    <a:pt x="74" y="750"/>
                  </a:lnTo>
                  <a:lnTo>
                    <a:pt x="48" y="702"/>
                  </a:lnTo>
                  <a:lnTo>
                    <a:pt x="28" y="650"/>
                  </a:lnTo>
                  <a:lnTo>
                    <a:pt x="12" y="594"/>
                  </a:lnTo>
                  <a:lnTo>
                    <a:pt x="3" y="537"/>
                  </a:lnTo>
                  <a:lnTo>
                    <a:pt x="0" y="477"/>
                  </a:lnTo>
                  <a:lnTo>
                    <a:pt x="3" y="417"/>
                  </a:lnTo>
                  <a:lnTo>
                    <a:pt x="12" y="359"/>
                  </a:lnTo>
                  <a:lnTo>
                    <a:pt x="28" y="305"/>
                  </a:lnTo>
                  <a:lnTo>
                    <a:pt x="48" y="253"/>
                  </a:lnTo>
                  <a:lnTo>
                    <a:pt x="74" y="205"/>
                  </a:lnTo>
                  <a:lnTo>
                    <a:pt x="105" y="160"/>
                  </a:lnTo>
                  <a:lnTo>
                    <a:pt x="139" y="120"/>
                  </a:lnTo>
                  <a:lnTo>
                    <a:pt x="176" y="85"/>
                  </a:lnTo>
                  <a:lnTo>
                    <a:pt x="218" y="56"/>
                  </a:lnTo>
                  <a:lnTo>
                    <a:pt x="263" y="32"/>
                  </a:lnTo>
                  <a:lnTo>
                    <a:pt x="311" y="15"/>
                  </a:lnTo>
                  <a:lnTo>
                    <a:pt x="361" y="4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9"/>
            <p:cNvSpPr>
              <a:spLocks noEditPoints="1"/>
            </p:cNvSpPr>
            <p:nvPr/>
          </p:nvSpPr>
          <p:spPr bwMode="auto">
            <a:xfrm>
              <a:off x="9048749" y="2746375"/>
              <a:ext cx="627062" cy="992188"/>
            </a:xfrm>
            <a:custGeom>
              <a:avLst/>
              <a:gdLst/>
              <a:ahLst/>
              <a:cxnLst>
                <a:cxn ang="0">
                  <a:pos x="228" y="482"/>
                </a:cxn>
                <a:cxn ang="0">
                  <a:pos x="264" y="470"/>
                </a:cxn>
                <a:cxn ang="0">
                  <a:pos x="288" y="445"/>
                </a:cxn>
                <a:cxn ang="0">
                  <a:pos x="297" y="411"/>
                </a:cxn>
                <a:cxn ang="0">
                  <a:pos x="289" y="384"/>
                </a:cxn>
                <a:cxn ang="0">
                  <a:pos x="267" y="361"/>
                </a:cxn>
                <a:cxn ang="0">
                  <a:pos x="228" y="345"/>
                </a:cxn>
                <a:cxn ang="0">
                  <a:pos x="154" y="115"/>
                </a:cxn>
                <a:cxn ang="0">
                  <a:pos x="132" y="134"/>
                </a:cxn>
                <a:cxn ang="0">
                  <a:pos x="117" y="171"/>
                </a:cxn>
                <a:cxn ang="0">
                  <a:pos x="131" y="206"/>
                </a:cxn>
                <a:cxn ang="0">
                  <a:pos x="153" y="224"/>
                </a:cxn>
                <a:cxn ang="0">
                  <a:pos x="169" y="110"/>
                </a:cxn>
                <a:cxn ang="0">
                  <a:pos x="228" y="0"/>
                </a:cxn>
                <a:cxn ang="0">
                  <a:pos x="259" y="38"/>
                </a:cxn>
                <a:cxn ang="0">
                  <a:pos x="309" y="57"/>
                </a:cxn>
                <a:cxn ang="0">
                  <a:pos x="347" y="89"/>
                </a:cxn>
                <a:cxn ang="0">
                  <a:pos x="373" y="130"/>
                </a:cxn>
                <a:cxn ang="0">
                  <a:pos x="277" y="167"/>
                </a:cxn>
                <a:cxn ang="0">
                  <a:pos x="260" y="133"/>
                </a:cxn>
                <a:cxn ang="0">
                  <a:pos x="228" y="111"/>
                </a:cxn>
                <a:cxn ang="0">
                  <a:pos x="273" y="260"/>
                </a:cxn>
                <a:cxn ang="0">
                  <a:pos x="339" y="289"/>
                </a:cxn>
                <a:cxn ang="0">
                  <a:pos x="377" y="326"/>
                </a:cxn>
                <a:cxn ang="0">
                  <a:pos x="392" y="373"/>
                </a:cxn>
                <a:cxn ang="0">
                  <a:pos x="392" y="430"/>
                </a:cxn>
                <a:cxn ang="0">
                  <a:pos x="370" y="483"/>
                </a:cxn>
                <a:cxn ang="0">
                  <a:pos x="328" y="526"/>
                </a:cxn>
                <a:cxn ang="0">
                  <a:pos x="265" y="552"/>
                </a:cxn>
                <a:cxn ang="0">
                  <a:pos x="228" y="625"/>
                </a:cxn>
                <a:cxn ang="0">
                  <a:pos x="169" y="562"/>
                </a:cxn>
                <a:cxn ang="0">
                  <a:pos x="107" y="547"/>
                </a:cxn>
                <a:cxn ang="0">
                  <a:pos x="56" y="516"/>
                </a:cxn>
                <a:cxn ang="0">
                  <a:pos x="19" y="471"/>
                </a:cxn>
                <a:cxn ang="0">
                  <a:pos x="0" y="409"/>
                </a:cxn>
                <a:cxn ang="0">
                  <a:pos x="111" y="417"/>
                </a:cxn>
                <a:cxn ang="0">
                  <a:pos x="131" y="447"/>
                </a:cxn>
                <a:cxn ang="0">
                  <a:pos x="156" y="470"/>
                </a:cxn>
                <a:cxn ang="0">
                  <a:pos x="169" y="330"/>
                </a:cxn>
                <a:cxn ang="0">
                  <a:pos x="101" y="305"/>
                </a:cxn>
                <a:cxn ang="0">
                  <a:pos x="54" y="271"/>
                </a:cxn>
                <a:cxn ang="0">
                  <a:pos x="26" y="227"/>
                </a:cxn>
                <a:cxn ang="0">
                  <a:pos x="17" y="175"/>
                </a:cxn>
                <a:cxn ang="0">
                  <a:pos x="27" y="122"/>
                </a:cxn>
                <a:cxn ang="0">
                  <a:pos x="58" y="78"/>
                </a:cxn>
                <a:cxn ang="0">
                  <a:pos x="107" y="48"/>
                </a:cxn>
                <a:cxn ang="0">
                  <a:pos x="169" y="34"/>
                </a:cxn>
              </a:cxnLst>
              <a:rect l="0" t="0" r="r" b="b"/>
              <a:pathLst>
                <a:path w="395" h="625">
                  <a:moveTo>
                    <a:pt x="228" y="345"/>
                  </a:moveTo>
                  <a:lnTo>
                    <a:pt x="228" y="482"/>
                  </a:lnTo>
                  <a:lnTo>
                    <a:pt x="247" y="478"/>
                  </a:lnTo>
                  <a:lnTo>
                    <a:pt x="264" y="470"/>
                  </a:lnTo>
                  <a:lnTo>
                    <a:pt x="277" y="458"/>
                  </a:lnTo>
                  <a:lnTo>
                    <a:pt x="288" y="445"/>
                  </a:lnTo>
                  <a:lnTo>
                    <a:pt x="295" y="429"/>
                  </a:lnTo>
                  <a:lnTo>
                    <a:pt x="297" y="411"/>
                  </a:lnTo>
                  <a:lnTo>
                    <a:pt x="296" y="397"/>
                  </a:lnTo>
                  <a:lnTo>
                    <a:pt x="289" y="384"/>
                  </a:lnTo>
                  <a:lnTo>
                    <a:pt x="280" y="372"/>
                  </a:lnTo>
                  <a:lnTo>
                    <a:pt x="267" y="361"/>
                  </a:lnTo>
                  <a:lnTo>
                    <a:pt x="250" y="353"/>
                  </a:lnTo>
                  <a:lnTo>
                    <a:pt x="228" y="345"/>
                  </a:lnTo>
                  <a:close/>
                  <a:moveTo>
                    <a:pt x="169" y="110"/>
                  </a:moveTo>
                  <a:lnTo>
                    <a:pt x="154" y="115"/>
                  </a:lnTo>
                  <a:lnTo>
                    <a:pt x="142" y="123"/>
                  </a:lnTo>
                  <a:lnTo>
                    <a:pt x="132" y="134"/>
                  </a:lnTo>
                  <a:lnTo>
                    <a:pt x="121" y="151"/>
                  </a:lnTo>
                  <a:lnTo>
                    <a:pt x="117" y="171"/>
                  </a:lnTo>
                  <a:lnTo>
                    <a:pt x="120" y="188"/>
                  </a:lnTo>
                  <a:lnTo>
                    <a:pt x="131" y="206"/>
                  </a:lnTo>
                  <a:lnTo>
                    <a:pt x="140" y="215"/>
                  </a:lnTo>
                  <a:lnTo>
                    <a:pt x="153" y="224"/>
                  </a:lnTo>
                  <a:lnTo>
                    <a:pt x="169" y="231"/>
                  </a:lnTo>
                  <a:lnTo>
                    <a:pt x="169" y="110"/>
                  </a:lnTo>
                  <a:close/>
                  <a:moveTo>
                    <a:pt x="169" y="0"/>
                  </a:moveTo>
                  <a:lnTo>
                    <a:pt x="228" y="0"/>
                  </a:lnTo>
                  <a:lnTo>
                    <a:pt x="228" y="34"/>
                  </a:lnTo>
                  <a:lnTo>
                    <a:pt x="259" y="38"/>
                  </a:lnTo>
                  <a:lnTo>
                    <a:pt x="285" y="46"/>
                  </a:lnTo>
                  <a:lnTo>
                    <a:pt x="309" y="57"/>
                  </a:lnTo>
                  <a:lnTo>
                    <a:pt x="330" y="71"/>
                  </a:lnTo>
                  <a:lnTo>
                    <a:pt x="347" y="89"/>
                  </a:lnTo>
                  <a:lnTo>
                    <a:pt x="362" y="109"/>
                  </a:lnTo>
                  <a:lnTo>
                    <a:pt x="373" y="130"/>
                  </a:lnTo>
                  <a:lnTo>
                    <a:pt x="379" y="155"/>
                  </a:lnTo>
                  <a:lnTo>
                    <a:pt x="277" y="167"/>
                  </a:lnTo>
                  <a:lnTo>
                    <a:pt x="271" y="149"/>
                  </a:lnTo>
                  <a:lnTo>
                    <a:pt x="260" y="133"/>
                  </a:lnTo>
                  <a:lnTo>
                    <a:pt x="247" y="121"/>
                  </a:lnTo>
                  <a:lnTo>
                    <a:pt x="228" y="111"/>
                  </a:lnTo>
                  <a:lnTo>
                    <a:pt x="228" y="248"/>
                  </a:lnTo>
                  <a:lnTo>
                    <a:pt x="273" y="260"/>
                  </a:lnTo>
                  <a:lnTo>
                    <a:pt x="310" y="273"/>
                  </a:lnTo>
                  <a:lnTo>
                    <a:pt x="339" y="289"/>
                  </a:lnTo>
                  <a:lnTo>
                    <a:pt x="361" y="307"/>
                  </a:lnTo>
                  <a:lnTo>
                    <a:pt x="377" y="326"/>
                  </a:lnTo>
                  <a:lnTo>
                    <a:pt x="387" y="348"/>
                  </a:lnTo>
                  <a:lnTo>
                    <a:pt x="392" y="373"/>
                  </a:lnTo>
                  <a:lnTo>
                    <a:pt x="395" y="400"/>
                  </a:lnTo>
                  <a:lnTo>
                    <a:pt x="392" y="430"/>
                  </a:lnTo>
                  <a:lnTo>
                    <a:pt x="384" y="458"/>
                  </a:lnTo>
                  <a:lnTo>
                    <a:pt x="370" y="483"/>
                  </a:lnTo>
                  <a:lnTo>
                    <a:pt x="351" y="506"/>
                  </a:lnTo>
                  <a:lnTo>
                    <a:pt x="328" y="526"/>
                  </a:lnTo>
                  <a:lnTo>
                    <a:pt x="298" y="540"/>
                  </a:lnTo>
                  <a:lnTo>
                    <a:pt x="265" y="552"/>
                  </a:lnTo>
                  <a:lnTo>
                    <a:pt x="228" y="559"/>
                  </a:lnTo>
                  <a:lnTo>
                    <a:pt x="228" y="625"/>
                  </a:lnTo>
                  <a:lnTo>
                    <a:pt x="169" y="625"/>
                  </a:lnTo>
                  <a:lnTo>
                    <a:pt x="169" y="562"/>
                  </a:lnTo>
                  <a:lnTo>
                    <a:pt x="136" y="556"/>
                  </a:lnTo>
                  <a:lnTo>
                    <a:pt x="107" y="547"/>
                  </a:lnTo>
                  <a:lnTo>
                    <a:pt x="80" y="534"/>
                  </a:lnTo>
                  <a:lnTo>
                    <a:pt x="56" y="516"/>
                  </a:lnTo>
                  <a:lnTo>
                    <a:pt x="37" y="495"/>
                  </a:lnTo>
                  <a:lnTo>
                    <a:pt x="19" y="471"/>
                  </a:lnTo>
                  <a:lnTo>
                    <a:pt x="8" y="442"/>
                  </a:lnTo>
                  <a:lnTo>
                    <a:pt x="0" y="409"/>
                  </a:lnTo>
                  <a:lnTo>
                    <a:pt x="105" y="400"/>
                  </a:lnTo>
                  <a:lnTo>
                    <a:pt x="111" y="417"/>
                  </a:lnTo>
                  <a:lnTo>
                    <a:pt x="120" y="433"/>
                  </a:lnTo>
                  <a:lnTo>
                    <a:pt x="131" y="447"/>
                  </a:lnTo>
                  <a:lnTo>
                    <a:pt x="142" y="459"/>
                  </a:lnTo>
                  <a:lnTo>
                    <a:pt x="156" y="470"/>
                  </a:lnTo>
                  <a:lnTo>
                    <a:pt x="169" y="477"/>
                  </a:lnTo>
                  <a:lnTo>
                    <a:pt x="169" y="330"/>
                  </a:lnTo>
                  <a:lnTo>
                    <a:pt x="132" y="320"/>
                  </a:lnTo>
                  <a:lnTo>
                    <a:pt x="101" y="305"/>
                  </a:lnTo>
                  <a:lnTo>
                    <a:pt x="75" y="289"/>
                  </a:lnTo>
                  <a:lnTo>
                    <a:pt x="54" y="271"/>
                  </a:lnTo>
                  <a:lnTo>
                    <a:pt x="38" y="251"/>
                  </a:lnTo>
                  <a:lnTo>
                    <a:pt x="26" y="227"/>
                  </a:lnTo>
                  <a:lnTo>
                    <a:pt x="19" y="202"/>
                  </a:lnTo>
                  <a:lnTo>
                    <a:pt x="17" y="175"/>
                  </a:lnTo>
                  <a:lnTo>
                    <a:pt x="19" y="147"/>
                  </a:lnTo>
                  <a:lnTo>
                    <a:pt x="27" y="122"/>
                  </a:lnTo>
                  <a:lnTo>
                    <a:pt x="39" y="99"/>
                  </a:lnTo>
                  <a:lnTo>
                    <a:pt x="58" y="78"/>
                  </a:lnTo>
                  <a:lnTo>
                    <a:pt x="80" y="61"/>
                  </a:lnTo>
                  <a:lnTo>
                    <a:pt x="107" y="48"/>
                  </a:lnTo>
                  <a:lnTo>
                    <a:pt x="136" y="40"/>
                  </a:lnTo>
                  <a:lnTo>
                    <a:pt x="169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30"/>
          <p:cNvGrpSpPr/>
          <p:nvPr/>
        </p:nvGrpSpPr>
        <p:grpSpPr>
          <a:xfrm rot="20256524">
            <a:off x="1256297" y="2482994"/>
            <a:ext cx="4854575" cy="2338388"/>
            <a:chOff x="6948488" y="2060575"/>
            <a:chExt cx="4854575" cy="2338388"/>
          </a:xfrm>
        </p:grpSpPr>
        <p:sp>
          <p:nvSpPr>
            <p:cNvPr id="9" name="Rectangle 23"/>
            <p:cNvSpPr>
              <a:spLocks noChangeArrowheads="1"/>
            </p:cNvSpPr>
            <p:nvPr/>
          </p:nvSpPr>
          <p:spPr bwMode="auto">
            <a:xfrm>
              <a:off x="6948488" y="2060575"/>
              <a:ext cx="4854575" cy="23383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7162799" y="2209800"/>
              <a:ext cx="2208212" cy="2041525"/>
            </a:xfrm>
            <a:custGeom>
              <a:avLst/>
              <a:gdLst/>
              <a:ahLst/>
              <a:cxnLst>
                <a:cxn ang="0">
                  <a:pos x="225" y="0"/>
                </a:cxn>
                <a:cxn ang="0">
                  <a:pos x="1391" y="0"/>
                </a:cxn>
                <a:cxn ang="0">
                  <a:pos x="1391" y="1286"/>
                </a:cxn>
                <a:cxn ang="0">
                  <a:pos x="225" y="1286"/>
                </a:cxn>
                <a:cxn ang="0">
                  <a:pos x="209" y="1237"/>
                </a:cxn>
                <a:cxn ang="0">
                  <a:pos x="186" y="1192"/>
                </a:cxn>
                <a:cxn ang="0">
                  <a:pos x="159" y="1151"/>
                </a:cxn>
                <a:cxn ang="0">
                  <a:pos x="126" y="1113"/>
                </a:cxn>
                <a:cxn ang="0">
                  <a:pos x="87" y="1080"/>
                </a:cxn>
                <a:cxn ang="0">
                  <a:pos x="45" y="1052"/>
                </a:cxn>
                <a:cxn ang="0">
                  <a:pos x="0" y="1031"/>
                </a:cxn>
                <a:cxn ang="0">
                  <a:pos x="0" y="254"/>
                </a:cxn>
                <a:cxn ang="0">
                  <a:pos x="45" y="233"/>
                </a:cxn>
                <a:cxn ang="0">
                  <a:pos x="87" y="206"/>
                </a:cxn>
                <a:cxn ang="0">
                  <a:pos x="126" y="173"/>
                </a:cxn>
                <a:cxn ang="0">
                  <a:pos x="159" y="136"/>
                </a:cxn>
                <a:cxn ang="0">
                  <a:pos x="186" y="95"/>
                </a:cxn>
                <a:cxn ang="0">
                  <a:pos x="209" y="50"/>
                </a:cxn>
                <a:cxn ang="0">
                  <a:pos x="225" y="0"/>
                </a:cxn>
              </a:cxnLst>
              <a:rect l="0" t="0" r="r" b="b"/>
              <a:pathLst>
                <a:path w="1391" h="1286">
                  <a:moveTo>
                    <a:pt x="225" y="0"/>
                  </a:moveTo>
                  <a:lnTo>
                    <a:pt x="1391" y="0"/>
                  </a:lnTo>
                  <a:lnTo>
                    <a:pt x="1391" y="1286"/>
                  </a:lnTo>
                  <a:lnTo>
                    <a:pt x="225" y="1286"/>
                  </a:lnTo>
                  <a:lnTo>
                    <a:pt x="209" y="1237"/>
                  </a:lnTo>
                  <a:lnTo>
                    <a:pt x="186" y="1192"/>
                  </a:lnTo>
                  <a:lnTo>
                    <a:pt x="159" y="1151"/>
                  </a:lnTo>
                  <a:lnTo>
                    <a:pt x="126" y="1113"/>
                  </a:lnTo>
                  <a:lnTo>
                    <a:pt x="87" y="1080"/>
                  </a:lnTo>
                  <a:lnTo>
                    <a:pt x="45" y="1052"/>
                  </a:lnTo>
                  <a:lnTo>
                    <a:pt x="0" y="1031"/>
                  </a:lnTo>
                  <a:lnTo>
                    <a:pt x="0" y="254"/>
                  </a:lnTo>
                  <a:lnTo>
                    <a:pt x="45" y="233"/>
                  </a:lnTo>
                  <a:lnTo>
                    <a:pt x="87" y="206"/>
                  </a:lnTo>
                  <a:lnTo>
                    <a:pt x="126" y="173"/>
                  </a:lnTo>
                  <a:lnTo>
                    <a:pt x="159" y="136"/>
                  </a:lnTo>
                  <a:lnTo>
                    <a:pt x="186" y="95"/>
                  </a:lnTo>
                  <a:lnTo>
                    <a:pt x="209" y="5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5"/>
            <p:cNvSpPr>
              <a:spLocks/>
            </p:cNvSpPr>
            <p:nvPr/>
          </p:nvSpPr>
          <p:spPr bwMode="auto">
            <a:xfrm>
              <a:off x="9371012" y="2209800"/>
              <a:ext cx="2217737" cy="2041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69" y="0"/>
                </a:cxn>
                <a:cxn ang="0">
                  <a:pos x="1185" y="51"/>
                </a:cxn>
                <a:cxn ang="0">
                  <a:pos x="1206" y="97"/>
                </a:cxn>
                <a:cxn ang="0">
                  <a:pos x="1234" y="141"/>
                </a:cxn>
                <a:cxn ang="0">
                  <a:pos x="1269" y="180"/>
                </a:cxn>
                <a:cxn ang="0">
                  <a:pos x="1307" y="214"/>
                </a:cxn>
                <a:cxn ang="0">
                  <a:pos x="1349" y="242"/>
                </a:cxn>
                <a:cxn ang="0">
                  <a:pos x="1397" y="265"/>
                </a:cxn>
                <a:cxn ang="0">
                  <a:pos x="1397" y="1031"/>
                </a:cxn>
                <a:cxn ang="0">
                  <a:pos x="1352" y="1052"/>
                </a:cxn>
                <a:cxn ang="0">
                  <a:pos x="1310" y="1080"/>
                </a:cxn>
                <a:cxn ang="0">
                  <a:pos x="1271" y="1113"/>
                </a:cxn>
                <a:cxn ang="0">
                  <a:pos x="1238" y="1151"/>
                </a:cxn>
                <a:cxn ang="0">
                  <a:pos x="1210" y="1192"/>
                </a:cxn>
                <a:cxn ang="0">
                  <a:pos x="1188" y="1237"/>
                </a:cxn>
                <a:cxn ang="0">
                  <a:pos x="1172" y="1286"/>
                </a:cxn>
                <a:cxn ang="0">
                  <a:pos x="0" y="1286"/>
                </a:cxn>
                <a:cxn ang="0">
                  <a:pos x="0" y="0"/>
                </a:cxn>
              </a:cxnLst>
              <a:rect l="0" t="0" r="r" b="b"/>
              <a:pathLst>
                <a:path w="1397" h="1286">
                  <a:moveTo>
                    <a:pt x="0" y="0"/>
                  </a:moveTo>
                  <a:lnTo>
                    <a:pt x="1169" y="0"/>
                  </a:lnTo>
                  <a:lnTo>
                    <a:pt x="1185" y="51"/>
                  </a:lnTo>
                  <a:lnTo>
                    <a:pt x="1206" y="97"/>
                  </a:lnTo>
                  <a:lnTo>
                    <a:pt x="1234" y="141"/>
                  </a:lnTo>
                  <a:lnTo>
                    <a:pt x="1269" y="180"/>
                  </a:lnTo>
                  <a:lnTo>
                    <a:pt x="1307" y="214"/>
                  </a:lnTo>
                  <a:lnTo>
                    <a:pt x="1349" y="242"/>
                  </a:lnTo>
                  <a:lnTo>
                    <a:pt x="1397" y="265"/>
                  </a:lnTo>
                  <a:lnTo>
                    <a:pt x="1397" y="1031"/>
                  </a:lnTo>
                  <a:lnTo>
                    <a:pt x="1352" y="1052"/>
                  </a:lnTo>
                  <a:lnTo>
                    <a:pt x="1310" y="1080"/>
                  </a:lnTo>
                  <a:lnTo>
                    <a:pt x="1271" y="1113"/>
                  </a:lnTo>
                  <a:lnTo>
                    <a:pt x="1238" y="1151"/>
                  </a:lnTo>
                  <a:lnTo>
                    <a:pt x="1210" y="1192"/>
                  </a:lnTo>
                  <a:lnTo>
                    <a:pt x="1188" y="1237"/>
                  </a:lnTo>
                  <a:lnTo>
                    <a:pt x="1172" y="128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6"/>
            <p:cNvSpPr>
              <a:spLocks/>
            </p:cNvSpPr>
            <p:nvPr/>
          </p:nvSpPr>
          <p:spPr bwMode="auto">
            <a:xfrm>
              <a:off x="8015287" y="3067050"/>
              <a:ext cx="327025" cy="328613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131" y="4"/>
                </a:cxn>
                <a:cxn ang="0">
                  <a:pos x="155" y="14"/>
                </a:cxn>
                <a:cxn ang="0">
                  <a:pos x="176" y="30"/>
                </a:cxn>
                <a:cxn ang="0">
                  <a:pos x="192" y="51"/>
                </a:cxn>
                <a:cxn ang="0">
                  <a:pos x="202" y="75"/>
                </a:cxn>
                <a:cxn ang="0">
                  <a:pos x="206" y="103"/>
                </a:cxn>
                <a:cxn ang="0">
                  <a:pos x="202" y="131"/>
                </a:cxn>
                <a:cxn ang="0">
                  <a:pos x="192" y="155"/>
                </a:cxn>
                <a:cxn ang="0">
                  <a:pos x="176" y="176"/>
                </a:cxn>
                <a:cxn ang="0">
                  <a:pos x="155" y="192"/>
                </a:cxn>
                <a:cxn ang="0">
                  <a:pos x="131" y="203"/>
                </a:cxn>
                <a:cxn ang="0">
                  <a:pos x="103" y="207"/>
                </a:cxn>
                <a:cxn ang="0">
                  <a:pos x="75" y="203"/>
                </a:cxn>
                <a:cxn ang="0">
                  <a:pos x="51" y="192"/>
                </a:cxn>
                <a:cxn ang="0">
                  <a:pos x="30" y="176"/>
                </a:cxn>
                <a:cxn ang="0">
                  <a:pos x="14" y="155"/>
                </a:cxn>
                <a:cxn ang="0">
                  <a:pos x="4" y="131"/>
                </a:cxn>
                <a:cxn ang="0">
                  <a:pos x="0" y="103"/>
                </a:cxn>
                <a:cxn ang="0">
                  <a:pos x="4" y="75"/>
                </a:cxn>
                <a:cxn ang="0">
                  <a:pos x="14" y="51"/>
                </a:cxn>
                <a:cxn ang="0">
                  <a:pos x="30" y="30"/>
                </a:cxn>
                <a:cxn ang="0">
                  <a:pos x="51" y="14"/>
                </a:cxn>
                <a:cxn ang="0">
                  <a:pos x="75" y="4"/>
                </a:cxn>
                <a:cxn ang="0">
                  <a:pos x="103" y="0"/>
                </a:cxn>
              </a:cxnLst>
              <a:rect l="0" t="0" r="r" b="b"/>
              <a:pathLst>
                <a:path w="206" h="207">
                  <a:moveTo>
                    <a:pt x="103" y="0"/>
                  </a:moveTo>
                  <a:lnTo>
                    <a:pt x="131" y="4"/>
                  </a:lnTo>
                  <a:lnTo>
                    <a:pt x="155" y="14"/>
                  </a:lnTo>
                  <a:lnTo>
                    <a:pt x="176" y="30"/>
                  </a:lnTo>
                  <a:lnTo>
                    <a:pt x="192" y="51"/>
                  </a:lnTo>
                  <a:lnTo>
                    <a:pt x="202" y="75"/>
                  </a:lnTo>
                  <a:lnTo>
                    <a:pt x="206" y="103"/>
                  </a:lnTo>
                  <a:lnTo>
                    <a:pt x="202" y="131"/>
                  </a:lnTo>
                  <a:lnTo>
                    <a:pt x="192" y="155"/>
                  </a:lnTo>
                  <a:lnTo>
                    <a:pt x="176" y="176"/>
                  </a:lnTo>
                  <a:lnTo>
                    <a:pt x="155" y="192"/>
                  </a:lnTo>
                  <a:lnTo>
                    <a:pt x="131" y="203"/>
                  </a:lnTo>
                  <a:lnTo>
                    <a:pt x="103" y="207"/>
                  </a:lnTo>
                  <a:lnTo>
                    <a:pt x="75" y="203"/>
                  </a:lnTo>
                  <a:lnTo>
                    <a:pt x="51" y="192"/>
                  </a:lnTo>
                  <a:lnTo>
                    <a:pt x="30" y="176"/>
                  </a:lnTo>
                  <a:lnTo>
                    <a:pt x="14" y="155"/>
                  </a:lnTo>
                  <a:lnTo>
                    <a:pt x="4" y="131"/>
                  </a:lnTo>
                  <a:lnTo>
                    <a:pt x="0" y="103"/>
                  </a:lnTo>
                  <a:lnTo>
                    <a:pt x="4" y="75"/>
                  </a:lnTo>
                  <a:lnTo>
                    <a:pt x="14" y="51"/>
                  </a:lnTo>
                  <a:lnTo>
                    <a:pt x="30" y="30"/>
                  </a:lnTo>
                  <a:lnTo>
                    <a:pt x="51" y="14"/>
                  </a:lnTo>
                  <a:lnTo>
                    <a:pt x="75" y="4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7"/>
            <p:cNvSpPr>
              <a:spLocks/>
            </p:cNvSpPr>
            <p:nvPr/>
          </p:nvSpPr>
          <p:spPr bwMode="auto">
            <a:xfrm>
              <a:off x="10409237" y="3067050"/>
              <a:ext cx="327025" cy="328613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131" y="4"/>
                </a:cxn>
                <a:cxn ang="0">
                  <a:pos x="154" y="14"/>
                </a:cxn>
                <a:cxn ang="0">
                  <a:pos x="176" y="30"/>
                </a:cxn>
                <a:cxn ang="0">
                  <a:pos x="191" y="51"/>
                </a:cxn>
                <a:cxn ang="0">
                  <a:pos x="202" y="75"/>
                </a:cxn>
                <a:cxn ang="0">
                  <a:pos x="206" y="103"/>
                </a:cxn>
                <a:cxn ang="0">
                  <a:pos x="202" y="131"/>
                </a:cxn>
                <a:cxn ang="0">
                  <a:pos x="191" y="155"/>
                </a:cxn>
                <a:cxn ang="0">
                  <a:pos x="176" y="176"/>
                </a:cxn>
                <a:cxn ang="0">
                  <a:pos x="154" y="192"/>
                </a:cxn>
                <a:cxn ang="0">
                  <a:pos x="131" y="203"/>
                </a:cxn>
                <a:cxn ang="0">
                  <a:pos x="103" y="207"/>
                </a:cxn>
                <a:cxn ang="0">
                  <a:pos x="75" y="203"/>
                </a:cxn>
                <a:cxn ang="0">
                  <a:pos x="51" y="192"/>
                </a:cxn>
                <a:cxn ang="0">
                  <a:pos x="30" y="176"/>
                </a:cxn>
                <a:cxn ang="0">
                  <a:pos x="14" y="155"/>
                </a:cxn>
                <a:cxn ang="0">
                  <a:pos x="4" y="131"/>
                </a:cxn>
                <a:cxn ang="0">
                  <a:pos x="0" y="103"/>
                </a:cxn>
                <a:cxn ang="0">
                  <a:pos x="4" y="75"/>
                </a:cxn>
                <a:cxn ang="0">
                  <a:pos x="14" y="51"/>
                </a:cxn>
                <a:cxn ang="0">
                  <a:pos x="30" y="30"/>
                </a:cxn>
                <a:cxn ang="0">
                  <a:pos x="51" y="14"/>
                </a:cxn>
                <a:cxn ang="0">
                  <a:pos x="75" y="4"/>
                </a:cxn>
                <a:cxn ang="0">
                  <a:pos x="103" y="0"/>
                </a:cxn>
              </a:cxnLst>
              <a:rect l="0" t="0" r="r" b="b"/>
              <a:pathLst>
                <a:path w="206" h="207">
                  <a:moveTo>
                    <a:pt x="103" y="0"/>
                  </a:moveTo>
                  <a:lnTo>
                    <a:pt x="131" y="4"/>
                  </a:lnTo>
                  <a:lnTo>
                    <a:pt x="154" y="14"/>
                  </a:lnTo>
                  <a:lnTo>
                    <a:pt x="176" y="30"/>
                  </a:lnTo>
                  <a:lnTo>
                    <a:pt x="191" y="51"/>
                  </a:lnTo>
                  <a:lnTo>
                    <a:pt x="202" y="75"/>
                  </a:lnTo>
                  <a:lnTo>
                    <a:pt x="206" y="103"/>
                  </a:lnTo>
                  <a:lnTo>
                    <a:pt x="202" y="131"/>
                  </a:lnTo>
                  <a:lnTo>
                    <a:pt x="191" y="155"/>
                  </a:lnTo>
                  <a:lnTo>
                    <a:pt x="176" y="176"/>
                  </a:lnTo>
                  <a:lnTo>
                    <a:pt x="154" y="192"/>
                  </a:lnTo>
                  <a:lnTo>
                    <a:pt x="131" y="203"/>
                  </a:lnTo>
                  <a:lnTo>
                    <a:pt x="103" y="207"/>
                  </a:lnTo>
                  <a:lnTo>
                    <a:pt x="75" y="203"/>
                  </a:lnTo>
                  <a:lnTo>
                    <a:pt x="51" y="192"/>
                  </a:lnTo>
                  <a:lnTo>
                    <a:pt x="30" y="176"/>
                  </a:lnTo>
                  <a:lnTo>
                    <a:pt x="14" y="155"/>
                  </a:lnTo>
                  <a:lnTo>
                    <a:pt x="4" y="131"/>
                  </a:lnTo>
                  <a:lnTo>
                    <a:pt x="0" y="103"/>
                  </a:lnTo>
                  <a:lnTo>
                    <a:pt x="4" y="75"/>
                  </a:lnTo>
                  <a:lnTo>
                    <a:pt x="14" y="51"/>
                  </a:lnTo>
                  <a:lnTo>
                    <a:pt x="30" y="30"/>
                  </a:lnTo>
                  <a:lnTo>
                    <a:pt x="51" y="14"/>
                  </a:lnTo>
                  <a:lnTo>
                    <a:pt x="75" y="4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8"/>
            <p:cNvSpPr>
              <a:spLocks/>
            </p:cNvSpPr>
            <p:nvPr/>
          </p:nvSpPr>
          <p:spPr bwMode="auto">
            <a:xfrm>
              <a:off x="8720137" y="2473325"/>
              <a:ext cx="1311275" cy="1514475"/>
            </a:xfrm>
            <a:custGeom>
              <a:avLst/>
              <a:gdLst/>
              <a:ahLst/>
              <a:cxnLst>
                <a:cxn ang="0">
                  <a:pos x="413" y="0"/>
                </a:cxn>
                <a:cxn ang="0">
                  <a:pos x="464" y="4"/>
                </a:cxn>
                <a:cxn ang="0">
                  <a:pos x="515" y="15"/>
                </a:cxn>
                <a:cxn ang="0">
                  <a:pos x="562" y="32"/>
                </a:cxn>
                <a:cxn ang="0">
                  <a:pos x="607" y="56"/>
                </a:cxn>
                <a:cxn ang="0">
                  <a:pos x="650" y="85"/>
                </a:cxn>
                <a:cxn ang="0">
                  <a:pos x="687" y="120"/>
                </a:cxn>
                <a:cxn ang="0">
                  <a:pos x="721" y="160"/>
                </a:cxn>
                <a:cxn ang="0">
                  <a:pos x="751" y="205"/>
                </a:cxn>
                <a:cxn ang="0">
                  <a:pos x="778" y="253"/>
                </a:cxn>
                <a:cxn ang="0">
                  <a:pos x="798" y="305"/>
                </a:cxn>
                <a:cxn ang="0">
                  <a:pos x="814" y="359"/>
                </a:cxn>
                <a:cxn ang="0">
                  <a:pos x="823" y="417"/>
                </a:cxn>
                <a:cxn ang="0">
                  <a:pos x="826" y="477"/>
                </a:cxn>
                <a:cxn ang="0">
                  <a:pos x="823" y="537"/>
                </a:cxn>
                <a:cxn ang="0">
                  <a:pos x="814" y="594"/>
                </a:cxn>
                <a:cxn ang="0">
                  <a:pos x="798" y="650"/>
                </a:cxn>
                <a:cxn ang="0">
                  <a:pos x="778" y="702"/>
                </a:cxn>
                <a:cxn ang="0">
                  <a:pos x="751" y="750"/>
                </a:cxn>
                <a:cxn ang="0">
                  <a:pos x="721" y="793"/>
                </a:cxn>
                <a:cxn ang="0">
                  <a:pos x="687" y="833"/>
                </a:cxn>
                <a:cxn ang="0">
                  <a:pos x="650" y="869"/>
                </a:cxn>
                <a:cxn ang="0">
                  <a:pos x="607" y="898"/>
                </a:cxn>
                <a:cxn ang="0">
                  <a:pos x="562" y="922"/>
                </a:cxn>
                <a:cxn ang="0">
                  <a:pos x="515" y="939"/>
                </a:cxn>
                <a:cxn ang="0">
                  <a:pos x="464" y="950"/>
                </a:cxn>
                <a:cxn ang="0">
                  <a:pos x="413" y="954"/>
                </a:cxn>
                <a:cxn ang="0">
                  <a:pos x="361" y="950"/>
                </a:cxn>
                <a:cxn ang="0">
                  <a:pos x="311" y="939"/>
                </a:cxn>
                <a:cxn ang="0">
                  <a:pos x="263" y="922"/>
                </a:cxn>
                <a:cxn ang="0">
                  <a:pos x="218" y="898"/>
                </a:cxn>
                <a:cxn ang="0">
                  <a:pos x="176" y="869"/>
                </a:cxn>
                <a:cxn ang="0">
                  <a:pos x="139" y="833"/>
                </a:cxn>
                <a:cxn ang="0">
                  <a:pos x="105" y="793"/>
                </a:cxn>
                <a:cxn ang="0">
                  <a:pos x="74" y="750"/>
                </a:cxn>
                <a:cxn ang="0">
                  <a:pos x="48" y="702"/>
                </a:cxn>
                <a:cxn ang="0">
                  <a:pos x="28" y="650"/>
                </a:cxn>
                <a:cxn ang="0">
                  <a:pos x="12" y="594"/>
                </a:cxn>
                <a:cxn ang="0">
                  <a:pos x="3" y="537"/>
                </a:cxn>
                <a:cxn ang="0">
                  <a:pos x="0" y="477"/>
                </a:cxn>
                <a:cxn ang="0">
                  <a:pos x="3" y="417"/>
                </a:cxn>
                <a:cxn ang="0">
                  <a:pos x="12" y="359"/>
                </a:cxn>
                <a:cxn ang="0">
                  <a:pos x="28" y="305"/>
                </a:cxn>
                <a:cxn ang="0">
                  <a:pos x="48" y="253"/>
                </a:cxn>
                <a:cxn ang="0">
                  <a:pos x="74" y="205"/>
                </a:cxn>
                <a:cxn ang="0">
                  <a:pos x="105" y="160"/>
                </a:cxn>
                <a:cxn ang="0">
                  <a:pos x="139" y="120"/>
                </a:cxn>
                <a:cxn ang="0">
                  <a:pos x="176" y="85"/>
                </a:cxn>
                <a:cxn ang="0">
                  <a:pos x="218" y="56"/>
                </a:cxn>
                <a:cxn ang="0">
                  <a:pos x="263" y="32"/>
                </a:cxn>
                <a:cxn ang="0">
                  <a:pos x="311" y="15"/>
                </a:cxn>
                <a:cxn ang="0">
                  <a:pos x="361" y="4"/>
                </a:cxn>
                <a:cxn ang="0">
                  <a:pos x="413" y="0"/>
                </a:cxn>
              </a:cxnLst>
              <a:rect l="0" t="0" r="r" b="b"/>
              <a:pathLst>
                <a:path w="826" h="954">
                  <a:moveTo>
                    <a:pt x="413" y="0"/>
                  </a:moveTo>
                  <a:lnTo>
                    <a:pt x="464" y="4"/>
                  </a:lnTo>
                  <a:lnTo>
                    <a:pt x="515" y="15"/>
                  </a:lnTo>
                  <a:lnTo>
                    <a:pt x="562" y="32"/>
                  </a:lnTo>
                  <a:lnTo>
                    <a:pt x="607" y="56"/>
                  </a:lnTo>
                  <a:lnTo>
                    <a:pt x="650" y="85"/>
                  </a:lnTo>
                  <a:lnTo>
                    <a:pt x="687" y="120"/>
                  </a:lnTo>
                  <a:lnTo>
                    <a:pt x="721" y="160"/>
                  </a:lnTo>
                  <a:lnTo>
                    <a:pt x="751" y="205"/>
                  </a:lnTo>
                  <a:lnTo>
                    <a:pt x="778" y="253"/>
                  </a:lnTo>
                  <a:lnTo>
                    <a:pt x="798" y="305"/>
                  </a:lnTo>
                  <a:lnTo>
                    <a:pt x="814" y="359"/>
                  </a:lnTo>
                  <a:lnTo>
                    <a:pt x="823" y="417"/>
                  </a:lnTo>
                  <a:lnTo>
                    <a:pt x="826" y="477"/>
                  </a:lnTo>
                  <a:lnTo>
                    <a:pt x="823" y="537"/>
                  </a:lnTo>
                  <a:lnTo>
                    <a:pt x="814" y="594"/>
                  </a:lnTo>
                  <a:lnTo>
                    <a:pt x="798" y="650"/>
                  </a:lnTo>
                  <a:lnTo>
                    <a:pt x="778" y="702"/>
                  </a:lnTo>
                  <a:lnTo>
                    <a:pt x="751" y="750"/>
                  </a:lnTo>
                  <a:lnTo>
                    <a:pt x="721" y="793"/>
                  </a:lnTo>
                  <a:lnTo>
                    <a:pt x="687" y="833"/>
                  </a:lnTo>
                  <a:lnTo>
                    <a:pt x="650" y="869"/>
                  </a:lnTo>
                  <a:lnTo>
                    <a:pt x="607" y="898"/>
                  </a:lnTo>
                  <a:lnTo>
                    <a:pt x="562" y="922"/>
                  </a:lnTo>
                  <a:lnTo>
                    <a:pt x="515" y="939"/>
                  </a:lnTo>
                  <a:lnTo>
                    <a:pt x="464" y="950"/>
                  </a:lnTo>
                  <a:lnTo>
                    <a:pt x="413" y="954"/>
                  </a:lnTo>
                  <a:lnTo>
                    <a:pt x="361" y="950"/>
                  </a:lnTo>
                  <a:lnTo>
                    <a:pt x="311" y="939"/>
                  </a:lnTo>
                  <a:lnTo>
                    <a:pt x="263" y="922"/>
                  </a:lnTo>
                  <a:lnTo>
                    <a:pt x="218" y="898"/>
                  </a:lnTo>
                  <a:lnTo>
                    <a:pt x="176" y="869"/>
                  </a:lnTo>
                  <a:lnTo>
                    <a:pt x="139" y="833"/>
                  </a:lnTo>
                  <a:lnTo>
                    <a:pt x="105" y="793"/>
                  </a:lnTo>
                  <a:lnTo>
                    <a:pt x="74" y="750"/>
                  </a:lnTo>
                  <a:lnTo>
                    <a:pt x="48" y="702"/>
                  </a:lnTo>
                  <a:lnTo>
                    <a:pt x="28" y="650"/>
                  </a:lnTo>
                  <a:lnTo>
                    <a:pt x="12" y="594"/>
                  </a:lnTo>
                  <a:lnTo>
                    <a:pt x="3" y="537"/>
                  </a:lnTo>
                  <a:lnTo>
                    <a:pt x="0" y="477"/>
                  </a:lnTo>
                  <a:lnTo>
                    <a:pt x="3" y="417"/>
                  </a:lnTo>
                  <a:lnTo>
                    <a:pt x="12" y="359"/>
                  </a:lnTo>
                  <a:lnTo>
                    <a:pt x="28" y="305"/>
                  </a:lnTo>
                  <a:lnTo>
                    <a:pt x="48" y="253"/>
                  </a:lnTo>
                  <a:lnTo>
                    <a:pt x="74" y="205"/>
                  </a:lnTo>
                  <a:lnTo>
                    <a:pt x="105" y="160"/>
                  </a:lnTo>
                  <a:lnTo>
                    <a:pt x="139" y="120"/>
                  </a:lnTo>
                  <a:lnTo>
                    <a:pt x="176" y="85"/>
                  </a:lnTo>
                  <a:lnTo>
                    <a:pt x="218" y="56"/>
                  </a:lnTo>
                  <a:lnTo>
                    <a:pt x="263" y="32"/>
                  </a:lnTo>
                  <a:lnTo>
                    <a:pt x="311" y="15"/>
                  </a:lnTo>
                  <a:lnTo>
                    <a:pt x="361" y="4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9"/>
            <p:cNvSpPr>
              <a:spLocks noEditPoints="1"/>
            </p:cNvSpPr>
            <p:nvPr/>
          </p:nvSpPr>
          <p:spPr bwMode="auto">
            <a:xfrm>
              <a:off x="9048749" y="2746375"/>
              <a:ext cx="627062" cy="992188"/>
            </a:xfrm>
            <a:custGeom>
              <a:avLst/>
              <a:gdLst/>
              <a:ahLst/>
              <a:cxnLst>
                <a:cxn ang="0">
                  <a:pos x="228" y="482"/>
                </a:cxn>
                <a:cxn ang="0">
                  <a:pos x="264" y="470"/>
                </a:cxn>
                <a:cxn ang="0">
                  <a:pos x="288" y="445"/>
                </a:cxn>
                <a:cxn ang="0">
                  <a:pos x="297" y="411"/>
                </a:cxn>
                <a:cxn ang="0">
                  <a:pos x="289" y="384"/>
                </a:cxn>
                <a:cxn ang="0">
                  <a:pos x="267" y="361"/>
                </a:cxn>
                <a:cxn ang="0">
                  <a:pos x="228" y="345"/>
                </a:cxn>
                <a:cxn ang="0">
                  <a:pos x="154" y="115"/>
                </a:cxn>
                <a:cxn ang="0">
                  <a:pos x="132" y="134"/>
                </a:cxn>
                <a:cxn ang="0">
                  <a:pos x="117" y="171"/>
                </a:cxn>
                <a:cxn ang="0">
                  <a:pos x="131" y="206"/>
                </a:cxn>
                <a:cxn ang="0">
                  <a:pos x="153" y="224"/>
                </a:cxn>
                <a:cxn ang="0">
                  <a:pos x="169" y="110"/>
                </a:cxn>
                <a:cxn ang="0">
                  <a:pos x="228" y="0"/>
                </a:cxn>
                <a:cxn ang="0">
                  <a:pos x="259" y="38"/>
                </a:cxn>
                <a:cxn ang="0">
                  <a:pos x="309" y="57"/>
                </a:cxn>
                <a:cxn ang="0">
                  <a:pos x="347" y="89"/>
                </a:cxn>
                <a:cxn ang="0">
                  <a:pos x="373" y="130"/>
                </a:cxn>
                <a:cxn ang="0">
                  <a:pos x="277" y="167"/>
                </a:cxn>
                <a:cxn ang="0">
                  <a:pos x="260" y="133"/>
                </a:cxn>
                <a:cxn ang="0">
                  <a:pos x="228" y="111"/>
                </a:cxn>
                <a:cxn ang="0">
                  <a:pos x="273" y="260"/>
                </a:cxn>
                <a:cxn ang="0">
                  <a:pos x="339" y="289"/>
                </a:cxn>
                <a:cxn ang="0">
                  <a:pos x="377" y="326"/>
                </a:cxn>
                <a:cxn ang="0">
                  <a:pos x="392" y="373"/>
                </a:cxn>
                <a:cxn ang="0">
                  <a:pos x="392" y="430"/>
                </a:cxn>
                <a:cxn ang="0">
                  <a:pos x="370" y="483"/>
                </a:cxn>
                <a:cxn ang="0">
                  <a:pos x="328" y="526"/>
                </a:cxn>
                <a:cxn ang="0">
                  <a:pos x="265" y="552"/>
                </a:cxn>
                <a:cxn ang="0">
                  <a:pos x="228" y="625"/>
                </a:cxn>
                <a:cxn ang="0">
                  <a:pos x="169" y="562"/>
                </a:cxn>
                <a:cxn ang="0">
                  <a:pos x="107" y="547"/>
                </a:cxn>
                <a:cxn ang="0">
                  <a:pos x="56" y="516"/>
                </a:cxn>
                <a:cxn ang="0">
                  <a:pos x="19" y="471"/>
                </a:cxn>
                <a:cxn ang="0">
                  <a:pos x="0" y="409"/>
                </a:cxn>
                <a:cxn ang="0">
                  <a:pos x="111" y="417"/>
                </a:cxn>
                <a:cxn ang="0">
                  <a:pos x="131" y="447"/>
                </a:cxn>
                <a:cxn ang="0">
                  <a:pos x="156" y="470"/>
                </a:cxn>
                <a:cxn ang="0">
                  <a:pos x="169" y="330"/>
                </a:cxn>
                <a:cxn ang="0">
                  <a:pos x="101" y="305"/>
                </a:cxn>
                <a:cxn ang="0">
                  <a:pos x="54" y="271"/>
                </a:cxn>
                <a:cxn ang="0">
                  <a:pos x="26" y="227"/>
                </a:cxn>
                <a:cxn ang="0">
                  <a:pos x="17" y="175"/>
                </a:cxn>
                <a:cxn ang="0">
                  <a:pos x="27" y="122"/>
                </a:cxn>
                <a:cxn ang="0">
                  <a:pos x="58" y="78"/>
                </a:cxn>
                <a:cxn ang="0">
                  <a:pos x="107" y="48"/>
                </a:cxn>
                <a:cxn ang="0">
                  <a:pos x="169" y="34"/>
                </a:cxn>
              </a:cxnLst>
              <a:rect l="0" t="0" r="r" b="b"/>
              <a:pathLst>
                <a:path w="395" h="625">
                  <a:moveTo>
                    <a:pt x="228" y="345"/>
                  </a:moveTo>
                  <a:lnTo>
                    <a:pt x="228" y="482"/>
                  </a:lnTo>
                  <a:lnTo>
                    <a:pt x="247" y="478"/>
                  </a:lnTo>
                  <a:lnTo>
                    <a:pt x="264" y="470"/>
                  </a:lnTo>
                  <a:lnTo>
                    <a:pt x="277" y="458"/>
                  </a:lnTo>
                  <a:lnTo>
                    <a:pt x="288" y="445"/>
                  </a:lnTo>
                  <a:lnTo>
                    <a:pt x="295" y="429"/>
                  </a:lnTo>
                  <a:lnTo>
                    <a:pt x="297" y="411"/>
                  </a:lnTo>
                  <a:lnTo>
                    <a:pt x="296" y="397"/>
                  </a:lnTo>
                  <a:lnTo>
                    <a:pt x="289" y="384"/>
                  </a:lnTo>
                  <a:lnTo>
                    <a:pt x="280" y="372"/>
                  </a:lnTo>
                  <a:lnTo>
                    <a:pt x="267" y="361"/>
                  </a:lnTo>
                  <a:lnTo>
                    <a:pt x="250" y="353"/>
                  </a:lnTo>
                  <a:lnTo>
                    <a:pt x="228" y="345"/>
                  </a:lnTo>
                  <a:close/>
                  <a:moveTo>
                    <a:pt x="169" y="110"/>
                  </a:moveTo>
                  <a:lnTo>
                    <a:pt x="154" y="115"/>
                  </a:lnTo>
                  <a:lnTo>
                    <a:pt x="142" y="123"/>
                  </a:lnTo>
                  <a:lnTo>
                    <a:pt x="132" y="134"/>
                  </a:lnTo>
                  <a:lnTo>
                    <a:pt x="121" y="151"/>
                  </a:lnTo>
                  <a:lnTo>
                    <a:pt x="117" y="171"/>
                  </a:lnTo>
                  <a:lnTo>
                    <a:pt x="120" y="188"/>
                  </a:lnTo>
                  <a:lnTo>
                    <a:pt x="131" y="206"/>
                  </a:lnTo>
                  <a:lnTo>
                    <a:pt x="140" y="215"/>
                  </a:lnTo>
                  <a:lnTo>
                    <a:pt x="153" y="224"/>
                  </a:lnTo>
                  <a:lnTo>
                    <a:pt x="169" y="231"/>
                  </a:lnTo>
                  <a:lnTo>
                    <a:pt x="169" y="110"/>
                  </a:lnTo>
                  <a:close/>
                  <a:moveTo>
                    <a:pt x="169" y="0"/>
                  </a:moveTo>
                  <a:lnTo>
                    <a:pt x="228" y="0"/>
                  </a:lnTo>
                  <a:lnTo>
                    <a:pt x="228" y="34"/>
                  </a:lnTo>
                  <a:lnTo>
                    <a:pt x="259" y="38"/>
                  </a:lnTo>
                  <a:lnTo>
                    <a:pt x="285" y="46"/>
                  </a:lnTo>
                  <a:lnTo>
                    <a:pt x="309" y="57"/>
                  </a:lnTo>
                  <a:lnTo>
                    <a:pt x="330" y="71"/>
                  </a:lnTo>
                  <a:lnTo>
                    <a:pt x="347" y="89"/>
                  </a:lnTo>
                  <a:lnTo>
                    <a:pt x="362" y="109"/>
                  </a:lnTo>
                  <a:lnTo>
                    <a:pt x="373" y="130"/>
                  </a:lnTo>
                  <a:lnTo>
                    <a:pt x="379" y="155"/>
                  </a:lnTo>
                  <a:lnTo>
                    <a:pt x="277" y="167"/>
                  </a:lnTo>
                  <a:lnTo>
                    <a:pt x="271" y="149"/>
                  </a:lnTo>
                  <a:lnTo>
                    <a:pt x="260" y="133"/>
                  </a:lnTo>
                  <a:lnTo>
                    <a:pt x="247" y="121"/>
                  </a:lnTo>
                  <a:lnTo>
                    <a:pt x="228" y="111"/>
                  </a:lnTo>
                  <a:lnTo>
                    <a:pt x="228" y="248"/>
                  </a:lnTo>
                  <a:lnTo>
                    <a:pt x="273" y="260"/>
                  </a:lnTo>
                  <a:lnTo>
                    <a:pt x="310" y="273"/>
                  </a:lnTo>
                  <a:lnTo>
                    <a:pt x="339" y="289"/>
                  </a:lnTo>
                  <a:lnTo>
                    <a:pt x="361" y="307"/>
                  </a:lnTo>
                  <a:lnTo>
                    <a:pt x="377" y="326"/>
                  </a:lnTo>
                  <a:lnTo>
                    <a:pt x="387" y="348"/>
                  </a:lnTo>
                  <a:lnTo>
                    <a:pt x="392" y="373"/>
                  </a:lnTo>
                  <a:lnTo>
                    <a:pt x="395" y="400"/>
                  </a:lnTo>
                  <a:lnTo>
                    <a:pt x="392" y="430"/>
                  </a:lnTo>
                  <a:lnTo>
                    <a:pt x="384" y="458"/>
                  </a:lnTo>
                  <a:lnTo>
                    <a:pt x="370" y="483"/>
                  </a:lnTo>
                  <a:lnTo>
                    <a:pt x="351" y="506"/>
                  </a:lnTo>
                  <a:lnTo>
                    <a:pt x="328" y="526"/>
                  </a:lnTo>
                  <a:lnTo>
                    <a:pt x="298" y="540"/>
                  </a:lnTo>
                  <a:lnTo>
                    <a:pt x="265" y="552"/>
                  </a:lnTo>
                  <a:lnTo>
                    <a:pt x="228" y="559"/>
                  </a:lnTo>
                  <a:lnTo>
                    <a:pt x="228" y="625"/>
                  </a:lnTo>
                  <a:lnTo>
                    <a:pt x="169" y="625"/>
                  </a:lnTo>
                  <a:lnTo>
                    <a:pt x="169" y="562"/>
                  </a:lnTo>
                  <a:lnTo>
                    <a:pt x="136" y="556"/>
                  </a:lnTo>
                  <a:lnTo>
                    <a:pt x="107" y="547"/>
                  </a:lnTo>
                  <a:lnTo>
                    <a:pt x="80" y="534"/>
                  </a:lnTo>
                  <a:lnTo>
                    <a:pt x="56" y="516"/>
                  </a:lnTo>
                  <a:lnTo>
                    <a:pt x="37" y="495"/>
                  </a:lnTo>
                  <a:lnTo>
                    <a:pt x="19" y="471"/>
                  </a:lnTo>
                  <a:lnTo>
                    <a:pt x="8" y="442"/>
                  </a:lnTo>
                  <a:lnTo>
                    <a:pt x="0" y="409"/>
                  </a:lnTo>
                  <a:lnTo>
                    <a:pt x="105" y="400"/>
                  </a:lnTo>
                  <a:lnTo>
                    <a:pt x="111" y="417"/>
                  </a:lnTo>
                  <a:lnTo>
                    <a:pt x="120" y="433"/>
                  </a:lnTo>
                  <a:lnTo>
                    <a:pt x="131" y="447"/>
                  </a:lnTo>
                  <a:lnTo>
                    <a:pt x="142" y="459"/>
                  </a:lnTo>
                  <a:lnTo>
                    <a:pt x="156" y="470"/>
                  </a:lnTo>
                  <a:lnTo>
                    <a:pt x="169" y="477"/>
                  </a:lnTo>
                  <a:lnTo>
                    <a:pt x="169" y="330"/>
                  </a:lnTo>
                  <a:lnTo>
                    <a:pt x="132" y="320"/>
                  </a:lnTo>
                  <a:lnTo>
                    <a:pt x="101" y="305"/>
                  </a:lnTo>
                  <a:lnTo>
                    <a:pt x="75" y="289"/>
                  </a:lnTo>
                  <a:lnTo>
                    <a:pt x="54" y="271"/>
                  </a:lnTo>
                  <a:lnTo>
                    <a:pt x="38" y="251"/>
                  </a:lnTo>
                  <a:lnTo>
                    <a:pt x="26" y="227"/>
                  </a:lnTo>
                  <a:lnTo>
                    <a:pt x="19" y="202"/>
                  </a:lnTo>
                  <a:lnTo>
                    <a:pt x="17" y="175"/>
                  </a:lnTo>
                  <a:lnTo>
                    <a:pt x="19" y="147"/>
                  </a:lnTo>
                  <a:lnTo>
                    <a:pt x="27" y="122"/>
                  </a:lnTo>
                  <a:lnTo>
                    <a:pt x="39" y="99"/>
                  </a:lnTo>
                  <a:lnTo>
                    <a:pt x="58" y="78"/>
                  </a:lnTo>
                  <a:lnTo>
                    <a:pt x="80" y="61"/>
                  </a:lnTo>
                  <a:lnTo>
                    <a:pt x="107" y="48"/>
                  </a:lnTo>
                  <a:lnTo>
                    <a:pt x="136" y="40"/>
                  </a:lnTo>
                  <a:lnTo>
                    <a:pt x="169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30"/>
          <p:cNvGrpSpPr/>
          <p:nvPr/>
        </p:nvGrpSpPr>
        <p:grpSpPr>
          <a:xfrm rot="20997755">
            <a:off x="1305110" y="2536283"/>
            <a:ext cx="4854575" cy="2338388"/>
            <a:chOff x="6948488" y="2060575"/>
            <a:chExt cx="4854575" cy="2338388"/>
          </a:xfrm>
        </p:grpSpPr>
        <p:sp>
          <p:nvSpPr>
            <p:cNvPr id="62" name="Rectangle 23"/>
            <p:cNvSpPr>
              <a:spLocks noChangeArrowheads="1"/>
            </p:cNvSpPr>
            <p:nvPr/>
          </p:nvSpPr>
          <p:spPr bwMode="auto">
            <a:xfrm>
              <a:off x="6948488" y="2060575"/>
              <a:ext cx="4854575" cy="23383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4"/>
            <p:cNvSpPr>
              <a:spLocks/>
            </p:cNvSpPr>
            <p:nvPr/>
          </p:nvSpPr>
          <p:spPr bwMode="auto">
            <a:xfrm>
              <a:off x="7162799" y="2209800"/>
              <a:ext cx="2208212" cy="2041525"/>
            </a:xfrm>
            <a:custGeom>
              <a:avLst/>
              <a:gdLst/>
              <a:ahLst/>
              <a:cxnLst>
                <a:cxn ang="0">
                  <a:pos x="225" y="0"/>
                </a:cxn>
                <a:cxn ang="0">
                  <a:pos x="1391" y="0"/>
                </a:cxn>
                <a:cxn ang="0">
                  <a:pos x="1391" y="1286"/>
                </a:cxn>
                <a:cxn ang="0">
                  <a:pos x="225" y="1286"/>
                </a:cxn>
                <a:cxn ang="0">
                  <a:pos x="209" y="1237"/>
                </a:cxn>
                <a:cxn ang="0">
                  <a:pos x="186" y="1192"/>
                </a:cxn>
                <a:cxn ang="0">
                  <a:pos x="159" y="1151"/>
                </a:cxn>
                <a:cxn ang="0">
                  <a:pos x="126" y="1113"/>
                </a:cxn>
                <a:cxn ang="0">
                  <a:pos x="87" y="1080"/>
                </a:cxn>
                <a:cxn ang="0">
                  <a:pos x="45" y="1052"/>
                </a:cxn>
                <a:cxn ang="0">
                  <a:pos x="0" y="1031"/>
                </a:cxn>
                <a:cxn ang="0">
                  <a:pos x="0" y="254"/>
                </a:cxn>
                <a:cxn ang="0">
                  <a:pos x="45" y="233"/>
                </a:cxn>
                <a:cxn ang="0">
                  <a:pos x="87" y="206"/>
                </a:cxn>
                <a:cxn ang="0">
                  <a:pos x="126" y="173"/>
                </a:cxn>
                <a:cxn ang="0">
                  <a:pos x="159" y="136"/>
                </a:cxn>
                <a:cxn ang="0">
                  <a:pos x="186" y="95"/>
                </a:cxn>
                <a:cxn ang="0">
                  <a:pos x="209" y="50"/>
                </a:cxn>
                <a:cxn ang="0">
                  <a:pos x="225" y="0"/>
                </a:cxn>
              </a:cxnLst>
              <a:rect l="0" t="0" r="r" b="b"/>
              <a:pathLst>
                <a:path w="1391" h="1286">
                  <a:moveTo>
                    <a:pt x="225" y="0"/>
                  </a:moveTo>
                  <a:lnTo>
                    <a:pt x="1391" y="0"/>
                  </a:lnTo>
                  <a:lnTo>
                    <a:pt x="1391" y="1286"/>
                  </a:lnTo>
                  <a:lnTo>
                    <a:pt x="225" y="1286"/>
                  </a:lnTo>
                  <a:lnTo>
                    <a:pt x="209" y="1237"/>
                  </a:lnTo>
                  <a:lnTo>
                    <a:pt x="186" y="1192"/>
                  </a:lnTo>
                  <a:lnTo>
                    <a:pt x="159" y="1151"/>
                  </a:lnTo>
                  <a:lnTo>
                    <a:pt x="126" y="1113"/>
                  </a:lnTo>
                  <a:lnTo>
                    <a:pt x="87" y="1080"/>
                  </a:lnTo>
                  <a:lnTo>
                    <a:pt x="45" y="1052"/>
                  </a:lnTo>
                  <a:lnTo>
                    <a:pt x="0" y="1031"/>
                  </a:lnTo>
                  <a:lnTo>
                    <a:pt x="0" y="254"/>
                  </a:lnTo>
                  <a:lnTo>
                    <a:pt x="45" y="233"/>
                  </a:lnTo>
                  <a:lnTo>
                    <a:pt x="87" y="206"/>
                  </a:lnTo>
                  <a:lnTo>
                    <a:pt x="126" y="173"/>
                  </a:lnTo>
                  <a:lnTo>
                    <a:pt x="159" y="136"/>
                  </a:lnTo>
                  <a:lnTo>
                    <a:pt x="186" y="95"/>
                  </a:lnTo>
                  <a:lnTo>
                    <a:pt x="209" y="5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5"/>
            <p:cNvSpPr>
              <a:spLocks/>
            </p:cNvSpPr>
            <p:nvPr/>
          </p:nvSpPr>
          <p:spPr bwMode="auto">
            <a:xfrm>
              <a:off x="9371012" y="2209800"/>
              <a:ext cx="2217737" cy="2041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69" y="0"/>
                </a:cxn>
                <a:cxn ang="0">
                  <a:pos x="1185" y="51"/>
                </a:cxn>
                <a:cxn ang="0">
                  <a:pos x="1206" y="97"/>
                </a:cxn>
                <a:cxn ang="0">
                  <a:pos x="1234" y="141"/>
                </a:cxn>
                <a:cxn ang="0">
                  <a:pos x="1269" y="180"/>
                </a:cxn>
                <a:cxn ang="0">
                  <a:pos x="1307" y="214"/>
                </a:cxn>
                <a:cxn ang="0">
                  <a:pos x="1349" y="242"/>
                </a:cxn>
                <a:cxn ang="0">
                  <a:pos x="1397" y="265"/>
                </a:cxn>
                <a:cxn ang="0">
                  <a:pos x="1397" y="1031"/>
                </a:cxn>
                <a:cxn ang="0">
                  <a:pos x="1352" y="1052"/>
                </a:cxn>
                <a:cxn ang="0">
                  <a:pos x="1310" y="1080"/>
                </a:cxn>
                <a:cxn ang="0">
                  <a:pos x="1271" y="1113"/>
                </a:cxn>
                <a:cxn ang="0">
                  <a:pos x="1238" y="1151"/>
                </a:cxn>
                <a:cxn ang="0">
                  <a:pos x="1210" y="1192"/>
                </a:cxn>
                <a:cxn ang="0">
                  <a:pos x="1188" y="1237"/>
                </a:cxn>
                <a:cxn ang="0">
                  <a:pos x="1172" y="1286"/>
                </a:cxn>
                <a:cxn ang="0">
                  <a:pos x="0" y="1286"/>
                </a:cxn>
                <a:cxn ang="0">
                  <a:pos x="0" y="0"/>
                </a:cxn>
              </a:cxnLst>
              <a:rect l="0" t="0" r="r" b="b"/>
              <a:pathLst>
                <a:path w="1397" h="1286">
                  <a:moveTo>
                    <a:pt x="0" y="0"/>
                  </a:moveTo>
                  <a:lnTo>
                    <a:pt x="1169" y="0"/>
                  </a:lnTo>
                  <a:lnTo>
                    <a:pt x="1185" y="51"/>
                  </a:lnTo>
                  <a:lnTo>
                    <a:pt x="1206" y="97"/>
                  </a:lnTo>
                  <a:lnTo>
                    <a:pt x="1234" y="141"/>
                  </a:lnTo>
                  <a:lnTo>
                    <a:pt x="1269" y="180"/>
                  </a:lnTo>
                  <a:lnTo>
                    <a:pt x="1307" y="214"/>
                  </a:lnTo>
                  <a:lnTo>
                    <a:pt x="1349" y="242"/>
                  </a:lnTo>
                  <a:lnTo>
                    <a:pt x="1397" y="265"/>
                  </a:lnTo>
                  <a:lnTo>
                    <a:pt x="1397" y="1031"/>
                  </a:lnTo>
                  <a:lnTo>
                    <a:pt x="1352" y="1052"/>
                  </a:lnTo>
                  <a:lnTo>
                    <a:pt x="1310" y="1080"/>
                  </a:lnTo>
                  <a:lnTo>
                    <a:pt x="1271" y="1113"/>
                  </a:lnTo>
                  <a:lnTo>
                    <a:pt x="1238" y="1151"/>
                  </a:lnTo>
                  <a:lnTo>
                    <a:pt x="1210" y="1192"/>
                  </a:lnTo>
                  <a:lnTo>
                    <a:pt x="1188" y="1237"/>
                  </a:lnTo>
                  <a:lnTo>
                    <a:pt x="1172" y="128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6"/>
            <p:cNvSpPr>
              <a:spLocks/>
            </p:cNvSpPr>
            <p:nvPr/>
          </p:nvSpPr>
          <p:spPr bwMode="auto">
            <a:xfrm>
              <a:off x="8015287" y="3067050"/>
              <a:ext cx="327025" cy="328613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131" y="4"/>
                </a:cxn>
                <a:cxn ang="0">
                  <a:pos x="155" y="14"/>
                </a:cxn>
                <a:cxn ang="0">
                  <a:pos x="176" y="30"/>
                </a:cxn>
                <a:cxn ang="0">
                  <a:pos x="192" y="51"/>
                </a:cxn>
                <a:cxn ang="0">
                  <a:pos x="202" y="75"/>
                </a:cxn>
                <a:cxn ang="0">
                  <a:pos x="206" y="103"/>
                </a:cxn>
                <a:cxn ang="0">
                  <a:pos x="202" y="131"/>
                </a:cxn>
                <a:cxn ang="0">
                  <a:pos x="192" y="155"/>
                </a:cxn>
                <a:cxn ang="0">
                  <a:pos x="176" y="176"/>
                </a:cxn>
                <a:cxn ang="0">
                  <a:pos x="155" y="192"/>
                </a:cxn>
                <a:cxn ang="0">
                  <a:pos x="131" y="203"/>
                </a:cxn>
                <a:cxn ang="0">
                  <a:pos x="103" y="207"/>
                </a:cxn>
                <a:cxn ang="0">
                  <a:pos x="75" y="203"/>
                </a:cxn>
                <a:cxn ang="0">
                  <a:pos x="51" y="192"/>
                </a:cxn>
                <a:cxn ang="0">
                  <a:pos x="30" y="176"/>
                </a:cxn>
                <a:cxn ang="0">
                  <a:pos x="14" y="155"/>
                </a:cxn>
                <a:cxn ang="0">
                  <a:pos x="4" y="131"/>
                </a:cxn>
                <a:cxn ang="0">
                  <a:pos x="0" y="103"/>
                </a:cxn>
                <a:cxn ang="0">
                  <a:pos x="4" y="75"/>
                </a:cxn>
                <a:cxn ang="0">
                  <a:pos x="14" y="51"/>
                </a:cxn>
                <a:cxn ang="0">
                  <a:pos x="30" y="30"/>
                </a:cxn>
                <a:cxn ang="0">
                  <a:pos x="51" y="14"/>
                </a:cxn>
                <a:cxn ang="0">
                  <a:pos x="75" y="4"/>
                </a:cxn>
                <a:cxn ang="0">
                  <a:pos x="103" y="0"/>
                </a:cxn>
              </a:cxnLst>
              <a:rect l="0" t="0" r="r" b="b"/>
              <a:pathLst>
                <a:path w="206" h="207">
                  <a:moveTo>
                    <a:pt x="103" y="0"/>
                  </a:moveTo>
                  <a:lnTo>
                    <a:pt x="131" y="4"/>
                  </a:lnTo>
                  <a:lnTo>
                    <a:pt x="155" y="14"/>
                  </a:lnTo>
                  <a:lnTo>
                    <a:pt x="176" y="30"/>
                  </a:lnTo>
                  <a:lnTo>
                    <a:pt x="192" y="51"/>
                  </a:lnTo>
                  <a:lnTo>
                    <a:pt x="202" y="75"/>
                  </a:lnTo>
                  <a:lnTo>
                    <a:pt x="206" y="103"/>
                  </a:lnTo>
                  <a:lnTo>
                    <a:pt x="202" y="131"/>
                  </a:lnTo>
                  <a:lnTo>
                    <a:pt x="192" y="155"/>
                  </a:lnTo>
                  <a:lnTo>
                    <a:pt x="176" y="176"/>
                  </a:lnTo>
                  <a:lnTo>
                    <a:pt x="155" y="192"/>
                  </a:lnTo>
                  <a:lnTo>
                    <a:pt x="131" y="203"/>
                  </a:lnTo>
                  <a:lnTo>
                    <a:pt x="103" y="207"/>
                  </a:lnTo>
                  <a:lnTo>
                    <a:pt x="75" y="203"/>
                  </a:lnTo>
                  <a:lnTo>
                    <a:pt x="51" y="192"/>
                  </a:lnTo>
                  <a:lnTo>
                    <a:pt x="30" y="176"/>
                  </a:lnTo>
                  <a:lnTo>
                    <a:pt x="14" y="155"/>
                  </a:lnTo>
                  <a:lnTo>
                    <a:pt x="4" y="131"/>
                  </a:lnTo>
                  <a:lnTo>
                    <a:pt x="0" y="103"/>
                  </a:lnTo>
                  <a:lnTo>
                    <a:pt x="4" y="75"/>
                  </a:lnTo>
                  <a:lnTo>
                    <a:pt x="14" y="51"/>
                  </a:lnTo>
                  <a:lnTo>
                    <a:pt x="30" y="30"/>
                  </a:lnTo>
                  <a:lnTo>
                    <a:pt x="51" y="14"/>
                  </a:lnTo>
                  <a:lnTo>
                    <a:pt x="75" y="4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7"/>
            <p:cNvSpPr>
              <a:spLocks/>
            </p:cNvSpPr>
            <p:nvPr/>
          </p:nvSpPr>
          <p:spPr bwMode="auto">
            <a:xfrm>
              <a:off x="10409237" y="3067050"/>
              <a:ext cx="327025" cy="328613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131" y="4"/>
                </a:cxn>
                <a:cxn ang="0">
                  <a:pos x="154" y="14"/>
                </a:cxn>
                <a:cxn ang="0">
                  <a:pos x="176" y="30"/>
                </a:cxn>
                <a:cxn ang="0">
                  <a:pos x="191" y="51"/>
                </a:cxn>
                <a:cxn ang="0">
                  <a:pos x="202" y="75"/>
                </a:cxn>
                <a:cxn ang="0">
                  <a:pos x="206" y="103"/>
                </a:cxn>
                <a:cxn ang="0">
                  <a:pos x="202" y="131"/>
                </a:cxn>
                <a:cxn ang="0">
                  <a:pos x="191" y="155"/>
                </a:cxn>
                <a:cxn ang="0">
                  <a:pos x="176" y="176"/>
                </a:cxn>
                <a:cxn ang="0">
                  <a:pos x="154" y="192"/>
                </a:cxn>
                <a:cxn ang="0">
                  <a:pos x="131" y="203"/>
                </a:cxn>
                <a:cxn ang="0">
                  <a:pos x="103" y="207"/>
                </a:cxn>
                <a:cxn ang="0">
                  <a:pos x="75" y="203"/>
                </a:cxn>
                <a:cxn ang="0">
                  <a:pos x="51" y="192"/>
                </a:cxn>
                <a:cxn ang="0">
                  <a:pos x="30" y="176"/>
                </a:cxn>
                <a:cxn ang="0">
                  <a:pos x="14" y="155"/>
                </a:cxn>
                <a:cxn ang="0">
                  <a:pos x="4" y="131"/>
                </a:cxn>
                <a:cxn ang="0">
                  <a:pos x="0" y="103"/>
                </a:cxn>
                <a:cxn ang="0">
                  <a:pos x="4" y="75"/>
                </a:cxn>
                <a:cxn ang="0">
                  <a:pos x="14" y="51"/>
                </a:cxn>
                <a:cxn ang="0">
                  <a:pos x="30" y="30"/>
                </a:cxn>
                <a:cxn ang="0">
                  <a:pos x="51" y="14"/>
                </a:cxn>
                <a:cxn ang="0">
                  <a:pos x="75" y="4"/>
                </a:cxn>
                <a:cxn ang="0">
                  <a:pos x="103" y="0"/>
                </a:cxn>
              </a:cxnLst>
              <a:rect l="0" t="0" r="r" b="b"/>
              <a:pathLst>
                <a:path w="206" h="207">
                  <a:moveTo>
                    <a:pt x="103" y="0"/>
                  </a:moveTo>
                  <a:lnTo>
                    <a:pt x="131" y="4"/>
                  </a:lnTo>
                  <a:lnTo>
                    <a:pt x="154" y="14"/>
                  </a:lnTo>
                  <a:lnTo>
                    <a:pt x="176" y="30"/>
                  </a:lnTo>
                  <a:lnTo>
                    <a:pt x="191" y="51"/>
                  </a:lnTo>
                  <a:lnTo>
                    <a:pt x="202" y="75"/>
                  </a:lnTo>
                  <a:lnTo>
                    <a:pt x="206" y="103"/>
                  </a:lnTo>
                  <a:lnTo>
                    <a:pt x="202" y="131"/>
                  </a:lnTo>
                  <a:lnTo>
                    <a:pt x="191" y="155"/>
                  </a:lnTo>
                  <a:lnTo>
                    <a:pt x="176" y="176"/>
                  </a:lnTo>
                  <a:lnTo>
                    <a:pt x="154" y="192"/>
                  </a:lnTo>
                  <a:lnTo>
                    <a:pt x="131" y="203"/>
                  </a:lnTo>
                  <a:lnTo>
                    <a:pt x="103" y="207"/>
                  </a:lnTo>
                  <a:lnTo>
                    <a:pt x="75" y="203"/>
                  </a:lnTo>
                  <a:lnTo>
                    <a:pt x="51" y="192"/>
                  </a:lnTo>
                  <a:lnTo>
                    <a:pt x="30" y="176"/>
                  </a:lnTo>
                  <a:lnTo>
                    <a:pt x="14" y="155"/>
                  </a:lnTo>
                  <a:lnTo>
                    <a:pt x="4" y="131"/>
                  </a:lnTo>
                  <a:lnTo>
                    <a:pt x="0" y="103"/>
                  </a:lnTo>
                  <a:lnTo>
                    <a:pt x="4" y="75"/>
                  </a:lnTo>
                  <a:lnTo>
                    <a:pt x="14" y="51"/>
                  </a:lnTo>
                  <a:lnTo>
                    <a:pt x="30" y="30"/>
                  </a:lnTo>
                  <a:lnTo>
                    <a:pt x="51" y="14"/>
                  </a:lnTo>
                  <a:lnTo>
                    <a:pt x="75" y="4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8"/>
            <p:cNvSpPr>
              <a:spLocks/>
            </p:cNvSpPr>
            <p:nvPr/>
          </p:nvSpPr>
          <p:spPr bwMode="auto">
            <a:xfrm>
              <a:off x="8720137" y="2473325"/>
              <a:ext cx="1311275" cy="1514475"/>
            </a:xfrm>
            <a:custGeom>
              <a:avLst/>
              <a:gdLst/>
              <a:ahLst/>
              <a:cxnLst>
                <a:cxn ang="0">
                  <a:pos x="413" y="0"/>
                </a:cxn>
                <a:cxn ang="0">
                  <a:pos x="464" y="4"/>
                </a:cxn>
                <a:cxn ang="0">
                  <a:pos x="515" y="15"/>
                </a:cxn>
                <a:cxn ang="0">
                  <a:pos x="562" y="32"/>
                </a:cxn>
                <a:cxn ang="0">
                  <a:pos x="607" y="56"/>
                </a:cxn>
                <a:cxn ang="0">
                  <a:pos x="650" y="85"/>
                </a:cxn>
                <a:cxn ang="0">
                  <a:pos x="687" y="120"/>
                </a:cxn>
                <a:cxn ang="0">
                  <a:pos x="721" y="160"/>
                </a:cxn>
                <a:cxn ang="0">
                  <a:pos x="751" y="205"/>
                </a:cxn>
                <a:cxn ang="0">
                  <a:pos x="778" y="253"/>
                </a:cxn>
                <a:cxn ang="0">
                  <a:pos x="798" y="305"/>
                </a:cxn>
                <a:cxn ang="0">
                  <a:pos x="814" y="359"/>
                </a:cxn>
                <a:cxn ang="0">
                  <a:pos x="823" y="417"/>
                </a:cxn>
                <a:cxn ang="0">
                  <a:pos x="826" y="477"/>
                </a:cxn>
                <a:cxn ang="0">
                  <a:pos x="823" y="537"/>
                </a:cxn>
                <a:cxn ang="0">
                  <a:pos x="814" y="594"/>
                </a:cxn>
                <a:cxn ang="0">
                  <a:pos x="798" y="650"/>
                </a:cxn>
                <a:cxn ang="0">
                  <a:pos x="778" y="702"/>
                </a:cxn>
                <a:cxn ang="0">
                  <a:pos x="751" y="750"/>
                </a:cxn>
                <a:cxn ang="0">
                  <a:pos x="721" y="793"/>
                </a:cxn>
                <a:cxn ang="0">
                  <a:pos x="687" y="833"/>
                </a:cxn>
                <a:cxn ang="0">
                  <a:pos x="650" y="869"/>
                </a:cxn>
                <a:cxn ang="0">
                  <a:pos x="607" y="898"/>
                </a:cxn>
                <a:cxn ang="0">
                  <a:pos x="562" y="922"/>
                </a:cxn>
                <a:cxn ang="0">
                  <a:pos x="515" y="939"/>
                </a:cxn>
                <a:cxn ang="0">
                  <a:pos x="464" y="950"/>
                </a:cxn>
                <a:cxn ang="0">
                  <a:pos x="413" y="954"/>
                </a:cxn>
                <a:cxn ang="0">
                  <a:pos x="361" y="950"/>
                </a:cxn>
                <a:cxn ang="0">
                  <a:pos x="311" y="939"/>
                </a:cxn>
                <a:cxn ang="0">
                  <a:pos x="263" y="922"/>
                </a:cxn>
                <a:cxn ang="0">
                  <a:pos x="218" y="898"/>
                </a:cxn>
                <a:cxn ang="0">
                  <a:pos x="176" y="869"/>
                </a:cxn>
                <a:cxn ang="0">
                  <a:pos x="139" y="833"/>
                </a:cxn>
                <a:cxn ang="0">
                  <a:pos x="105" y="793"/>
                </a:cxn>
                <a:cxn ang="0">
                  <a:pos x="74" y="750"/>
                </a:cxn>
                <a:cxn ang="0">
                  <a:pos x="48" y="702"/>
                </a:cxn>
                <a:cxn ang="0">
                  <a:pos x="28" y="650"/>
                </a:cxn>
                <a:cxn ang="0">
                  <a:pos x="12" y="594"/>
                </a:cxn>
                <a:cxn ang="0">
                  <a:pos x="3" y="537"/>
                </a:cxn>
                <a:cxn ang="0">
                  <a:pos x="0" y="477"/>
                </a:cxn>
                <a:cxn ang="0">
                  <a:pos x="3" y="417"/>
                </a:cxn>
                <a:cxn ang="0">
                  <a:pos x="12" y="359"/>
                </a:cxn>
                <a:cxn ang="0">
                  <a:pos x="28" y="305"/>
                </a:cxn>
                <a:cxn ang="0">
                  <a:pos x="48" y="253"/>
                </a:cxn>
                <a:cxn ang="0">
                  <a:pos x="74" y="205"/>
                </a:cxn>
                <a:cxn ang="0">
                  <a:pos x="105" y="160"/>
                </a:cxn>
                <a:cxn ang="0">
                  <a:pos x="139" y="120"/>
                </a:cxn>
                <a:cxn ang="0">
                  <a:pos x="176" y="85"/>
                </a:cxn>
                <a:cxn ang="0">
                  <a:pos x="218" y="56"/>
                </a:cxn>
                <a:cxn ang="0">
                  <a:pos x="263" y="32"/>
                </a:cxn>
                <a:cxn ang="0">
                  <a:pos x="311" y="15"/>
                </a:cxn>
                <a:cxn ang="0">
                  <a:pos x="361" y="4"/>
                </a:cxn>
                <a:cxn ang="0">
                  <a:pos x="413" y="0"/>
                </a:cxn>
              </a:cxnLst>
              <a:rect l="0" t="0" r="r" b="b"/>
              <a:pathLst>
                <a:path w="826" h="954">
                  <a:moveTo>
                    <a:pt x="413" y="0"/>
                  </a:moveTo>
                  <a:lnTo>
                    <a:pt x="464" y="4"/>
                  </a:lnTo>
                  <a:lnTo>
                    <a:pt x="515" y="15"/>
                  </a:lnTo>
                  <a:lnTo>
                    <a:pt x="562" y="32"/>
                  </a:lnTo>
                  <a:lnTo>
                    <a:pt x="607" y="56"/>
                  </a:lnTo>
                  <a:lnTo>
                    <a:pt x="650" y="85"/>
                  </a:lnTo>
                  <a:lnTo>
                    <a:pt x="687" y="120"/>
                  </a:lnTo>
                  <a:lnTo>
                    <a:pt x="721" y="160"/>
                  </a:lnTo>
                  <a:lnTo>
                    <a:pt x="751" y="205"/>
                  </a:lnTo>
                  <a:lnTo>
                    <a:pt x="778" y="253"/>
                  </a:lnTo>
                  <a:lnTo>
                    <a:pt x="798" y="305"/>
                  </a:lnTo>
                  <a:lnTo>
                    <a:pt x="814" y="359"/>
                  </a:lnTo>
                  <a:lnTo>
                    <a:pt x="823" y="417"/>
                  </a:lnTo>
                  <a:lnTo>
                    <a:pt x="826" y="477"/>
                  </a:lnTo>
                  <a:lnTo>
                    <a:pt x="823" y="537"/>
                  </a:lnTo>
                  <a:lnTo>
                    <a:pt x="814" y="594"/>
                  </a:lnTo>
                  <a:lnTo>
                    <a:pt x="798" y="650"/>
                  </a:lnTo>
                  <a:lnTo>
                    <a:pt x="778" y="702"/>
                  </a:lnTo>
                  <a:lnTo>
                    <a:pt x="751" y="750"/>
                  </a:lnTo>
                  <a:lnTo>
                    <a:pt x="721" y="793"/>
                  </a:lnTo>
                  <a:lnTo>
                    <a:pt x="687" y="833"/>
                  </a:lnTo>
                  <a:lnTo>
                    <a:pt x="650" y="869"/>
                  </a:lnTo>
                  <a:lnTo>
                    <a:pt x="607" y="898"/>
                  </a:lnTo>
                  <a:lnTo>
                    <a:pt x="562" y="922"/>
                  </a:lnTo>
                  <a:lnTo>
                    <a:pt x="515" y="939"/>
                  </a:lnTo>
                  <a:lnTo>
                    <a:pt x="464" y="950"/>
                  </a:lnTo>
                  <a:lnTo>
                    <a:pt x="413" y="954"/>
                  </a:lnTo>
                  <a:lnTo>
                    <a:pt x="361" y="950"/>
                  </a:lnTo>
                  <a:lnTo>
                    <a:pt x="311" y="939"/>
                  </a:lnTo>
                  <a:lnTo>
                    <a:pt x="263" y="922"/>
                  </a:lnTo>
                  <a:lnTo>
                    <a:pt x="218" y="898"/>
                  </a:lnTo>
                  <a:lnTo>
                    <a:pt x="176" y="869"/>
                  </a:lnTo>
                  <a:lnTo>
                    <a:pt x="139" y="833"/>
                  </a:lnTo>
                  <a:lnTo>
                    <a:pt x="105" y="793"/>
                  </a:lnTo>
                  <a:lnTo>
                    <a:pt x="74" y="750"/>
                  </a:lnTo>
                  <a:lnTo>
                    <a:pt x="48" y="702"/>
                  </a:lnTo>
                  <a:lnTo>
                    <a:pt x="28" y="650"/>
                  </a:lnTo>
                  <a:lnTo>
                    <a:pt x="12" y="594"/>
                  </a:lnTo>
                  <a:lnTo>
                    <a:pt x="3" y="537"/>
                  </a:lnTo>
                  <a:lnTo>
                    <a:pt x="0" y="477"/>
                  </a:lnTo>
                  <a:lnTo>
                    <a:pt x="3" y="417"/>
                  </a:lnTo>
                  <a:lnTo>
                    <a:pt x="12" y="359"/>
                  </a:lnTo>
                  <a:lnTo>
                    <a:pt x="28" y="305"/>
                  </a:lnTo>
                  <a:lnTo>
                    <a:pt x="48" y="253"/>
                  </a:lnTo>
                  <a:lnTo>
                    <a:pt x="74" y="205"/>
                  </a:lnTo>
                  <a:lnTo>
                    <a:pt x="105" y="160"/>
                  </a:lnTo>
                  <a:lnTo>
                    <a:pt x="139" y="120"/>
                  </a:lnTo>
                  <a:lnTo>
                    <a:pt x="176" y="85"/>
                  </a:lnTo>
                  <a:lnTo>
                    <a:pt x="218" y="56"/>
                  </a:lnTo>
                  <a:lnTo>
                    <a:pt x="263" y="32"/>
                  </a:lnTo>
                  <a:lnTo>
                    <a:pt x="311" y="15"/>
                  </a:lnTo>
                  <a:lnTo>
                    <a:pt x="361" y="4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9"/>
            <p:cNvSpPr>
              <a:spLocks noEditPoints="1"/>
            </p:cNvSpPr>
            <p:nvPr/>
          </p:nvSpPr>
          <p:spPr bwMode="auto">
            <a:xfrm>
              <a:off x="9048749" y="2746375"/>
              <a:ext cx="627062" cy="992188"/>
            </a:xfrm>
            <a:custGeom>
              <a:avLst/>
              <a:gdLst/>
              <a:ahLst/>
              <a:cxnLst>
                <a:cxn ang="0">
                  <a:pos x="228" y="482"/>
                </a:cxn>
                <a:cxn ang="0">
                  <a:pos x="264" y="470"/>
                </a:cxn>
                <a:cxn ang="0">
                  <a:pos x="288" y="445"/>
                </a:cxn>
                <a:cxn ang="0">
                  <a:pos x="297" y="411"/>
                </a:cxn>
                <a:cxn ang="0">
                  <a:pos x="289" y="384"/>
                </a:cxn>
                <a:cxn ang="0">
                  <a:pos x="267" y="361"/>
                </a:cxn>
                <a:cxn ang="0">
                  <a:pos x="228" y="345"/>
                </a:cxn>
                <a:cxn ang="0">
                  <a:pos x="154" y="115"/>
                </a:cxn>
                <a:cxn ang="0">
                  <a:pos x="132" y="134"/>
                </a:cxn>
                <a:cxn ang="0">
                  <a:pos x="117" y="171"/>
                </a:cxn>
                <a:cxn ang="0">
                  <a:pos x="131" y="206"/>
                </a:cxn>
                <a:cxn ang="0">
                  <a:pos x="153" y="224"/>
                </a:cxn>
                <a:cxn ang="0">
                  <a:pos x="169" y="110"/>
                </a:cxn>
                <a:cxn ang="0">
                  <a:pos x="228" y="0"/>
                </a:cxn>
                <a:cxn ang="0">
                  <a:pos x="259" y="38"/>
                </a:cxn>
                <a:cxn ang="0">
                  <a:pos x="309" y="57"/>
                </a:cxn>
                <a:cxn ang="0">
                  <a:pos x="347" y="89"/>
                </a:cxn>
                <a:cxn ang="0">
                  <a:pos x="373" y="130"/>
                </a:cxn>
                <a:cxn ang="0">
                  <a:pos x="277" y="167"/>
                </a:cxn>
                <a:cxn ang="0">
                  <a:pos x="260" y="133"/>
                </a:cxn>
                <a:cxn ang="0">
                  <a:pos x="228" y="111"/>
                </a:cxn>
                <a:cxn ang="0">
                  <a:pos x="273" y="260"/>
                </a:cxn>
                <a:cxn ang="0">
                  <a:pos x="339" y="289"/>
                </a:cxn>
                <a:cxn ang="0">
                  <a:pos x="377" y="326"/>
                </a:cxn>
                <a:cxn ang="0">
                  <a:pos x="392" y="373"/>
                </a:cxn>
                <a:cxn ang="0">
                  <a:pos x="392" y="430"/>
                </a:cxn>
                <a:cxn ang="0">
                  <a:pos x="370" y="483"/>
                </a:cxn>
                <a:cxn ang="0">
                  <a:pos x="328" y="526"/>
                </a:cxn>
                <a:cxn ang="0">
                  <a:pos x="265" y="552"/>
                </a:cxn>
                <a:cxn ang="0">
                  <a:pos x="228" y="625"/>
                </a:cxn>
                <a:cxn ang="0">
                  <a:pos x="169" y="562"/>
                </a:cxn>
                <a:cxn ang="0">
                  <a:pos x="107" y="547"/>
                </a:cxn>
                <a:cxn ang="0">
                  <a:pos x="56" y="516"/>
                </a:cxn>
                <a:cxn ang="0">
                  <a:pos x="19" y="471"/>
                </a:cxn>
                <a:cxn ang="0">
                  <a:pos x="0" y="409"/>
                </a:cxn>
                <a:cxn ang="0">
                  <a:pos x="111" y="417"/>
                </a:cxn>
                <a:cxn ang="0">
                  <a:pos x="131" y="447"/>
                </a:cxn>
                <a:cxn ang="0">
                  <a:pos x="156" y="470"/>
                </a:cxn>
                <a:cxn ang="0">
                  <a:pos x="169" y="330"/>
                </a:cxn>
                <a:cxn ang="0">
                  <a:pos x="101" y="305"/>
                </a:cxn>
                <a:cxn ang="0">
                  <a:pos x="54" y="271"/>
                </a:cxn>
                <a:cxn ang="0">
                  <a:pos x="26" y="227"/>
                </a:cxn>
                <a:cxn ang="0">
                  <a:pos x="17" y="175"/>
                </a:cxn>
                <a:cxn ang="0">
                  <a:pos x="27" y="122"/>
                </a:cxn>
                <a:cxn ang="0">
                  <a:pos x="58" y="78"/>
                </a:cxn>
                <a:cxn ang="0">
                  <a:pos x="107" y="48"/>
                </a:cxn>
                <a:cxn ang="0">
                  <a:pos x="169" y="34"/>
                </a:cxn>
              </a:cxnLst>
              <a:rect l="0" t="0" r="r" b="b"/>
              <a:pathLst>
                <a:path w="395" h="625">
                  <a:moveTo>
                    <a:pt x="228" y="345"/>
                  </a:moveTo>
                  <a:lnTo>
                    <a:pt x="228" y="482"/>
                  </a:lnTo>
                  <a:lnTo>
                    <a:pt x="247" y="478"/>
                  </a:lnTo>
                  <a:lnTo>
                    <a:pt x="264" y="470"/>
                  </a:lnTo>
                  <a:lnTo>
                    <a:pt x="277" y="458"/>
                  </a:lnTo>
                  <a:lnTo>
                    <a:pt x="288" y="445"/>
                  </a:lnTo>
                  <a:lnTo>
                    <a:pt x="295" y="429"/>
                  </a:lnTo>
                  <a:lnTo>
                    <a:pt x="297" y="411"/>
                  </a:lnTo>
                  <a:lnTo>
                    <a:pt x="296" y="397"/>
                  </a:lnTo>
                  <a:lnTo>
                    <a:pt x="289" y="384"/>
                  </a:lnTo>
                  <a:lnTo>
                    <a:pt x="280" y="372"/>
                  </a:lnTo>
                  <a:lnTo>
                    <a:pt x="267" y="361"/>
                  </a:lnTo>
                  <a:lnTo>
                    <a:pt x="250" y="353"/>
                  </a:lnTo>
                  <a:lnTo>
                    <a:pt x="228" y="345"/>
                  </a:lnTo>
                  <a:close/>
                  <a:moveTo>
                    <a:pt x="169" y="110"/>
                  </a:moveTo>
                  <a:lnTo>
                    <a:pt x="154" y="115"/>
                  </a:lnTo>
                  <a:lnTo>
                    <a:pt x="142" y="123"/>
                  </a:lnTo>
                  <a:lnTo>
                    <a:pt x="132" y="134"/>
                  </a:lnTo>
                  <a:lnTo>
                    <a:pt x="121" y="151"/>
                  </a:lnTo>
                  <a:lnTo>
                    <a:pt x="117" y="171"/>
                  </a:lnTo>
                  <a:lnTo>
                    <a:pt x="120" y="188"/>
                  </a:lnTo>
                  <a:lnTo>
                    <a:pt x="131" y="206"/>
                  </a:lnTo>
                  <a:lnTo>
                    <a:pt x="140" y="215"/>
                  </a:lnTo>
                  <a:lnTo>
                    <a:pt x="153" y="224"/>
                  </a:lnTo>
                  <a:lnTo>
                    <a:pt x="169" y="231"/>
                  </a:lnTo>
                  <a:lnTo>
                    <a:pt x="169" y="110"/>
                  </a:lnTo>
                  <a:close/>
                  <a:moveTo>
                    <a:pt x="169" y="0"/>
                  </a:moveTo>
                  <a:lnTo>
                    <a:pt x="228" y="0"/>
                  </a:lnTo>
                  <a:lnTo>
                    <a:pt x="228" y="34"/>
                  </a:lnTo>
                  <a:lnTo>
                    <a:pt x="259" y="38"/>
                  </a:lnTo>
                  <a:lnTo>
                    <a:pt x="285" y="46"/>
                  </a:lnTo>
                  <a:lnTo>
                    <a:pt x="309" y="57"/>
                  </a:lnTo>
                  <a:lnTo>
                    <a:pt x="330" y="71"/>
                  </a:lnTo>
                  <a:lnTo>
                    <a:pt x="347" y="89"/>
                  </a:lnTo>
                  <a:lnTo>
                    <a:pt x="362" y="109"/>
                  </a:lnTo>
                  <a:lnTo>
                    <a:pt x="373" y="130"/>
                  </a:lnTo>
                  <a:lnTo>
                    <a:pt x="379" y="155"/>
                  </a:lnTo>
                  <a:lnTo>
                    <a:pt x="277" y="167"/>
                  </a:lnTo>
                  <a:lnTo>
                    <a:pt x="271" y="149"/>
                  </a:lnTo>
                  <a:lnTo>
                    <a:pt x="260" y="133"/>
                  </a:lnTo>
                  <a:lnTo>
                    <a:pt x="247" y="121"/>
                  </a:lnTo>
                  <a:lnTo>
                    <a:pt x="228" y="111"/>
                  </a:lnTo>
                  <a:lnTo>
                    <a:pt x="228" y="248"/>
                  </a:lnTo>
                  <a:lnTo>
                    <a:pt x="273" y="260"/>
                  </a:lnTo>
                  <a:lnTo>
                    <a:pt x="310" y="273"/>
                  </a:lnTo>
                  <a:lnTo>
                    <a:pt x="339" y="289"/>
                  </a:lnTo>
                  <a:lnTo>
                    <a:pt x="361" y="307"/>
                  </a:lnTo>
                  <a:lnTo>
                    <a:pt x="377" y="326"/>
                  </a:lnTo>
                  <a:lnTo>
                    <a:pt x="387" y="348"/>
                  </a:lnTo>
                  <a:lnTo>
                    <a:pt x="392" y="373"/>
                  </a:lnTo>
                  <a:lnTo>
                    <a:pt x="395" y="400"/>
                  </a:lnTo>
                  <a:lnTo>
                    <a:pt x="392" y="430"/>
                  </a:lnTo>
                  <a:lnTo>
                    <a:pt x="384" y="458"/>
                  </a:lnTo>
                  <a:lnTo>
                    <a:pt x="370" y="483"/>
                  </a:lnTo>
                  <a:lnTo>
                    <a:pt x="351" y="506"/>
                  </a:lnTo>
                  <a:lnTo>
                    <a:pt x="328" y="526"/>
                  </a:lnTo>
                  <a:lnTo>
                    <a:pt x="298" y="540"/>
                  </a:lnTo>
                  <a:lnTo>
                    <a:pt x="265" y="552"/>
                  </a:lnTo>
                  <a:lnTo>
                    <a:pt x="228" y="559"/>
                  </a:lnTo>
                  <a:lnTo>
                    <a:pt x="228" y="625"/>
                  </a:lnTo>
                  <a:lnTo>
                    <a:pt x="169" y="625"/>
                  </a:lnTo>
                  <a:lnTo>
                    <a:pt x="169" y="562"/>
                  </a:lnTo>
                  <a:lnTo>
                    <a:pt x="136" y="556"/>
                  </a:lnTo>
                  <a:lnTo>
                    <a:pt x="107" y="547"/>
                  </a:lnTo>
                  <a:lnTo>
                    <a:pt x="80" y="534"/>
                  </a:lnTo>
                  <a:lnTo>
                    <a:pt x="56" y="516"/>
                  </a:lnTo>
                  <a:lnTo>
                    <a:pt x="37" y="495"/>
                  </a:lnTo>
                  <a:lnTo>
                    <a:pt x="19" y="471"/>
                  </a:lnTo>
                  <a:lnTo>
                    <a:pt x="8" y="442"/>
                  </a:lnTo>
                  <a:lnTo>
                    <a:pt x="0" y="409"/>
                  </a:lnTo>
                  <a:lnTo>
                    <a:pt x="105" y="400"/>
                  </a:lnTo>
                  <a:lnTo>
                    <a:pt x="111" y="417"/>
                  </a:lnTo>
                  <a:lnTo>
                    <a:pt x="120" y="433"/>
                  </a:lnTo>
                  <a:lnTo>
                    <a:pt x="131" y="447"/>
                  </a:lnTo>
                  <a:lnTo>
                    <a:pt x="142" y="459"/>
                  </a:lnTo>
                  <a:lnTo>
                    <a:pt x="156" y="470"/>
                  </a:lnTo>
                  <a:lnTo>
                    <a:pt x="169" y="477"/>
                  </a:lnTo>
                  <a:lnTo>
                    <a:pt x="169" y="330"/>
                  </a:lnTo>
                  <a:lnTo>
                    <a:pt x="132" y="320"/>
                  </a:lnTo>
                  <a:lnTo>
                    <a:pt x="101" y="305"/>
                  </a:lnTo>
                  <a:lnTo>
                    <a:pt x="75" y="289"/>
                  </a:lnTo>
                  <a:lnTo>
                    <a:pt x="54" y="271"/>
                  </a:lnTo>
                  <a:lnTo>
                    <a:pt x="38" y="251"/>
                  </a:lnTo>
                  <a:lnTo>
                    <a:pt x="26" y="227"/>
                  </a:lnTo>
                  <a:lnTo>
                    <a:pt x="19" y="202"/>
                  </a:lnTo>
                  <a:lnTo>
                    <a:pt x="17" y="175"/>
                  </a:lnTo>
                  <a:lnTo>
                    <a:pt x="19" y="147"/>
                  </a:lnTo>
                  <a:lnTo>
                    <a:pt x="27" y="122"/>
                  </a:lnTo>
                  <a:lnTo>
                    <a:pt x="39" y="99"/>
                  </a:lnTo>
                  <a:lnTo>
                    <a:pt x="58" y="78"/>
                  </a:lnTo>
                  <a:lnTo>
                    <a:pt x="80" y="61"/>
                  </a:lnTo>
                  <a:lnTo>
                    <a:pt x="107" y="48"/>
                  </a:lnTo>
                  <a:lnTo>
                    <a:pt x="136" y="40"/>
                  </a:lnTo>
                  <a:lnTo>
                    <a:pt x="169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051307" y="4646842"/>
            <a:ext cx="1371600" cy="1334345"/>
            <a:chOff x="4011613" y="1414463"/>
            <a:chExt cx="4149725" cy="4037013"/>
          </a:xfrm>
        </p:grpSpPr>
        <p:sp>
          <p:nvSpPr>
            <p:cNvPr id="31" name="Freeform 6"/>
            <p:cNvSpPr>
              <a:spLocks/>
            </p:cNvSpPr>
            <p:nvPr/>
          </p:nvSpPr>
          <p:spPr bwMode="auto">
            <a:xfrm>
              <a:off x="4154488" y="1446213"/>
              <a:ext cx="4006850" cy="4005263"/>
            </a:xfrm>
            <a:custGeom>
              <a:avLst/>
              <a:gdLst/>
              <a:ahLst/>
              <a:cxnLst>
                <a:cxn ang="0">
                  <a:pos x="1341" y="3"/>
                </a:cxn>
                <a:cxn ang="0">
                  <a:pos x="1497" y="23"/>
                </a:cxn>
                <a:cxn ang="0">
                  <a:pos x="1646" y="60"/>
                </a:cxn>
                <a:cxn ang="0">
                  <a:pos x="1788" y="115"/>
                </a:cxn>
                <a:cxn ang="0">
                  <a:pos x="1920" y="186"/>
                </a:cxn>
                <a:cxn ang="0">
                  <a:pos x="2043" y="271"/>
                </a:cxn>
                <a:cxn ang="0">
                  <a:pos x="2154" y="369"/>
                </a:cxn>
                <a:cxn ang="0">
                  <a:pos x="2254" y="481"/>
                </a:cxn>
                <a:cxn ang="0">
                  <a:pos x="2339" y="604"/>
                </a:cxn>
                <a:cxn ang="0">
                  <a:pos x="2409" y="736"/>
                </a:cxn>
                <a:cxn ang="0">
                  <a:pos x="2464" y="877"/>
                </a:cxn>
                <a:cxn ang="0">
                  <a:pos x="2502" y="1026"/>
                </a:cxn>
                <a:cxn ang="0">
                  <a:pos x="2521" y="1182"/>
                </a:cxn>
                <a:cxn ang="0">
                  <a:pos x="2521" y="1341"/>
                </a:cxn>
                <a:cxn ang="0">
                  <a:pos x="2502" y="1497"/>
                </a:cxn>
                <a:cxn ang="0">
                  <a:pos x="2464" y="1645"/>
                </a:cxn>
                <a:cxn ang="0">
                  <a:pos x="2409" y="1787"/>
                </a:cxn>
                <a:cxn ang="0">
                  <a:pos x="2339" y="1920"/>
                </a:cxn>
                <a:cxn ang="0">
                  <a:pos x="2254" y="2042"/>
                </a:cxn>
                <a:cxn ang="0">
                  <a:pos x="2154" y="2153"/>
                </a:cxn>
                <a:cxn ang="0">
                  <a:pos x="2043" y="2253"/>
                </a:cxn>
                <a:cxn ang="0">
                  <a:pos x="1920" y="2338"/>
                </a:cxn>
                <a:cxn ang="0">
                  <a:pos x="1788" y="2409"/>
                </a:cxn>
                <a:cxn ang="0">
                  <a:pos x="1646" y="2464"/>
                </a:cxn>
                <a:cxn ang="0">
                  <a:pos x="1497" y="2501"/>
                </a:cxn>
                <a:cxn ang="0">
                  <a:pos x="1341" y="2521"/>
                </a:cxn>
                <a:cxn ang="0">
                  <a:pos x="1182" y="2521"/>
                </a:cxn>
                <a:cxn ang="0">
                  <a:pos x="1027" y="2501"/>
                </a:cxn>
                <a:cxn ang="0">
                  <a:pos x="878" y="2464"/>
                </a:cxn>
                <a:cxn ang="0">
                  <a:pos x="736" y="2409"/>
                </a:cxn>
                <a:cxn ang="0">
                  <a:pos x="603" y="2338"/>
                </a:cxn>
                <a:cxn ang="0">
                  <a:pos x="481" y="2253"/>
                </a:cxn>
                <a:cxn ang="0">
                  <a:pos x="370" y="2153"/>
                </a:cxn>
                <a:cxn ang="0">
                  <a:pos x="270" y="2042"/>
                </a:cxn>
                <a:cxn ang="0">
                  <a:pos x="185" y="1920"/>
                </a:cxn>
                <a:cxn ang="0">
                  <a:pos x="114" y="1787"/>
                </a:cxn>
                <a:cxn ang="0">
                  <a:pos x="60" y="1645"/>
                </a:cxn>
                <a:cxn ang="0">
                  <a:pos x="22" y="1497"/>
                </a:cxn>
                <a:cxn ang="0">
                  <a:pos x="2" y="1341"/>
                </a:cxn>
                <a:cxn ang="0">
                  <a:pos x="2" y="1182"/>
                </a:cxn>
                <a:cxn ang="0">
                  <a:pos x="22" y="1026"/>
                </a:cxn>
                <a:cxn ang="0">
                  <a:pos x="60" y="877"/>
                </a:cxn>
                <a:cxn ang="0">
                  <a:pos x="114" y="736"/>
                </a:cxn>
                <a:cxn ang="0">
                  <a:pos x="185" y="604"/>
                </a:cxn>
                <a:cxn ang="0">
                  <a:pos x="270" y="481"/>
                </a:cxn>
                <a:cxn ang="0">
                  <a:pos x="370" y="369"/>
                </a:cxn>
                <a:cxn ang="0">
                  <a:pos x="481" y="271"/>
                </a:cxn>
                <a:cxn ang="0">
                  <a:pos x="603" y="186"/>
                </a:cxn>
                <a:cxn ang="0">
                  <a:pos x="736" y="115"/>
                </a:cxn>
                <a:cxn ang="0">
                  <a:pos x="878" y="60"/>
                </a:cxn>
                <a:cxn ang="0">
                  <a:pos x="1027" y="23"/>
                </a:cxn>
                <a:cxn ang="0">
                  <a:pos x="1182" y="3"/>
                </a:cxn>
              </a:cxnLst>
              <a:rect l="0" t="0" r="r" b="b"/>
              <a:pathLst>
                <a:path w="2524" h="2523">
                  <a:moveTo>
                    <a:pt x="1262" y="0"/>
                  </a:moveTo>
                  <a:lnTo>
                    <a:pt x="1341" y="3"/>
                  </a:lnTo>
                  <a:lnTo>
                    <a:pt x="1420" y="10"/>
                  </a:lnTo>
                  <a:lnTo>
                    <a:pt x="1497" y="23"/>
                  </a:lnTo>
                  <a:lnTo>
                    <a:pt x="1573" y="39"/>
                  </a:lnTo>
                  <a:lnTo>
                    <a:pt x="1646" y="60"/>
                  </a:lnTo>
                  <a:lnTo>
                    <a:pt x="1718" y="86"/>
                  </a:lnTo>
                  <a:lnTo>
                    <a:pt x="1788" y="115"/>
                  </a:lnTo>
                  <a:lnTo>
                    <a:pt x="1855" y="148"/>
                  </a:lnTo>
                  <a:lnTo>
                    <a:pt x="1920" y="186"/>
                  </a:lnTo>
                  <a:lnTo>
                    <a:pt x="1982" y="226"/>
                  </a:lnTo>
                  <a:lnTo>
                    <a:pt x="2043" y="271"/>
                  </a:lnTo>
                  <a:lnTo>
                    <a:pt x="2100" y="318"/>
                  </a:lnTo>
                  <a:lnTo>
                    <a:pt x="2154" y="369"/>
                  </a:lnTo>
                  <a:lnTo>
                    <a:pt x="2205" y="424"/>
                  </a:lnTo>
                  <a:lnTo>
                    <a:pt x="2254" y="481"/>
                  </a:lnTo>
                  <a:lnTo>
                    <a:pt x="2298" y="541"/>
                  </a:lnTo>
                  <a:lnTo>
                    <a:pt x="2339" y="604"/>
                  </a:lnTo>
                  <a:lnTo>
                    <a:pt x="2376" y="668"/>
                  </a:lnTo>
                  <a:lnTo>
                    <a:pt x="2409" y="736"/>
                  </a:lnTo>
                  <a:lnTo>
                    <a:pt x="2439" y="806"/>
                  </a:lnTo>
                  <a:lnTo>
                    <a:pt x="2464" y="877"/>
                  </a:lnTo>
                  <a:lnTo>
                    <a:pt x="2486" y="951"/>
                  </a:lnTo>
                  <a:lnTo>
                    <a:pt x="2502" y="1026"/>
                  </a:lnTo>
                  <a:lnTo>
                    <a:pt x="2514" y="1103"/>
                  </a:lnTo>
                  <a:lnTo>
                    <a:pt x="2521" y="1182"/>
                  </a:lnTo>
                  <a:lnTo>
                    <a:pt x="2524" y="1261"/>
                  </a:lnTo>
                  <a:lnTo>
                    <a:pt x="2521" y="1341"/>
                  </a:lnTo>
                  <a:lnTo>
                    <a:pt x="2514" y="1420"/>
                  </a:lnTo>
                  <a:lnTo>
                    <a:pt x="2502" y="1497"/>
                  </a:lnTo>
                  <a:lnTo>
                    <a:pt x="2486" y="1572"/>
                  </a:lnTo>
                  <a:lnTo>
                    <a:pt x="2464" y="1645"/>
                  </a:lnTo>
                  <a:lnTo>
                    <a:pt x="2439" y="1717"/>
                  </a:lnTo>
                  <a:lnTo>
                    <a:pt x="2409" y="1787"/>
                  </a:lnTo>
                  <a:lnTo>
                    <a:pt x="2376" y="1855"/>
                  </a:lnTo>
                  <a:lnTo>
                    <a:pt x="2339" y="1920"/>
                  </a:lnTo>
                  <a:lnTo>
                    <a:pt x="2298" y="1982"/>
                  </a:lnTo>
                  <a:lnTo>
                    <a:pt x="2254" y="2042"/>
                  </a:lnTo>
                  <a:lnTo>
                    <a:pt x="2205" y="2099"/>
                  </a:lnTo>
                  <a:lnTo>
                    <a:pt x="2154" y="2153"/>
                  </a:lnTo>
                  <a:lnTo>
                    <a:pt x="2100" y="2204"/>
                  </a:lnTo>
                  <a:lnTo>
                    <a:pt x="2043" y="2253"/>
                  </a:lnTo>
                  <a:lnTo>
                    <a:pt x="1982" y="2297"/>
                  </a:lnTo>
                  <a:lnTo>
                    <a:pt x="1920" y="2338"/>
                  </a:lnTo>
                  <a:lnTo>
                    <a:pt x="1855" y="2375"/>
                  </a:lnTo>
                  <a:lnTo>
                    <a:pt x="1788" y="2409"/>
                  </a:lnTo>
                  <a:lnTo>
                    <a:pt x="1718" y="2438"/>
                  </a:lnTo>
                  <a:lnTo>
                    <a:pt x="1646" y="2464"/>
                  </a:lnTo>
                  <a:lnTo>
                    <a:pt x="1573" y="2485"/>
                  </a:lnTo>
                  <a:lnTo>
                    <a:pt x="1497" y="2501"/>
                  </a:lnTo>
                  <a:lnTo>
                    <a:pt x="1420" y="2514"/>
                  </a:lnTo>
                  <a:lnTo>
                    <a:pt x="1341" y="2521"/>
                  </a:lnTo>
                  <a:lnTo>
                    <a:pt x="1262" y="2523"/>
                  </a:lnTo>
                  <a:lnTo>
                    <a:pt x="1182" y="2521"/>
                  </a:lnTo>
                  <a:lnTo>
                    <a:pt x="1104" y="2514"/>
                  </a:lnTo>
                  <a:lnTo>
                    <a:pt x="1027" y="2501"/>
                  </a:lnTo>
                  <a:lnTo>
                    <a:pt x="951" y="2485"/>
                  </a:lnTo>
                  <a:lnTo>
                    <a:pt x="878" y="2464"/>
                  </a:lnTo>
                  <a:lnTo>
                    <a:pt x="806" y="2438"/>
                  </a:lnTo>
                  <a:lnTo>
                    <a:pt x="736" y="2409"/>
                  </a:lnTo>
                  <a:lnTo>
                    <a:pt x="669" y="2375"/>
                  </a:lnTo>
                  <a:lnTo>
                    <a:pt x="603" y="2338"/>
                  </a:lnTo>
                  <a:lnTo>
                    <a:pt x="541" y="2297"/>
                  </a:lnTo>
                  <a:lnTo>
                    <a:pt x="481" y="2253"/>
                  </a:lnTo>
                  <a:lnTo>
                    <a:pt x="424" y="2204"/>
                  </a:lnTo>
                  <a:lnTo>
                    <a:pt x="370" y="2153"/>
                  </a:lnTo>
                  <a:lnTo>
                    <a:pt x="319" y="2099"/>
                  </a:lnTo>
                  <a:lnTo>
                    <a:pt x="270" y="2042"/>
                  </a:lnTo>
                  <a:lnTo>
                    <a:pt x="226" y="1982"/>
                  </a:lnTo>
                  <a:lnTo>
                    <a:pt x="185" y="1920"/>
                  </a:lnTo>
                  <a:lnTo>
                    <a:pt x="148" y="1855"/>
                  </a:lnTo>
                  <a:lnTo>
                    <a:pt x="114" y="1787"/>
                  </a:lnTo>
                  <a:lnTo>
                    <a:pt x="85" y="1717"/>
                  </a:lnTo>
                  <a:lnTo>
                    <a:pt x="60" y="1645"/>
                  </a:lnTo>
                  <a:lnTo>
                    <a:pt x="38" y="1572"/>
                  </a:lnTo>
                  <a:lnTo>
                    <a:pt x="22" y="1497"/>
                  </a:lnTo>
                  <a:lnTo>
                    <a:pt x="9" y="1420"/>
                  </a:lnTo>
                  <a:lnTo>
                    <a:pt x="2" y="1341"/>
                  </a:lnTo>
                  <a:lnTo>
                    <a:pt x="0" y="1261"/>
                  </a:lnTo>
                  <a:lnTo>
                    <a:pt x="2" y="1182"/>
                  </a:lnTo>
                  <a:lnTo>
                    <a:pt x="9" y="1103"/>
                  </a:lnTo>
                  <a:lnTo>
                    <a:pt x="22" y="1026"/>
                  </a:lnTo>
                  <a:lnTo>
                    <a:pt x="38" y="951"/>
                  </a:lnTo>
                  <a:lnTo>
                    <a:pt x="60" y="877"/>
                  </a:lnTo>
                  <a:lnTo>
                    <a:pt x="85" y="806"/>
                  </a:lnTo>
                  <a:lnTo>
                    <a:pt x="114" y="736"/>
                  </a:lnTo>
                  <a:lnTo>
                    <a:pt x="148" y="668"/>
                  </a:lnTo>
                  <a:lnTo>
                    <a:pt x="185" y="604"/>
                  </a:lnTo>
                  <a:lnTo>
                    <a:pt x="226" y="541"/>
                  </a:lnTo>
                  <a:lnTo>
                    <a:pt x="270" y="481"/>
                  </a:lnTo>
                  <a:lnTo>
                    <a:pt x="319" y="424"/>
                  </a:lnTo>
                  <a:lnTo>
                    <a:pt x="370" y="369"/>
                  </a:lnTo>
                  <a:lnTo>
                    <a:pt x="424" y="318"/>
                  </a:lnTo>
                  <a:lnTo>
                    <a:pt x="481" y="271"/>
                  </a:lnTo>
                  <a:lnTo>
                    <a:pt x="541" y="226"/>
                  </a:lnTo>
                  <a:lnTo>
                    <a:pt x="603" y="186"/>
                  </a:lnTo>
                  <a:lnTo>
                    <a:pt x="669" y="148"/>
                  </a:lnTo>
                  <a:lnTo>
                    <a:pt x="736" y="115"/>
                  </a:lnTo>
                  <a:lnTo>
                    <a:pt x="806" y="86"/>
                  </a:lnTo>
                  <a:lnTo>
                    <a:pt x="878" y="60"/>
                  </a:lnTo>
                  <a:lnTo>
                    <a:pt x="951" y="39"/>
                  </a:lnTo>
                  <a:lnTo>
                    <a:pt x="1027" y="23"/>
                  </a:lnTo>
                  <a:lnTo>
                    <a:pt x="1104" y="10"/>
                  </a:lnTo>
                  <a:lnTo>
                    <a:pt x="1182" y="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"/>
            <p:cNvSpPr>
              <a:spLocks/>
            </p:cNvSpPr>
            <p:nvPr/>
          </p:nvSpPr>
          <p:spPr bwMode="auto">
            <a:xfrm>
              <a:off x="4011613" y="1416050"/>
              <a:ext cx="1997075" cy="4002088"/>
            </a:xfrm>
            <a:custGeom>
              <a:avLst/>
              <a:gdLst/>
              <a:ahLst/>
              <a:cxnLst>
                <a:cxn ang="0">
                  <a:pos x="1258" y="0"/>
                </a:cxn>
                <a:cxn ang="0">
                  <a:pos x="1258" y="2521"/>
                </a:cxn>
                <a:cxn ang="0">
                  <a:pos x="1179" y="2519"/>
                </a:cxn>
                <a:cxn ang="0">
                  <a:pos x="1101" y="2511"/>
                </a:cxn>
                <a:cxn ang="0">
                  <a:pos x="1023" y="2499"/>
                </a:cxn>
                <a:cxn ang="0">
                  <a:pos x="948" y="2483"/>
                </a:cxn>
                <a:cxn ang="0">
                  <a:pos x="875" y="2461"/>
                </a:cxn>
                <a:cxn ang="0">
                  <a:pos x="803" y="2436"/>
                </a:cxn>
                <a:cxn ang="0">
                  <a:pos x="734" y="2406"/>
                </a:cxn>
                <a:cxn ang="0">
                  <a:pos x="666" y="2373"/>
                </a:cxn>
                <a:cxn ang="0">
                  <a:pos x="602" y="2335"/>
                </a:cxn>
                <a:cxn ang="0">
                  <a:pos x="539" y="2295"/>
                </a:cxn>
                <a:cxn ang="0">
                  <a:pos x="480" y="2250"/>
                </a:cxn>
                <a:cxn ang="0">
                  <a:pos x="422" y="2203"/>
                </a:cxn>
                <a:cxn ang="0">
                  <a:pos x="368" y="2151"/>
                </a:cxn>
                <a:cxn ang="0">
                  <a:pos x="317" y="2097"/>
                </a:cxn>
                <a:cxn ang="0">
                  <a:pos x="270" y="2040"/>
                </a:cxn>
                <a:cxn ang="0">
                  <a:pos x="225" y="1980"/>
                </a:cxn>
                <a:cxn ang="0">
                  <a:pos x="185" y="1918"/>
                </a:cxn>
                <a:cxn ang="0">
                  <a:pos x="147" y="1853"/>
                </a:cxn>
                <a:cxn ang="0">
                  <a:pos x="114" y="1785"/>
                </a:cxn>
                <a:cxn ang="0">
                  <a:pos x="84" y="1716"/>
                </a:cxn>
                <a:cxn ang="0">
                  <a:pos x="60" y="1645"/>
                </a:cxn>
                <a:cxn ang="0">
                  <a:pos x="38" y="1571"/>
                </a:cxn>
                <a:cxn ang="0">
                  <a:pos x="22" y="1495"/>
                </a:cxn>
                <a:cxn ang="0">
                  <a:pos x="10" y="1419"/>
                </a:cxn>
                <a:cxn ang="0">
                  <a:pos x="2" y="1340"/>
                </a:cxn>
                <a:cxn ang="0">
                  <a:pos x="0" y="1261"/>
                </a:cxn>
                <a:cxn ang="0">
                  <a:pos x="2" y="1181"/>
                </a:cxn>
                <a:cxn ang="0">
                  <a:pos x="10" y="1102"/>
                </a:cxn>
                <a:cxn ang="0">
                  <a:pos x="22" y="1026"/>
                </a:cxn>
                <a:cxn ang="0">
                  <a:pos x="38" y="950"/>
                </a:cxn>
                <a:cxn ang="0">
                  <a:pos x="60" y="877"/>
                </a:cxn>
                <a:cxn ang="0">
                  <a:pos x="84" y="805"/>
                </a:cxn>
                <a:cxn ang="0">
                  <a:pos x="114" y="736"/>
                </a:cxn>
                <a:cxn ang="0">
                  <a:pos x="147" y="668"/>
                </a:cxn>
                <a:cxn ang="0">
                  <a:pos x="185" y="603"/>
                </a:cxn>
                <a:cxn ang="0">
                  <a:pos x="225" y="541"/>
                </a:cxn>
                <a:cxn ang="0">
                  <a:pos x="270" y="481"/>
                </a:cxn>
                <a:cxn ang="0">
                  <a:pos x="317" y="424"/>
                </a:cxn>
                <a:cxn ang="0">
                  <a:pos x="368" y="370"/>
                </a:cxn>
                <a:cxn ang="0">
                  <a:pos x="422" y="318"/>
                </a:cxn>
                <a:cxn ang="0">
                  <a:pos x="480" y="271"/>
                </a:cxn>
                <a:cxn ang="0">
                  <a:pos x="539" y="226"/>
                </a:cxn>
                <a:cxn ang="0">
                  <a:pos x="602" y="186"/>
                </a:cxn>
                <a:cxn ang="0">
                  <a:pos x="666" y="148"/>
                </a:cxn>
                <a:cxn ang="0">
                  <a:pos x="734" y="115"/>
                </a:cxn>
                <a:cxn ang="0">
                  <a:pos x="803" y="85"/>
                </a:cxn>
                <a:cxn ang="0">
                  <a:pos x="875" y="60"/>
                </a:cxn>
                <a:cxn ang="0">
                  <a:pos x="948" y="39"/>
                </a:cxn>
                <a:cxn ang="0">
                  <a:pos x="1023" y="22"/>
                </a:cxn>
                <a:cxn ang="0">
                  <a:pos x="1101" y="10"/>
                </a:cxn>
                <a:cxn ang="0">
                  <a:pos x="1179" y="2"/>
                </a:cxn>
                <a:cxn ang="0">
                  <a:pos x="1258" y="0"/>
                </a:cxn>
              </a:cxnLst>
              <a:rect l="0" t="0" r="r" b="b"/>
              <a:pathLst>
                <a:path w="1258" h="2521">
                  <a:moveTo>
                    <a:pt x="1258" y="0"/>
                  </a:moveTo>
                  <a:lnTo>
                    <a:pt x="1258" y="2521"/>
                  </a:lnTo>
                  <a:lnTo>
                    <a:pt x="1179" y="2519"/>
                  </a:lnTo>
                  <a:lnTo>
                    <a:pt x="1101" y="2511"/>
                  </a:lnTo>
                  <a:lnTo>
                    <a:pt x="1023" y="2499"/>
                  </a:lnTo>
                  <a:lnTo>
                    <a:pt x="948" y="2483"/>
                  </a:lnTo>
                  <a:lnTo>
                    <a:pt x="875" y="2461"/>
                  </a:lnTo>
                  <a:lnTo>
                    <a:pt x="803" y="2436"/>
                  </a:lnTo>
                  <a:lnTo>
                    <a:pt x="734" y="2406"/>
                  </a:lnTo>
                  <a:lnTo>
                    <a:pt x="666" y="2373"/>
                  </a:lnTo>
                  <a:lnTo>
                    <a:pt x="602" y="2335"/>
                  </a:lnTo>
                  <a:lnTo>
                    <a:pt x="539" y="2295"/>
                  </a:lnTo>
                  <a:lnTo>
                    <a:pt x="480" y="2250"/>
                  </a:lnTo>
                  <a:lnTo>
                    <a:pt x="422" y="2203"/>
                  </a:lnTo>
                  <a:lnTo>
                    <a:pt x="368" y="2151"/>
                  </a:lnTo>
                  <a:lnTo>
                    <a:pt x="317" y="2097"/>
                  </a:lnTo>
                  <a:lnTo>
                    <a:pt x="270" y="2040"/>
                  </a:lnTo>
                  <a:lnTo>
                    <a:pt x="225" y="1980"/>
                  </a:lnTo>
                  <a:lnTo>
                    <a:pt x="185" y="1918"/>
                  </a:lnTo>
                  <a:lnTo>
                    <a:pt x="147" y="1853"/>
                  </a:lnTo>
                  <a:lnTo>
                    <a:pt x="114" y="1785"/>
                  </a:lnTo>
                  <a:lnTo>
                    <a:pt x="84" y="1716"/>
                  </a:lnTo>
                  <a:lnTo>
                    <a:pt x="60" y="1645"/>
                  </a:lnTo>
                  <a:lnTo>
                    <a:pt x="38" y="1571"/>
                  </a:lnTo>
                  <a:lnTo>
                    <a:pt x="22" y="1495"/>
                  </a:lnTo>
                  <a:lnTo>
                    <a:pt x="10" y="1419"/>
                  </a:lnTo>
                  <a:lnTo>
                    <a:pt x="2" y="1340"/>
                  </a:lnTo>
                  <a:lnTo>
                    <a:pt x="0" y="1261"/>
                  </a:lnTo>
                  <a:lnTo>
                    <a:pt x="2" y="1181"/>
                  </a:lnTo>
                  <a:lnTo>
                    <a:pt x="10" y="1102"/>
                  </a:lnTo>
                  <a:lnTo>
                    <a:pt x="22" y="1026"/>
                  </a:lnTo>
                  <a:lnTo>
                    <a:pt x="38" y="950"/>
                  </a:lnTo>
                  <a:lnTo>
                    <a:pt x="60" y="877"/>
                  </a:lnTo>
                  <a:lnTo>
                    <a:pt x="84" y="805"/>
                  </a:lnTo>
                  <a:lnTo>
                    <a:pt x="114" y="736"/>
                  </a:lnTo>
                  <a:lnTo>
                    <a:pt x="147" y="668"/>
                  </a:lnTo>
                  <a:lnTo>
                    <a:pt x="185" y="603"/>
                  </a:lnTo>
                  <a:lnTo>
                    <a:pt x="225" y="541"/>
                  </a:lnTo>
                  <a:lnTo>
                    <a:pt x="270" y="481"/>
                  </a:lnTo>
                  <a:lnTo>
                    <a:pt x="317" y="424"/>
                  </a:lnTo>
                  <a:lnTo>
                    <a:pt x="368" y="370"/>
                  </a:lnTo>
                  <a:lnTo>
                    <a:pt x="422" y="318"/>
                  </a:lnTo>
                  <a:lnTo>
                    <a:pt x="480" y="271"/>
                  </a:lnTo>
                  <a:lnTo>
                    <a:pt x="539" y="226"/>
                  </a:lnTo>
                  <a:lnTo>
                    <a:pt x="602" y="186"/>
                  </a:lnTo>
                  <a:lnTo>
                    <a:pt x="666" y="148"/>
                  </a:lnTo>
                  <a:lnTo>
                    <a:pt x="734" y="115"/>
                  </a:lnTo>
                  <a:lnTo>
                    <a:pt x="803" y="85"/>
                  </a:lnTo>
                  <a:lnTo>
                    <a:pt x="875" y="60"/>
                  </a:lnTo>
                  <a:lnTo>
                    <a:pt x="948" y="39"/>
                  </a:lnTo>
                  <a:lnTo>
                    <a:pt x="1023" y="22"/>
                  </a:lnTo>
                  <a:lnTo>
                    <a:pt x="1101" y="10"/>
                  </a:lnTo>
                  <a:lnTo>
                    <a:pt x="1179" y="2"/>
                  </a:lnTo>
                  <a:lnTo>
                    <a:pt x="125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"/>
            <p:cNvSpPr>
              <a:spLocks/>
            </p:cNvSpPr>
            <p:nvPr/>
          </p:nvSpPr>
          <p:spPr bwMode="auto">
            <a:xfrm>
              <a:off x="6008688" y="1414463"/>
              <a:ext cx="2008188" cy="40052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0"/>
                </a:cxn>
                <a:cxn ang="0">
                  <a:pos x="84" y="2"/>
                </a:cxn>
                <a:cxn ang="0">
                  <a:pos x="162" y="9"/>
                </a:cxn>
                <a:cxn ang="0">
                  <a:pos x="239" y="22"/>
                </a:cxn>
                <a:cxn ang="0">
                  <a:pos x="315" y="38"/>
                </a:cxn>
                <a:cxn ang="0">
                  <a:pos x="388" y="59"/>
                </a:cxn>
                <a:cxn ang="0">
                  <a:pos x="460" y="85"/>
                </a:cxn>
                <a:cxn ang="0">
                  <a:pos x="530" y="114"/>
                </a:cxn>
                <a:cxn ang="0">
                  <a:pos x="597" y="148"/>
                </a:cxn>
                <a:cxn ang="0">
                  <a:pos x="662" y="185"/>
                </a:cxn>
                <a:cxn ang="0">
                  <a:pos x="724" y="226"/>
                </a:cxn>
                <a:cxn ang="0">
                  <a:pos x="785" y="270"/>
                </a:cxn>
                <a:cxn ang="0">
                  <a:pos x="841" y="319"/>
                </a:cxn>
                <a:cxn ang="0">
                  <a:pos x="896" y="369"/>
                </a:cxn>
                <a:cxn ang="0">
                  <a:pos x="947" y="424"/>
                </a:cxn>
                <a:cxn ang="0">
                  <a:pos x="995" y="481"/>
                </a:cxn>
                <a:cxn ang="0">
                  <a:pos x="1039" y="541"/>
                </a:cxn>
                <a:cxn ang="0">
                  <a:pos x="1080" y="603"/>
                </a:cxn>
                <a:cxn ang="0">
                  <a:pos x="1117" y="668"/>
                </a:cxn>
                <a:cxn ang="0">
                  <a:pos x="1151" y="736"/>
                </a:cxn>
                <a:cxn ang="0">
                  <a:pos x="1180" y="806"/>
                </a:cxn>
                <a:cxn ang="0">
                  <a:pos x="1206" y="878"/>
                </a:cxn>
                <a:cxn ang="0">
                  <a:pos x="1227" y="951"/>
                </a:cxn>
                <a:cxn ang="0">
                  <a:pos x="1243" y="1026"/>
                </a:cxn>
                <a:cxn ang="0">
                  <a:pos x="1256" y="1103"/>
                </a:cxn>
                <a:cxn ang="0">
                  <a:pos x="1263" y="1182"/>
                </a:cxn>
                <a:cxn ang="0">
                  <a:pos x="1265" y="1262"/>
                </a:cxn>
                <a:cxn ang="0">
                  <a:pos x="1263" y="1341"/>
                </a:cxn>
                <a:cxn ang="0">
                  <a:pos x="1256" y="1420"/>
                </a:cxn>
                <a:cxn ang="0">
                  <a:pos x="1243" y="1497"/>
                </a:cxn>
                <a:cxn ang="0">
                  <a:pos x="1227" y="1572"/>
                </a:cxn>
                <a:cxn ang="0">
                  <a:pos x="1206" y="1646"/>
                </a:cxn>
                <a:cxn ang="0">
                  <a:pos x="1180" y="1717"/>
                </a:cxn>
                <a:cxn ang="0">
                  <a:pos x="1151" y="1787"/>
                </a:cxn>
                <a:cxn ang="0">
                  <a:pos x="1117" y="1855"/>
                </a:cxn>
                <a:cxn ang="0">
                  <a:pos x="1080" y="1920"/>
                </a:cxn>
                <a:cxn ang="0">
                  <a:pos x="1039" y="1982"/>
                </a:cxn>
                <a:cxn ang="0">
                  <a:pos x="995" y="2042"/>
                </a:cxn>
                <a:cxn ang="0">
                  <a:pos x="947" y="2100"/>
                </a:cxn>
                <a:cxn ang="0">
                  <a:pos x="896" y="2154"/>
                </a:cxn>
                <a:cxn ang="0">
                  <a:pos x="841" y="2204"/>
                </a:cxn>
                <a:cxn ang="0">
                  <a:pos x="785" y="2253"/>
                </a:cxn>
                <a:cxn ang="0">
                  <a:pos x="724" y="2297"/>
                </a:cxn>
                <a:cxn ang="0">
                  <a:pos x="662" y="2338"/>
                </a:cxn>
                <a:cxn ang="0">
                  <a:pos x="597" y="2375"/>
                </a:cxn>
                <a:cxn ang="0">
                  <a:pos x="530" y="2409"/>
                </a:cxn>
                <a:cxn ang="0">
                  <a:pos x="460" y="2438"/>
                </a:cxn>
                <a:cxn ang="0">
                  <a:pos x="388" y="2464"/>
                </a:cxn>
                <a:cxn ang="0">
                  <a:pos x="315" y="2485"/>
                </a:cxn>
                <a:cxn ang="0">
                  <a:pos x="239" y="2501"/>
                </a:cxn>
                <a:cxn ang="0">
                  <a:pos x="162" y="2514"/>
                </a:cxn>
                <a:cxn ang="0">
                  <a:pos x="84" y="2521"/>
                </a:cxn>
                <a:cxn ang="0">
                  <a:pos x="4" y="2523"/>
                </a:cxn>
                <a:cxn ang="0">
                  <a:pos x="2" y="2523"/>
                </a:cxn>
                <a:cxn ang="0">
                  <a:pos x="2" y="2522"/>
                </a:cxn>
                <a:cxn ang="0">
                  <a:pos x="0" y="2522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2" y="0"/>
                </a:cxn>
              </a:cxnLst>
              <a:rect l="0" t="0" r="r" b="b"/>
              <a:pathLst>
                <a:path w="1265" h="2523">
                  <a:moveTo>
                    <a:pt x="2" y="0"/>
                  </a:moveTo>
                  <a:lnTo>
                    <a:pt x="4" y="0"/>
                  </a:lnTo>
                  <a:lnTo>
                    <a:pt x="84" y="2"/>
                  </a:lnTo>
                  <a:lnTo>
                    <a:pt x="162" y="9"/>
                  </a:lnTo>
                  <a:lnTo>
                    <a:pt x="239" y="22"/>
                  </a:lnTo>
                  <a:lnTo>
                    <a:pt x="315" y="38"/>
                  </a:lnTo>
                  <a:lnTo>
                    <a:pt x="388" y="59"/>
                  </a:lnTo>
                  <a:lnTo>
                    <a:pt x="460" y="85"/>
                  </a:lnTo>
                  <a:lnTo>
                    <a:pt x="530" y="114"/>
                  </a:lnTo>
                  <a:lnTo>
                    <a:pt x="597" y="148"/>
                  </a:lnTo>
                  <a:lnTo>
                    <a:pt x="662" y="185"/>
                  </a:lnTo>
                  <a:lnTo>
                    <a:pt x="724" y="226"/>
                  </a:lnTo>
                  <a:lnTo>
                    <a:pt x="785" y="270"/>
                  </a:lnTo>
                  <a:lnTo>
                    <a:pt x="841" y="319"/>
                  </a:lnTo>
                  <a:lnTo>
                    <a:pt x="896" y="369"/>
                  </a:lnTo>
                  <a:lnTo>
                    <a:pt x="947" y="424"/>
                  </a:lnTo>
                  <a:lnTo>
                    <a:pt x="995" y="481"/>
                  </a:lnTo>
                  <a:lnTo>
                    <a:pt x="1039" y="541"/>
                  </a:lnTo>
                  <a:lnTo>
                    <a:pt x="1080" y="603"/>
                  </a:lnTo>
                  <a:lnTo>
                    <a:pt x="1117" y="668"/>
                  </a:lnTo>
                  <a:lnTo>
                    <a:pt x="1151" y="736"/>
                  </a:lnTo>
                  <a:lnTo>
                    <a:pt x="1180" y="806"/>
                  </a:lnTo>
                  <a:lnTo>
                    <a:pt x="1206" y="878"/>
                  </a:lnTo>
                  <a:lnTo>
                    <a:pt x="1227" y="951"/>
                  </a:lnTo>
                  <a:lnTo>
                    <a:pt x="1243" y="1026"/>
                  </a:lnTo>
                  <a:lnTo>
                    <a:pt x="1256" y="1103"/>
                  </a:lnTo>
                  <a:lnTo>
                    <a:pt x="1263" y="1182"/>
                  </a:lnTo>
                  <a:lnTo>
                    <a:pt x="1265" y="1262"/>
                  </a:lnTo>
                  <a:lnTo>
                    <a:pt x="1263" y="1341"/>
                  </a:lnTo>
                  <a:lnTo>
                    <a:pt x="1256" y="1420"/>
                  </a:lnTo>
                  <a:lnTo>
                    <a:pt x="1243" y="1497"/>
                  </a:lnTo>
                  <a:lnTo>
                    <a:pt x="1227" y="1572"/>
                  </a:lnTo>
                  <a:lnTo>
                    <a:pt x="1206" y="1646"/>
                  </a:lnTo>
                  <a:lnTo>
                    <a:pt x="1180" y="1717"/>
                  </a:lnTo>
                  <a:lnTo>
                    <a:pt x="1151" y="1787"/>
                  </a:lnTo>
                  <a:lnTo>
                    <a:pt x="1117" y="1855"/>
                  </a:lnTo>
                  <a:lnTo>
                    <a:pt x="1080" y="1920"/>
                  </a:lnTo>
                  <a:lnTo>
                    <a:pt x="1039" y="1982"/>
                  </a:lnTo>
                  <a:lnTo>
                    <a:pt x="995" y="2042"/>
                  </a:lnTo>
                  <a:lnTo>
                    <a:pt x="947" y="2100"/>
                  </a:lnTo>
                  <a:lnTo>
                    <a:pt x="896" y="2154"/>
                  </a:lnTo>
                  <a:lnTo>
                    <a:pt x="841" y="2204"/>
                  </a:lnTo>
                  <a:lnTo>
                    <a:pt x="785" y="2253"/>
                  </a:lnTo>
                  <a:lnTo>
                    <a:pt x="724" y="2297"/>
                  </a:lnTo>
                  <a:lnTo>
                    <a:pt x="662" y="2338"/>
                  </a:lnTo>
                  <a:lnTo>
                    <a:pt x="597" y="2375"/>
                  </a:lnTo>
                  <a:lnTo>
                    <a:pt x="530" y="2409"/>
                  </a:lnTo>
                  <a:lnTo>
                    <a:pt x="460" y="2438"/>
                  </a:lnTo>
                  <a:lnTo>
                    <a:pt x="388" y="2464"/>
                  </a:lnTo>
                  <a:lnTo>
                    <a:pt x="315" y="2485"/>
                  </a:lnTo>
                  <a:lnTo>
                    <a:pt x="239" y="2501"/>
                  </a:lnTo>
                  <a:lnTo>
                    <a:pt x="162" y="2514"/>
                  </a:lnTo>
                  <a:lnTo>
                    <a:pt x="84" y="2521"/>
                  </a:lnTo>
                  <a:lnTo>
                    <a:pt x="4" y="2523"/>
                  </a:lnTo>
                  <a:lnTo>
                    <a:pt x="2" y="2523"/>
                  </a:lnTo>
                  <a:lnTo>
                    <a:pt x="2" y="2522"/>
                  </a:lnTo>
                  <a:lnTo>
                    <a:pt x="0" y="2522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"/>
            <p:cNvSpPr>
              <a:spLocks/>
            </p:cNvSpPr>
            <p:nvPr/>
          </p:nvSpPr>
          <p:spPr bwMode="auto">
            <a:xfrm>
              <a:off x="4265613" y="1668463"/>
              <a:ext cx="1743075" cy="3497263"/>
            </a:xfrm>
            <a:custGeom>
              <a:avLst/>
              <a:gdLst/>
              <a:ahLst/>
              <a:cxnLst>
                <a:cxn ang="0">
                  <a:pos x="1098" y="0"/>
                </a:cxn>
                <a:cxn ang="0">
                  <a:pos x="1098" y="2203"/>
                </a:cxn>
                <a:cxn ang="0">
                  <a:pos x="1023" y="2200"/>
                </a:cxn>
                <a:cxn ang="0">
                  <a:pos x="949" y="2192"/>
                </a:cxn>
                <a:cxn ang="0">
                  <a:pos x="877" y="2180"/>
                </a:cxn>
                <a:cxn ang="0">
                  <a:pos x="806" y="2163"/>
                </a:cxn>
                <a:cxn ang="0">
                  <a:pos x="737" y="2141"/>
                </a:cxn>
                <a:cxn ang="0">
                  <a:pos x="670" y="2115"/>
                </a:cxn>
                <a:cxn ang="0">
                  <a:pos x="606" y="2085"/>
                </a:cxn>
                <a:cxn ang="0">
                  <a:pos x="544" y="2052"/>
                </a:cxn>
                <a:cxn ang="0">
                  <a:pos x="484" y="2013"/>
                </a:cxn>
                <a:cxn ang="0">
                  <a:pos x="427" y="1972"/>
                </a:cxn>
                <a:cxn ang="0">
                  <a:pos x="373" y="1928"/>
                </a:cxn>
                <a:cxn ang="0">
                  <a:pos x="321" y="1879"/>
                </a:cxn>
                <a:cxn ang="0">
                  <a:pos x="273" y="1828"/>
                </a:cxn>
                <a:cxn ang="0">
                  <a:pos x="229" y="1773"/>
                </a:cxn>
                <a:cxn ang="0">
                  <a:pos x="188" y="1716"/>
                </a:cxn>
                <a:cxn ang="0">
                  <a:pos x="149" y="1656"/>
                </a:cxn>
                <a:cxn ang="0">
                  <a:pos x="116" y="1594"/>
                </a:cxn>
                <a:cxn ang="0">
                  <a:pos x="86" y="1529"/>
                </a:cxn>
                <a:cxn ang="0">
                  <a:pos x="60" y="1462"/>
                </a:cxn>
                <a:cxn ang="0">
                  <a:pos x="39" y="1394"/>
                </a:cxn>
                <a:cxn ang="0">
                  <a:pos x="22" y="1323"/>
                </a:cxn>
                <a:cxn ang="0">
                  <a:pos x="10" y="1251"/>
                </a:cxn>
                <a:cxn ang="0">
                  <a:pos x="2" y="1177"/>
                </a:cxn>
                <a:cxn ang="0">
                  <a:pos x="0" y="1102"/>
                </a:cxn>
                <a:cxn ang="0">
                  <a:pos x="2" y="1026"/>
                </a:cxn>
                <a:cxn ang="0">
                  <a:pos x="10" y="952"/>
                </a:cxn>
                <a:cxn ang="0">
                  <a:pos x="22" y="880"/>
                </a:cxn>
                <a:cxn ang="0">
                  <a:pos x="39" y="809"/>
                </a:cxn>
                <a:cxn ang="0">
                  <a:pos x="60" y="741"/>
                </a:cxn>
                <a:cxn ang="0">
                  <a:pos x="86" y="674"/>
                </a:cxn>
                <a:cxn ang="0">
                  <a:pos x="116" y="609"/>
                </a:cxn>
                <a:cxn ang="0">
                  <a:pos x="149" y="547"/>
                </a:cxn>
                <a:cxn ang="0">
                  <a:pos x="188" y="487"/>
                </a:cxn>
                <a:cxn ang="0">
                  <a:pos x="229" y="430"/>
                </a:cxn>
                <a:cxn ang="0">
                  <a:pos x="273" y="375"/>
                </a:cxn>
                <a:cxn ang="0">
                  <a:pos x="321" y="324"/>
                </a:cxn>
                <a:cxn ang="0">
                  <a:pos x="373" y="275"/>
                </a:cxn>
                <a:cxn ang="0">
                  <a:pos x="427" y="231"/>
                </a:cxn>
                <a:cxn ang="0">
                  <a:pos x="484" y="190"/>
                </a:cxn>
                <a:cxn ang="0">
                  <a:pos x="544" y="151"/>
                </a:cxn>
                <a:cxn ang="0">
                  <a:pos x="606" y="118"/>
                </a:cxn>
                <a:cxn ang="0">
                  <a:pos x="670" y="88"/>
                </a:cxn>
                <a:cxn ang="0">
                  <a:pos x="737" y="62"/>
                </a:cxn>
                <a:cxn ang="0">
                  <a:pos x="806" y="40"/>
                </a:cxn>
                <a:cxn ang="0">
                  <a:pos x="877" y="23"/>
                </a:cxn>
                <a:cxn ang="0">
                  <a:pos x="949" y="11"/>
                </a:cxn>
                <a:cxn ang="0">
                  <a:pos x="1023" y="3"/>
                </a:cxn>
                <a:cxn ang="0">
                  <a:pos x="1098" y="0"/>
                </a:cxn>
              </a:cxnLst>
              <a:rect l="0" t="0" r="r" b="b"/>
              <a:pathLst>
                <a:path w="1098" h="2203">
                  <a:moveTo>
                    <a:pt x="1098" y="0"/>
                  </a:moveTo>
                  <a:lnTo>
                    <a:pt x="1098" y="2203"/>
                  </a:lnTo>
                  <a:lnTo>
                    <a:pt x="1023" y="2200"/>
                  </a:lnTo>
                  <a:lnTo>
                    <a:pt x="949" y="2192"/>
                  </a:lnTo>
                  <a:lnTo>
                    <a:pt x="877" y="2180"/>
                  </a:lnTo>
                  <a:lnTo>
                    <a:pt x="806" y="2163"/>
                  </a:lnTo>
                  <a:lnTo>
                    <a:pt x="737" y="2141"/>
                  </a:lnTo>
                  <a:lnTo>
                    <a:pt x="670" y="2115"/>
                  </a:lnTo>
                  <a:lnTo>
                    <a:pt x="606" y="2085"/>
                  </a:lnTo>
                  <a:lnTo>
                    <a:pt x="544" y="2052"/>
                  </a:lnTo>
                  <a:lnTo>
                    <a:pt x="484" y="2013"/>
                  </a:lnTo>
                  <a:lnTo>
                    <a:pt x="427" y="1972"/>
                  </a:lnTo>
                  <a:lnTo>
                    <a:pt x="373" y="1928"/>
                  </a:lnTo>
                  <a:lnTo>
                    <a:pt x="321" y="1879"/>
                  </a:lnTo>
                  <a:lnTo>
                    <a:pt x="273" y="1828"/>
                  </a:lnTo>
                  <a:lnTo>
                    <a:pt x="229" y="1773"/>
                  </a:lnTo>
                  <a:lnTo>
                    <a:pt x="188" y="1716"/>
                  </a:lnTo>
                  <a:lnTo>
                    <a:pt x="149" y="1656"/>
                  </a:lnTo>
                  <a:lnTo>
                    <a:pt x="116" y="1594"/>
                  </a:lnTo>
                  <a:lnTo>
                    <a:pt x="86" y="1529"/>
                  </a:lnTo>
                  <a:lnTo>
                    <a:pt x="60" y="1462"/>
                  </a:lnTo>
                  <a:lnTo>
                    <a:pt x="39" y="1394"/>
                  </a:lnTo>
                  <a:lnTo>
                    <a:pt x="22" y="1323"/>
                  </a:lnTo>
                  <a:lnTo>
                    <a:pt x="10" y="1251"/>
                  </a:lnTo>
                  <a:lnTo>
                    <a:pt x="2" y="1177"/>
                  </a:lnTo>
                  <a:lnTo>
                    <a:pt x="0" y="1102"/>
                  </a:lnTo>
                  <a:lnTo>
                    <a:pt x="2" y="1026"/>
                  </a:lnTo>
                  <a:lnTo>
                    <a:pt x="10" y="952"/>
                  </a:lnTo>
                  <a:lnTo>
                    <a:pt x="22" y="880"/>
                  </a:lnTo>
                  <a:lnTo>
                    <a:pt x="39" y="809"/>
                  </a:lnTo>
                  <a:lnTo>
                    <a:pt x="60" y="741"/>
                  </a:lnTo>
                  <a:lnTo>
                    <a:pt x="86" y="674"/>
                  </a:lnTo>
                  <a:lnTo>
                    <a:pt x="116" y="609"/>
                  </a:lnTo>
                  <a:lnTo>
                    <a:pt x="149" y="547"/>
                  </a:lnTo>
                  <a:lnTo>
                    <a:pt x="188" y="487"/>
                  </a:lnTo>
                  <a:lnTo>
                    <a:pt x="229" y="430"/>
                  </a:lnTo>
                  <a:lnTo>
                    <a:pt x="273" y="375"/>
                  </a:lnTo>
                  <a:lnTo>
                    <a:pt x="321" y="324"/>
                  </a:lnTo>
                  <a:lnTo>
                    <a:pt x="373" y="275"/>
                  </a:lnTo>
                  <a:lnTo>
                    <a:pt x="427" y="231"/>
                  </a:lnTo>
                  <a:lnTo>
                    <a:pt x="484" y="190"/>
                  </a:lnTo>
                  <a:lnTo>
                    <a:pt x="544" y="151"/>
                  </a:lnTo>
                  <a:lnTo>
                    <a:pt x="606" y="118"/>
                  </a:lnTo>
                  <a:lnTo>
                    <a:pt x="670" y="88"/>
                  </a:lnTo>
                  <a:lnTo>
                    <a:pt x="737" y="62"/>
                  </a:lnTo>
                  <a:lnTo>
                    <a:pt x="806" y="40"/>
                  </a:lnTo>
                  <a:lnTo>
                    <a:pt x="877" y="23"/>
                  </a:lnTo>
                  <a:lnTo>
                    <a:pt x="949" y="11"/>
                  </a:lnTo>
                  <a:lnTo>
                    <a:pt x="1023" y="3"/>
                  </a:lnTo>
                  <a:lnTo>
                    <a:pt x="1098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"/>
            <p:cNvSpPr>
              <a:spLocks/>
            </p:cNvSpPr>
            <p:nvPr/>
          </p:nvSpPr>
          <p:spPr bwMode="auto">
            <a:xfrm>
              <a:off x="6008688" y="1668463"/>
              <a:ext cx="1754188" cy="34972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80" y="3"/>
                </a:cxn>
                <a:cxn ang="0">
                  <a:pos x="154" y="11"/>
                </a:cxn>
                <a:cxn ang="0">
                  <a:pos x="226" y="23"/>
                </a:cxn>
                <a:cxn ang="0">
                  <a:pos x="297" y="39"/>
                </a:cxn>
                <a:cxn ang="0">
                  <a:pos x="366" y="61"/>
                </a:cxn>
                <a:cxn ang="0">
                  <a:pos x="433" y="87"/>
                </a:cxn>
                <a:cxn ang="0">
                  <a:pos x="498" y="116"/>
                </a:cxn>
                <a:cxn ang="0">
                  <a:pos x="560" y="151"/>
                </a:cxn>
                <a:cxn ang="0">
                  <a:pos x="620" y="189"/>
                </a:cxn>
                <a:cxn ang="0">
                  <a:pos x="677" y="230"/>
                </a:cxn>
                <a:cxn ang="0">
                  <a:pos x="732" y="275"/>
                </a:cxn>
                <a:cxn ang="0">
                  <a:pos x="783" y="323"/>
                </a:cxn>
                <a:cxn ang="0">
                  <a:pos x="831" y="374"/>
                </a:cxn>
                <a:cxn ang="0">
                  <a:pos x="876" y="429"/>
                </a:cxn>
                <a:cxn ang="0">
                  <a:pos x="917" y="486"/>
                </a:cxn>
                <a:cxn ang="0">
                  <a:pos x="955" y="546"/>
                </a:cxn>
                <a:cxn ang="0">
                  <a:pos x="989" y="608"/>
                </a:cxn>
                <a:cxn ang="0">
                  <a:pos x="1019" y="673"/>
                </a:cxn>
                <a:cxn ang="0">
                  <a:pos x="1045" y="740"/>
                </a:cxn>
                <a:cxn ang="0">
                  <a:pos x="1066" y="809"/>
                </a:cxn>
                <a:cxn ang="0">
                  <a:pos x="1083" y="880"/>
                </a:cxn>
                <a:cxn ang="0">
                  <a:pos x="1095" y="952"/>
                </a:cxn>
                <a:cxn ang="0">
                  <a:pos x="1103" y="1026"/>
                </a:cxn>
                <a:cxn ang="0">
                  <a:pos x="1105" y="1102"/>
                </a:cxn>
                <a:cxn ang="0">
                  <a:pos x="1103" y="1177"/>
                </a:cxn>
                <a:cxn ang="0">
                  <a:pos x="1095" y="1251"/>
                </a:cxn>
                <a:cxn ang="0">
                  <a:pos x="1083" y="1323"/>
                </a:cxn>
                <a:cxn ang="0">
                  <a:pos x="1066" y="1394"/>
                </a:cxn>
                <a:cxn ang="0">
                  <a:pos x="1045" y="1463"/>
                </a:cxn>
                <a:cxn ang="0">
                  <a:pos x="1019" y="1530"/>
                </a:cxn>
                <a:cxn ang="0">
                  <a:pos x="989" y="1595"/>
                </a:cxn>
                <a:cxn ang="0">
                  <a:pos x="955" y="1657"/>
                </a:cxn>
                <a:cxn ang="0">
                  <a:pos x="917" y="1717"/>
                </a:cxn>
                <a:cxn ang="0">
                  <a:pos x="876" y="1774"/>
                </a:cxn>
                <a:cxn ang="0">
                  <a:pos x="831" y="1829"/>
                </a:cxn>
                <a:cxn ang="0">
                  <a:pos x="783" y="1880"/>
                </a:cxn>
                <a:cxn ang="0">
                  <a:pos x="732" y="1928"/>
                </a:cxn>
                <a:cxn ang="0">
                  <a:pos x="677" y="1973"/>
                </a:cxn>
                <a:cxn ang="0">
                  <a:pos x="620" y="2014"/>
                </a:cxn>
                <a:cxn ang="0">
                  <a:pos x="560" y="2052"/>
                </a:cxn>
                <a:cxn ang="0">
                  <a:pos x="498" y="2087"/>
                </a:cxn>
                <a:cxn ang="0">
                  <a:pos x="433" y="2116"/>
                </a:cxn>
                <a:cxn ang="0">
                  <a:pos x="366" y="2142"/>
                </a:cxn>
                <a:cxn ang="0">
                  <a:pos x="297" y="2164"/>
                </a:cxn>
                <a:cxn ang="0">
                  <a:pos x="226" y="2180"/>
                </a:cxn>
                <a:cxn ang="0">
                  <a:pos x="154" y="2192"/>
                </a:cxn>
                <a:cxn ang="0">
                  <a:pos x="80" y="2200"/>
                </a:cxn>
                <a:cxn ang="0">
                  <a:pos x="4" y="2203"/>
                </a:cxn>
                <a:cxn ang="0">
                  <a:pos x="0" y="2203"/>
                </a:cxn>
                <a:cxn ang="0">
                  <a:pos x="0" y="0"/>
                </a:cxn>
              </a:cxnLst>
              <a:rect l="0" t="0" r="r" b="b"/>
              <a:pathLst>
                <a:path w="1105" h="2203">
                  <a:moveTo>
                    <a:pt x="0" y="0"/>
                  </a:moveTo>
                  <a:lnTo>
                    <a:pt x="4" y="0"/>
                  </a:lnTo>
                  <a:lnTo>
                    <a:pt x="80" y="3"/>
                  </a:lnTo>
                  <a:lnTo>
                    <a:pt x="154" y="11"/>
                  </a:lnTo>
                  <a:lnTo>
                    <a:pt x="226" y="23"/>
                  </a:lnTo>
                  <a:lnTo>
                    <a:pt x="297" y="39"/>
                  </a:lnTo>
                  <a:lnTo>
                    <a:pt x="366" y="61"/>
                  </a:lnTo>
                  <a:lnTo>
                    <a:pt x="433" y="87"/>
                  </a:lnTo>
                  <a:lnTo>
                    <a:pt x="498" y="116"/>
                  </a:lnTo>
                  <a:lnTo>
                    <a:pt x="560" y="151"/>
                  </a:lnTo>
                  <a:lnTo>
                    <a:pt x="620" y="189"/>
                  </a:lnTo>
                  <a:lnTo>
                    <a:pt x="677" y="230"/>
                  </a:lnTo>
                  <a:lnTo>
                    <a:pt x="732" y="275"/>
                  </a:lnTo>
                  <a:lnTo>
                    <a:pt x="783" y="323"/>
                  </a:lnTo>
                  <a:lnTo>
                    <a:pt x="831" y="374"/>
                  </a:lnTo>
                  <a:lnTo>
                    <a:pt x="876" y="429"/>
                  </a:lnTo>
                  <a:lnTo>
                    <a:pt x="917" y="486"/>
                  </a:lnTo>
                  <a:lnTo>
                    <a:pt x="955" y="546"/>
                  </a:lnTo>
                  <a:lnTo>
                    <a:pt x="989" y="608"/>
                  </a:lnTo>
                  <a:lnTo>
                    <a:pt x="1019" y="673"/>
                  </a:lnTo>
                  <a:lnTo>
                    <a:pt x="1045" y="740"/>
                  </a:lnTo>
                  <a:lnTo>
                    <a:pt x="1066" y="809"/>
                  </a:lnTo>
                  <a:lnTo>
                    <a:pt x="1083" y="880"/>
                  </a:lnTo>
                  <a:lnTo>
                    <a:pt x="1095" y="952"/>
                  </a:lnTo>
                  <a:lnTo>
                    <a:pt x="1103" y="1026"/>
                  </a:lnTo>
                  <a:lnTo>
                    <a:pt x="1105" y="1102"/>
                  </a:lnTo>
                  <a:lnTo>
                    <a:pt x="1103" y="1177"/>
                  </a:lnTo>
                  <a:lnTo>
                    <a:pt x="1095" y="1251"/>
                  </a:lnTo>
                  <a:lnTo>
                    <a:pt x="1083" y="1323"/>
                  </a:lnTo>
                  <a:lnTo>
                    <a:pt x="1066" y="1394"/>
                  </a:lnTo>
                  <a:lnTo>
                    <a:pt x="1045" y="1463"/>
                  </a:lnTo>
                  <a:lnTo>
                    <a:pt x="1019" y="1530"/>
                  </a:lnTo>
                  <a:lnTo>
                    <a:pt x="989" y="1595"/>
                  </a:lnTo>
                  <a:lnTo>
                    <a:pt x="955" y="1657"/>
                  </a:lnTo>
                  <a:lnTo>
                    <a:pt x="917" y="1717"/>
                  </a:lnTo>
                  <a:lnTo>
                    <a:pt x="876" y="1774"/>
                  </a:lnTo>
                  <a:lnTo>
                    <a:pt x="831" y="1829"/>
                  </a:lnTo>
                  <a:lnTo>
                    <a:pt x="783" y="1880"/>
                  </a:lnTo>
                  <a:lnTo>
                    <a:pt x="732" y="1928"/>
                  </a:lnTo>
                  <a:lnTo>
                    <a:pt x="677" y="1973"/>
                  </a:lnTo>
                  <a:lnTo>
                    <a:pt x="620" y="2014"/>
                  </a:lnTo>
                  <a:lnTo>
                    <a:pt x="560" y="2052"/>
                  </a:lnTo>
                  <a:lnTo>
                    <a:pt x="498" y="2087"/>
                  </a:lnTo>
                  <a:lnTo>
                    <a:pt x="433" y="2116"/>
                  </a:lnTo>
                  <a:lnTo>
                    <a:pt x="366" y="2142"/>
                  </a:lnTo>
                  <a:lnTo>
                    <a:pt x="297" y="2164"/>
                  </a:lnTo>
                  <a:lnTo>
                    <a:pt x="226" y="2180"/>
                  </a:lnTo>
                  <a:lnTo>
                    <a:pt x="154" y="2192"/>
                  </a:lnTo>
                  <a:lnTo>
                    <a:pt x="80" y="2200"/>
                  </a:lnTo>
                  <a:lnTo>
                    <a:pt x="4" y="2203"/>
                  </a:lnTo>
                  <a:lnTo>
                    <a:pt x="0" y="2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1"/>
            <p:cNvSpPr>
              <a:spLocks noEditPoints="1"/>
            </p:cNvSpPr>
            <p:nvPr/>
          </p:nvSpPr>
          <p:spPr bwMode="auto">
            <a:xfrm>
              <a:off x="5299076" y="2197100"/>
              <a:ext cx="1522413" cy="2397125"/>
            </a:xfrm>
            <a:custGeom>
              <a:avLst/>
              <a:gdLst/>
              <a:ahLst/>
              <a:cxnLst>
                <a:cxn ang="0">
                  <a:pos x="581" y="1159"/>
                </a:cxn>
                <a:cxn ang="0">
                  <a:pos x="653" y="1124"/>
                </a:cxn>
                <a:cxn ang="0">
                  <a:pos x="702" y="1066"/>
                </a:cxn>
                <a:cxn ang="0">
                  <a:pos x="718" y="996"/>
                </a:cxn>
                <a:cxn ang="0">
                  <a:pos x="705" y="934"/>
                </a:cxn>
                <a:cxn ang="0">
                  <a:pos x="663" y="883"/>
                </a:cxn>
                <a:cxn ang="0">
                  <a:pos x="586" y="846"/>
                </a:cxn>
                <a:cxn ang="0">
                  <a:pos x="383" y="277"/>
                </a:cxn>
                <a:cxn ang="0">
                  <a:pos x="318" y="325"/>
                </a:cxn>
                <a:cxn ang="0">
                  <a:pos x="286" y="390"/>
                </a:cxn>
                <a:cxn ang="0">
                  <a:pos x="292" y="457"/>
                </a:cxn>
                <a:cxn ang="0">
                  <a:pos x="333" y="516"/>
                </a:cxn>
                <a:cxn ang="0">
                  <a:pos x="410" y="559"/>
                </a:cxn>
                <a:cxn ang="0">
                  <a:pos x="553" y="0"/>
                </a:cxn>
                <a:cxn ang="0">
                  <a:pos x="637" y="98"/>
                </a:cxn>
                <a:cxn ang="0">
                  <a:pos x="743" y="136"/>
                </a:cxn>
                <a:cxn ang="0">
                  <a:pos x="826" y="197"/>
                </a:cxn>
                <a:cxn ang="0">
                  <a:pos x="884" y="277"/>
                </a:cxn>
                <a:cxn ang="0">
                  <a:pos x="919" y="377"/>
                </a:cxn>
                <a:cxn ang="0">
                  <a:pos x="651" y="353"/>
                </a:cxn>
                <a:cxn ang="0">
                  <a:pos x="601" y="295"/>
                </a:cxn>
                <a:cxn ang="0">
                  <a:pos x="553" y="600"/>
                </a:cxn>
                <a:cxn ang="0">
                  <a:pos x="708" y="645"/>
                </a:cxn>
                <a:cxn ang="0">
                  <a:pos x="822" y="700"/>
                </a:cxn>
                <a:cxn ang="0">
                  <a:pos x="896" y="768"/>
                </a:cxn>
                <a:cxn ang="0">
                  <a:pos x="943" y="858"/>
                </a:cxn>
                <a:cxn ang="0">
                  <a:pos x="959" y="966"/>
                </a:cxn>
                <a:cxn ang="0">
                  <a:pos x="944" y="1074"/>
                </a:cxn>
                <a:cxn ang="0">
                  <a:pos x="898" y="1168"/>
                </a:cxn>
                <a:cxn ang="0">
                  <a:pos x="823" y="1248"/>
                </a:cxn>
                <a:cxn ang="0">
                  <a:pos x="723" y="1308"/>
                </a:cxn>
                <a:cxn ang="0">
                  <a:pos x="599" y="1344"/>
                </a:cxn>
                <a:cxn ang="0">
                  <a:pos x="410" y="1510"/>
                </a:cxn>
                <a:cxn ang="0">
                  <a:pos x="319" y="1340"/>
                </a:cxn>
                <a:cxn ang="0">
                  <a:pos x="201" y="1293"/>
                </a:cxn>
                <a:cxn ang="0">
                  <a:pos x="107" y="1219"/>
                </a:cxn>
                <a:cxn ang="0">
                  <a:pos x="39" y="1118"/>
                </a:cxn>
                <a:cxn ang="0">
                  <a:pos x="0" y="990"/>
                </a:cxn>
                <a:cxn ang="0">
                  <a:pos x="278" y="1029"/>
                </a:cxn>
                <a:cxn ang="0">
                  <a:pos x="337" y="1106"/>
                </a:cxn>
                <a:cxn ang="0">
                  <a:pos x="410" y="1153"/>
                </a:cxn>
                <a:cxn ang="0">
                  <a:pos x="309" y="769"/>
                </a:cxn>
                <a:cxn ang="0">
                  <a:pos x="189" y="707"/>
                </a:cxn>
                <a:cxn ang="0">
                  <a:pos x="105" y="629"/>
                </a:cxn>
                <a:cxn ang="0">
                  <a:pos x="56" y="534"/>
                </a:cxn>
                <a:cxn ang="0">
                  <a:pos x="39" y="424"/>
                </a:cxn>
                <a:cxn ang="0">
                  <a:pos x="57" y="314"/>
                </a:cxn>
                <a:cxn ang="0">
                  <a:pos x="114" y="220"/>
                </a:cxn>
                <a:cxn ang="0">
                  <a:pos x="205" y="144"/>
                </a:cxn>
                <a:cxn ang="0">
                  <a:pos x="320" y="98"/>
                </a:cxn>
                <a:cxn ang="0">
                  <a:pos x="410" y="0"/>
                </a:cxn>
              </a:cxnLst>
              <a:rect l="0" t="0" r="r" b="b"/>
              <a:pathLst>
                <a:path w="959" h="1510">
                  <a:moveTo>
                    <a:pt x="553" y="836"/>
                  </a:moveTo>
                  <a:lnTo>
                    <a:pt x="553" y="1165"/>
                  </a:lnTo>
                  <a:lnTo>
                    <a:pt x="581" y="1159"/>
                  </a:lnTo>
                  <a:lnTo>
                    <a:pt x="608" y="1150"/>
                  </a:lnTo>
                  <a:lnTo>
                    <a:pt x="632" y="1138"/>
                  </a:lnTo>
                  <a:lnTo>
                    <a:pt x="653" y="1124"/>
                  </a:lnTo>
                  <a:lnTo>
                    <a:pt x="672" y="1106"/>
                  </a:lnTo>
                  <a:lnTo>
                    <a:pt x="689" y="1087"/>
                  </a:lnTo>
                  <a:lnTo>
                    <a:pt x="702" y="1066"/>
                  </a:lnTo>
                  <a:lnTo>
                    <a:pt x="711" y="1044"/>
                  </a:lnTo>
                  <a:lnTo>
                    <a:pt x="717" y="1021"/>
                  </a:lnTo>
                  <a:lnTo>
                    <a:pt x="718" y="996"/>
                  </a:lnTo>
                  <a:lnTo>
                    <a:pt x="717" y="974"/>
                  </a:lnTo>
                  <a:lnTo>
                    <a:pt x="712" y="954"/>
                  </a:lnTo>
                  <a:lnTo>
                    <a:pt x="705" y="934"/>
                  </a:lnTo>
                  <a:lnTo>
                    <a:pt x="694" y="916"/>
                  </a:lnTo>
                  <a:lnTo>
                    <a:pt x="680" y="899"/>
                  </a:lnTo>
                  <a:lnTo>
                    <a:pt x="663" y="883"/>
                  </a:lnTo>
                  <a:lnTo>
                    <a:pt x="641" y="869"/>
                  </a:lnTo>
                  <a:lnTo>
                    <a:pt x="616" y="857"/>
                  </a:lnTo>
                  <a:lnTo>
                    <a:pt x="586" y="846"/>
                  </a:lnTo>
                  <a:lnTo>
                    <a:pt x="553" y="836"/>
                  </a:lnTo>
                  <a:close/>
                  <a:moveTo>
                    <a:pt x="410" y="268"/>
                  </a:moveTo>
                  <a:lnTo>
                    <a:pt x="383" y="277"/>
                  </a:lnTo>
                  <a:lnTo>
                    <a:pt x="359" y="290"/>
                  </a:lnTo>
                  <a:lnTo>
                    <a:pt x="337" y="306"/>
                  </a:lnTo>
                  <a:lnTo>
                    <a:pt x="318" y="325"/>
                  </a:lnTo>
                  <a:lnTo>
                    <a:pt x="303" y="346"/>
                  </a:lnTo>
                  <a:lnTo>
                    <a:pt x="293" y="367"/>
                  </a:lnTo>
                  <a:lnTo>
                    <a:pt x="286" y="390"/>
                  </a:lnTo>
                  <a:lnTo>
                    <a:pt x="284" y="414"/>
                  </a:lnTo>
                  <a:lnTo>
                    <a:pt x="286" y="436"/>
                  </a:lnTo>
                  <a:lnTo>
                    <a:pt x="292" y="457"/>
                  </a:lnTo>
                  <a:lnTo>
                    <a:pt x="302" y="478"/>
                  </a:lnTo>
                  <a:lnTo>
                    <a:pt x="316" y="497"/>
                  </a:lnTo>
                  <a:lnTo>
                    <a:pt x="333" y="516"/>
                  </a:lnTo>
                  <a:lnTo>
                    <a:pt x="355" y="532"/>
                  </a:lnTo>
                  <a:lnTo>
                    <a:pt x="381" y="547"/>
                  </a:lnTo>
                  <a:lnTo>
                    <a:pt x="410" y="559"/>
                  </a:lnTo>
                  <a:lnTo>
                    <a:pt x="410" y="268"/>
                  </a:lnTo>
                  <a:close/>
                  <a:moveTo>
                    <a:pt x="410" y="0"/>
                  </a:moveTo>
                  <a:lnTo>
                    <a:pt x="553" y="0"/>
                  </a:lnTo>
                  <a:lnTo>
                    <a:pt x="553" y="83"/>
                  </a:lnTo>
                  <a:lnTo>
                    <a:pt x="596" y="89"/>
                  </a:lnTo>
                  <a:lnTo>
                    <a:pt x="637" y="98"/>
                  </a:lnTo>
                  <a:lnTo>
                    <a:pt x="675" y="108"/>
                  </a:lnTo>
                  <a:lnTo>
                    <a:pt x="710" y="121"/>
                  </a:lnTo>
                  <a:lnTo>
                    <a:pt x="743" y="136"/>
                  </a:lnTo>
                  <a:lnTo>
                    <a:pt x="773" y="155"/>
                  </a:lnTo>
                  <a:lnTo>
                    <a:pt x="801" y="175"/>
                  </a:lnTo>
                  <a:lnTo>
                    <a:pt x="826" y="197"/>
                  </a:lnTo>
                  <a:lnTo>
                    <a:pt x="848" y="222"/>
                  </a:lnTo>
                  <a:lnTo>
                    <a:pt x="868" y="249"/>
                  </a:lnTo>
                  <a:lnTo>
                    <a:pt x="884" y="277"/>
                  </a:lnTo>
                  <a:lnTo>
                    <a:pt x="899" y="308"/>
                  </a:lnTo>
                  <a:lnTo>
                    <a:pt x="910" y="342"/>
                  </a:lnTo>
                  <a:lnTo>
                    <a:pt x="919" y="377"/>
                  </a:lnTo>
                  <a:lnTo>
                    <a:pt x="671" y="404"/>
                  </a:lnTo>
                  <a:lnTo>
                    <a:pt x="663" y="377"/>
                  </a:lnTo>
                  <a:lnTo>
                    <a:pt x="651" y="353"/>
                  </a:lnTo>
                  <a:lnTo>
                    <a:pt x="638" y="331"/>
                  </a:lnTo>
                  <a:lnTo>
                    <a:pt x="621" y="312"/>
                  </a:lnTo>
                  <a:lnTo>
                    <a:pt x="601" y="295"/>
                  </a:lnTo>
                  <a:lnTo>
                    <a:pt x="578" y="281"/>
                  </a:lnTo>
                  <a:lnTo>
                    <a:pt x="553" y="270"/>
                  </a:lnTo>
                  <a:lnTo>
                    <a:pt x="553" y="600"/>
                  </a:lnTo>
                  <a:lnTo>
                    <a:pt x="609" y="614"/>
                  </a:lnTo>
                  <a:lnTo>
                    <a:pt x="661" y="629"/>
                  </a:lnTo>
                  <a:lnTo>
                    <a:pt x="708" y="645"/>
                  </a:lnTo>
                  <a:lnTo>
                    <a:pt x="751" y="662"/>
                  </a:lnTo>
                  <a:lnTo>
                    <a:pt x="788" y="680"/>
                  </a:lnTo>
                  <a:lnTo>
                    <a:pt x="822" y="700"/>
                  </a:lnTo>
                  <a:lnTo>
                    <a:pt x="849" y="720"/>
                  </a:lnTo>
                  <a:lnTo>
                    <a:pt x="873" y="742"/>
                  </a:lnTo>
                  <a:lnTo>
                    <a:pt x="896" y="768"/>
                  </a:lnTo>
                  <a:lnTo>
                    <a:pt x="915" y="796"/>
                  </a:lnTo>
                  <a:lnTo>
                    <a:pt x="931" y="826"/>
                  </a:lnTo>
                  <a:lnTo>
                    <a:pt x="943" y="858"/>
                  </a:lnTo>
                  <a:lnTo>
                    <a:pt x="952" y="892"/>
                  </a:lnTo>
                  <a:lnTo>
                    <a:pt x="958" y="928"/>
                  </a:lnTo>
                  <a:lnTo>
                    <a:pt x="959" y="966"/>
                  </a:lnTo>
                  <a:lnTo>
                    <a:pt x="958" y="1003"/>
                  </a:lnTo>
                  <a:lnTo>
                    <a:pt x="952" y="1039"/>
                  </a:lnTo>
                  <a:lnTo>
                    <a:pt x="944" y="1074"/>
                  </a:lnTo>
                  <a:lnTo>
                    <a:pt x="932" y="1106"/>
                  </a:lnTo>
                  <a:lnTo>
                    <a:pt x="917" y="1138"/>
                  </a:lnTo>
                  <a:lnTo>
                    <a:pt x="898" y="1168"/>
                  </a:lnTo>
                  <a:lnTo>
                    <a:pt x="876" y="1196"/>
                  </a:lnTo>
                  <a:lnTo>
                    <a:pt x="851" y="1223"/>
                  </a:lnTo>
                  <a:lnTo>
                    <a:pt x="823" y="1248"/>
                  </a:lnTo>
                  <a:lnTo>
                    <a:pt x="792" y="1271"/>
                  </a:lnTo>
                  <a:lnTo>
                    <a:pt x="759" y="1291"/>
                  </a:lnTo>
                  <a:lnTo>
                    <a:pt x="723" y="1308"/>
                  </a:lnTo>
                  <a:lnTo>
                    <a:pt x="684" y="1323"/>
                  </a:lnTo>
                  <a:lnTo>
                    <a:pt x="643" y="1335"/>
                  </a:lnTo>
                  <a:lnTo>
                    <a:pt x="599" y="1344"/>
                  </a:lnTo>
                  <a:lnTo>
                    <a:pt x="553" y="1351"/>
                  </a:lnTo>
                  <a:lnTo>
                    <a:pt x="553" y="1510"/>
                  </a:lnTo>
                  <a:lnTo>
                    <a:pt x="410" y="1510"/>
                  </a:lnTo>
                  <a:lnTo>
                    <a:pt x="410" y="1356"/>
                  </a:lnTo>
                  <a:lnTo>
                    <a:pt x="364" y="1350"/>
                  </a:lnTo>
                  <a:lnTo>
                    <a:pt x="319" y="1340"/>
                  </a:lnTo>
                  <a:lnTo>
                    <a:pt x="277" y="1327"/>
                  </a:lnTo>
                  <a:lnTo>
                    <a:pt x="237" y="1312"/>
                  </a:lnTo>
                  <a:lnTo>
                    <a:pt x="201" y="1293"/>
                  </a:lnTo>
                  <a:lnTo>
                    <a:pt x="166" y="1272"/>
                  </a:lnTo>
                  <a:lnTo>
                    <a:pt x="135" y="1247"/>
                  </a:lnTo>
                  <a:lnTo>
                    <a:pt x="107" y="1219"/>
                  </a:lnTo>
                  <a:lnTo>
                    <a:pt x="81" y="1188"/>
                  </a:lnTo>
                  <a:lnTo>
                    <a:pt x="58" y="1155"/>
                  </a:lnTo>
                  <a:lnTo>
                    <a:pt x="39" y="1118"/>
                  </a:lnTo>
                  <a:lnTo>
                    <a:pt x="23" y="1079"/>
                  </a:lnTo>
                  <a:lnTo>
                    <a:pt x="10" y="1036"/>
                  </a:lnTo>
                  <a:lnTo>
                    <a:pt x="0" y="990"/>
                  </a:lnTo>
                  <a:lnTo>
                    <a:pt x="256" y="966"/>
                  </a:lnTo>
                  <a:lnTo>
                    <a:pt x="265" y="998"/>
                  </a:lnTo>
                  <a:lnTo>
                    <a:pt x="278" y="1029"/>
                  </a:lnTo>
                  <a:lnTo>
                    <a:pt x="294" y="1057"/>
                  </a:lnTo>
                  <a:lnTo>
                    <a:pt x="314" y="1083"/>
                  </a:lnTo>
                  <a:lnTo>
                    <a:pt x="337" y="1106"/>
                  </a:lnTo>
                  <a:lnTo>
                    <a:pt x="360" y="1125"/>
                  </a:lnTo>
                  <a:lnTo>
                    <a:pt x="385" y="1141"/>
                  </a:lnTo>
                  <a:lnTo>
                    <a:pt x="410" y="1153"/>
                  </a:lnTo>
                  <a:lnTo>
                    <a:pt x="410" y="800"/>
                  </a:lnTo>
                  <a:lnTo>
                    <a:pt x="358" y="785"/>
                  </a:lnTo>
                  <a:lnTo>
                    <a:pt x="309" y="769"/>
                  </a:lnTo>
                  <a:lnTo>
                    <a:pt x="265" y="750"/>
                  </a:lnTo>
                  <a:lnTo>
                    <a:pt x="224" y="730"/>
                  </a:lnTo>
                  <a:lnTo>
                    <a:pt x="189" y="707"/>
                  </a:lnTo>
                  <a:lnTo>
                    <a:pt x="157" y="683"/>
                  </a:lnTo>
                  <a:lnTo>
                    <a:pt x="129" y="656"/>
                  </a:lnTo>
                  <a:lnTo>
                    <a:pt x="105" y="629"/>
                  </a:lnTo>
                  <a:lnTo>
                    <a:pt x="85" y="598"/>
                  </a:lnTo>
                  <a:lnTo>
                    <a:pt x="69" y="567"/>
                  </a:lnTo>
                  <a:lnTo>
                    <a:pt x="56" y="534"/>
                  </a:lnTo>
                  <a:lnTo>
                    <a:pt x="46" y="499"/>
                  </a:lnTo>
                  <a:lnTo>
                    <a:pt x="41" y="462"/>
                  </a:lnTo>
                  <a:lnTo>
                    <a:pt x="39" y="424"/>
                  </a:lnTo>
                  <a:lnTo>
                    <a:pt x="41" y="385"/>
                  </a:lnTo>
                  <a:lnTo>
                    <a:pt x="47" y="349"/>
                  </a:lnTo>
                  <a:lnTo>
                    <a:pt x="57" y="314"/>
                  </a:lnTo>
                  <a:lnTo>
                    <a:pt x="73" y="280"/>
                  </a:lnTo>
                  <a:lnTo>
                    <a:pt x="91" y="249"/>
                  </a:lnTo>
                  <a:lnTo>
                    <a:pt x="114" y="220"/>
                  </a:lnTo>
                  <a:lnTo>
                    <a:pt x="141" y="192"/>
                  </a:lnTo>
                  <a:lnTo>
                    <a:pt x="171" y="167"/>
                  </a:lnTo>
                  <a:lnTo>
                    <a:pt x="205" y="144"/>
                  </a:lnTo>
                  <a:lnTo>
                    <a:pt x="240" y="126"/>
                  </a:lnTo>
                  <a:lnTo>
                    <a:pt x="278" y="110"/>
                  </a:lnTo>
                  <a:lnTo>
                    <a:pt x="320" y="98"/>
                  </a:lnTo>
                  <a:lnTo>
                    <a:pt x="364" y="89"/>
                  </a:lnTo>
                  <a:lnTo>
                    <a:pt x="410" y="83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87799" y="4084252"/>
            <a:ext cx="1371600" cy="1334345"/>
            <a:chOff x="4011613" y="1414463"/>
            <a:chExt cx="4149725" cy="4037013"/>
          </a:xfrm>
        </p:grpSpPr>
        <p:sp>
          <p:nvSpPr>
            <p:cNvPr id="77" name="Freeform 6"/>
            <p:cNvSpPr>
              <a:spLocks/>
            </p:cNvSpPr>
            <p:nvPr/>
          </p:nvSpPr>
          <p:spPr bwMode="auto">
            <a:xfrm>
              <a:off x="4154488" y="1446213"/>
              <a:ext cx="4006850" cy="4005263"/>
            </a:xfrm>
            <a:custGeom>
              <a:avLst/>
              <a:gdLst/>
              <a:ahLst/>
              <a:cxnLst>
                <a:cxn ang="0">
                  <a:pos x="1341" y="3"/>
                </a:cxn>
                <a:cxn ang="0">
                  <a:pos x="1497" y="23"/>
                </a:cxn>
                <a:cxn ang="0">
                  <a:pos x="1646" y="60"/>
                </a:cxn>
                <a:cxn ang="0">
                  <a:pos x="1788" y="115"/>
                </a:cxn>
                <a:cxn ang="0">
                  <a:pos x="1920" y="186"/>
                </a:cxn>
                <a:cxn ang="0">
                  <a:pos x="2043" y="271"/>
                </a:cxn>
                <a:cxn ang="0">
                  <a:pos x="2154" y="369"/>
                </a:cxn>
                <a:cxn ang="0">
                  <a:pos x="2254" y="481"/>
                </a:cxn>
                <a:cxn ang="0">
                  <a:pos x="2339" y="604"/>
                </a:cxn>
                <a:cxn ang="0">
                  <a:pos x="2409" y="736"/>
                </a:cxn>
                <a:cxn ang="0">
                  <a:pos x="2464" y="877"/>
                </a:cxn>
                <a:cxn ang="0">
                  <a:pos x="2502" y="1026"/>
                </a:cxn>
                <a:cxn ang="0">
                  <a:pos x="2521" y="1182"/>
                </a:cxn>
                <a:cxn ang="0">
                  <a:pos x="2521" y="1341"/>
                </a:cxn>
                <a:cxn ang="0">
                  <a:pos x="2502" y="1497"/>
                </a:cxn>
                <a:cxn ang="0">
                  <a:pos x="2464" y="1645"/>
                </a:cxn>
                <a:cxn ang="0">
                  <a:pos x="2409" y="1787"/>
                </a:cxn>
                <a:cxn ang="0">
                  <a:pos x="2339" y="1920"/>
                </a:cxn>
                <a:cxn ang="0">
                  <a:pos x="2254" y="2042"/>
                </a:cxn>
                <a:cxn ang="0">
                  <a:pos x="2154" y="2153"/>
                </a:cxn>
                <a:cxn ang="0">
                  <a:pos x="2043" y="2253"/>
                </a:cxn>
                <a:cxn ang="0">
                  <a:pos x="1920" y="2338"/>
                </a:cxn>
                <a:cxn ang="0">
                  <a:pos x="1788" y="2409"/>
                </a:cxn>
                <a:cxn ang="0">
                  <a:pos x="1646" y="2464"/>
                </a:cxn>
                <a:cxn ang="0">
                  <a:pos x="1497" y="2501"/>
                </a:cxn>
                <a:cxn ang="0">
                  <a:pos x="1341" y="2521"/>
                </a:cxn>
                <a:cxn ang="0">
                  <a:pos x="1182" y="2521"/>
                </a:cxn>
                <a:cxn ang="0">
                  <a:pos x="1027" y="2501"/>
                </a:cxn>
                <a:cxn ang="0">
                  <a:pos x="878" y="2464"/>
                </a:cxn>
                <a:cxn ang="0">
                  <a:pos x="736" y="2409"/>
                </a:cxn>
                <a:cxn ang="0">
                  <a:pos x="603" y="2338"/>
                </a:cxn>
                <a:cxn ang="0">
                  <a:pos x="481" y="2253"/>
                </a:cxn>
                <a:cxn ang="0">
                  <a:pos x="370" y="2153"/>
                </a:cxn>
                <a:cxn ang="0">
                  <a:pos x="270" y="2042"/>
                </a:cxn>
                <a:cxn ang="0">
                  <a:pos x="185" y="1920"/>
                </a:cxn>
                <a:cxn ang="0">
                  <a:pos x="114" y="1787"/>
                </a:cxn>
                <a:cxn ang="0">
                  <a:pos x="60" y="1645"/>
                </a:cxn>
                <a:cxn ang="0">
                  <a:pos x="22" y="1497"/>
                </a:cxn>
                <a:cxn ang="0">
                  <a:pos x="2" y="1341"/>
                </a:cxn>
                <a:cxn ang="0">
                  <a:pos x="2" y="1182"/>
                </a:cxn>
                <a:cxn ang="0">
                  <a:pos x="22" y="1026"/>
                </a:cxn>
                <a:cxn ang="0">
                  <a:pos x="60" y="877"/>
                </a:cxn>
                <a:cxn ang="0">
                  <a:pos x="114" y="736"/>
                </a:cxn>
                <a:cxn ang="0">
                  <a:pos x="185" y="604"/>
                </a:cxn>
                <a:cxn ang="0">
                  <a:pos x="270" y="481"/>
                </a:cxn>
                <a:cxn ang="0">
                  <a:pos x="370" y="369"/>
                </a:cxn>
                <a:cxn ang="0">
                  <a:pos x="481" y="271"/>
                </a:cxn>
                <a:cxn ang="0">
                  <a:pos x="603" y="186"/>
                </a:cxn>
                <a:cxn ang="0">
                  <a:pos x="736" y="115"/>
                </a:cxn>
                <a:cxn ang="0">
                  <a:pos x="878" y="60"/>
                </a:cxn>
                <a:cxn ang="0">
                  <a:pos x="1027" y="23"/>
                </a:cxn>
                <a:cxn ang="0">
                  <a:pos x="1182" y="3"/>
                </a:cxn>
              </a:cxnLst>
              <a:rect l="0" t="0" r="r" b="b"/>
              <a:pathLst>
                <a:path w="2524" h="2523">
                  <a:moveTo>
                    <a:pt x="1262" y="0"/>
                  </a:moveTo>
                  <a:lnTo>
                    <a:pt x="1341" y="3"/>
                  </a:lnTo>
                  <a:lnTo>
                    <a:pt x="1420" y="10"/>
                  </a:lnTo>
                  <a:lnTo>
                    <a:pt x="1497" y="23"/>
                  </a:lnTo>
                  <a:lnTo>
                    <a:pt x="1573" y="39"/>
                  </a:lnTo>
                  <a:lnTo>
                    <a:pt x="1646" y="60"/>
                  </a:lnTo>
                  <a:lnTo>
                    <a:pt x="1718" y="86"/>
                  </a:lnTo>
                  <a:lnTo>
                    <a:pt x="1788" y="115"/>
                  </a:lnTo>
                  <a:lnTo>
                    <a:pt x="1855" y="148"/>
                  </a:lnTo>
                  <a:lnTo>
                    <a:pt x="1920" y="186"/>
                  </a:lnTo>
                  <a:lnTo>
                    <a:pt x="1982" y="226"/>
                  </a:lnTo>
                  <a:lnTo>
                    <a:pt x="2043" y="271"/>
                  </a:lnTo>
                  <a:lnTo>
                    <a:pt x="2100" y="318"/>
                  </a:lnTo>
                  <a:lnTo>
                    <a:pt x="2154" y="369"/>
                  </a:lnTo>
                  <a:lnTo>
                    <a:pt x="2205" y="424"/>
                  </a:lnTo>
                  <a:lnTo>
                    <a:pt x="2254" y="481"/>
                  </a:lnTo>
                  <a:lnTo>
                    <a:pt x="2298" y="541"/>
                  </a:lnTo>
                  <a:lnTo>
                    <a:pt x="2339" y="604"/>
                  </a:lnTo>
                  <a:lnTo>
                    <a:pt x="2376" y="668"/>
                  </a:lnTo>
                  <a:lnTo>
                    <a:pt x="2409" y="736"/>
                  </a:lnTo>
                  <a:lnTo>
                    <a:pt x="2439" y="806"/>
                  </a:lnTo>
                  <a:lnTo>
                    <a:pt x="2464" y="877"/>
                  </a:lnTo>
                  <a:lnTo>
                    <a:pt x="2486" y="951"/>
                  </a:lnTo>
                  <a:lnTo>
                    <a:pt x="2502" y="1026"/>
                  </a:lnTo>
                  <a:lnTo>
                    <a:pt x="2514" y="1103"/>
                  </a:lnTo>
                  <a:lnTo>
                    <a:pt x="2521" y="1182"/>
                  </a:lnTo>
                  <a:lnTo>
                    <a:pt x="2524" y="1261"/>
                  </a:lnTo>
                  <a:lnTo>
                    <a:pt x="2521" y="1341"/>
                  </a:lnTo>
                  <a:lnTo>
                    <a:pt x="2514" y="1420"/>
                  </a:lnTo>
                  <a:lnTo>
                    <a:pt x="2502" y="1497"/>
                  </a:lnTo>
                  <a:lnTo>
                    <a:pt x="2486" y="1572"/>
                  </a:lnTo>
                  <a:lnTo>
                    <a:pt x="2464" y="1645"/>
                  </a:lnTo>
                  <a:lnTo>
                    <a:pt x="2439" y="1717"/>
                  </a:lnTo>
                  <a:lnTo>
                    <a:pt x="2409" y="1787"/>
                  </a:lnTo>
                  <a:lnTo>
                    <a:pt x="2376" y="1855"/>
                  </a:lnTo>
                  <a:lnTo>
                    <a:pt x="2339" y="1920"/>
                  </a:lnTo>
                  <a:lnTo>
                    <a:pt x="2298" y="1982"/>
                  </a:lnTo>
                  <a:lnTo>
                    <a:pt x="2254" y="2042"/>
                  </a:lnTo>
                  <a:lnTo>
                    <a:pt x="2205" y="2099"/>
                  </a:lnTo>
                  <a:lnTo>
                    <a:pt x="2154" y="2153"/>
                  </a:lnTo>
                  <a:lnTo>
                    <a:pt x="2100" y="2204"/>
                  </a:lnTo>
                  <a:lnTo>
                    <a:pt x="2043" y="2253"/>
                  </a:lnTo>
                  <a:lnTo>
                    <a:pt x="1982" y="2297"/>
                  </a:lnTo>
                  <a:lnTo>
                    <a:pt x="1920" y="2338"/>
                  </a:lnTo>
                  <a:lnTo>
                    <a:pt x="1855" y="2375"/>
                  </a:lnTo>
                  <a:lnTo>
                    <a:pt x="1788" y="2409"/>
                  </a:lnTo>
                  <a:lnTo>
                    <a:pt x="1718" y="2438"/>
                  </a:lnTo>
                  <a:lnTo>
                    <a:pt x="1646" y="2464"/>
                  </a:lnTo>
                  <a:lnTo>
                    <a:pt x="1573" y="2485"/>
                  </a:lnTo>
                  <a:lnTo>
                    <a:pt x="1497" y="2501"/>
                  </a:lnTo>
                  <a:lnTo>
                    <a:pt x="1420" y="2514"/>
                  </a:lnTo>
                  <a:lnTo>
                    <a:pt x="1341" y="2521"/>
                  </a:lnTo>
                  <a:lnTo>
                    <a:pt x="1262" y="2523"/>
                  </a:lnTo>
                  <a:lnTo>
                    <a:pt x="1182" y="2521"/>
                  </a:lnTo>
                  <a:lnTo>
                    <a:pt x="1104" y="2514"/>
                  </a:lnTo>
                  <a:lnTo>
                    <a:pt x="1027" y="2501"/>
                  </a:lnTo>
                  <a:lnTo>
                    <a:pt x="951" y="2485"/>
                  </a:lnTo>
                  <a:lnTo>
                    <a:pt x="878" y="2464"/>
                  </a:lnTo>
                  <a:lnTo>
                    <a:pt x="806" y="2438"/>
                  </a:lnTo>
                  <a:lnTo>
                    <a:pt x="736" y="2409"/>
                  </a:lnTo>
                  <a:lnTo>
                    <a:pt x="669" y="2375"/>
                  </a:lnTo>
                  <a:lnTo>
                    <a:pt x="603" y="2338"/>
                  </a:lnTo>
                  <a:lnTo>
                    <a:pt x="541" y="2297"/>
                  </a:lnTo>
                  <a:lnTo>
                    <a:pt x="481" y="2253"/>
                  </a:lnTo>
                  <a:lnTo>
                    <a:pt x="424" y="2204"/>
                  </a:lnTo>
                  <a:lnTo>
                    <a:pt x="370" y="2153"/>
                  </a:lnTo>
                  <a:lnTo>
                    <a:pt x="319" y="2099"/>
                  </a:lnTo>
                  <a:lnTo>
                    <a:pt x="270" y="2042"/>
                  </a:lnTo>
                  <a:lnTo>
                    <a:pt x="226" y="1982"/>
                  </a:lnTo>
                  <a:lnTo>
                    <a:pt x="185" y="1920"/>
                  </a:lnTo>
                  <a:lnTo>
                    <a:pt x="148" y="1855"/>
                  </a:lnTo>
                  <a:lnTo>
                    <a:pt x="114" y="1787"/>
                  </a:lnTo>
                  <a:lnTo>
                    <a:pt x="85" y="1717"/>
                  </a:lnTo>
                  <a:lnTo>
                    <a:pt x="60" y="1645"/>
                  </a:lnTo>
                  <a:lnTo>
                    <a:pt x="38" y="1572"/>
                  </a:lnTo>
                  <a:lnTo>
                    <a:pt x="22" y="1497"/>
                  </a:lnTo>
                  <a:lnTo>
                    <a:pt x="9" y="1420"/>
                  </a:lnTo>
                  <a:lnTo>
                    <a:pt x="2" y="1341"/>
                  </a:lnTo>
                  <a:lnTo>
                    <a:pt x="0" y="1261"/>
                  </a:lnTo>
                  <a:lnTo>
                    <a:pt x="2" y="1182"/>
                  </a:lnTo>
                  <a:lnTo>
                    <a:pt x="9" y="1103"/>
                  </a:lnTo>
                  <a:lnTo>
                    <a:pt x="22" y="1026"/>
                  </a:lnTo>
                  <a:lnTo>
                    <a:pt x="38" y="951"/>
                  </a:lnTo>
                  <a:lnTo>
                    <a:pt x="60" y="877"/>
                  </a:lnTo>
                  <a:lnTo>
                    <a:pt x="85" y="806"/>
                  </a:lnTo>
                  <a:lnTo>
                    <a:pt x="114" y="736"/>
                  </a:lnTo>
                  <a:lnTo>
                    <a:pt x="148" y="668"/>
                  </a:lnTo>
                  <a:lnTo>
                    <a:pt x="185" y="604"/>
                  </a:lnTo>
                  <a:lnTo>
                    <a:pt x="226" y="541"/>
                  </a:lnTo>
                  <a:lnTo>
                    <a:pt x="270" y="481"/>
                  </a:lnTo>
                  <a:lnTo>
                    <a:pt x="319" y="424"/>
                  </a:lnTo>
                  <a:lnTo>
                    <a:pt x="370" y="369"/>
                  </a:lnTo>
                  <a:lnTo>
                    <a:pt x="424" y="318"/>
                  </a:lnTo>
                  <a:lnTo>
                    <a:pt x="481" y="271"/>
                  </a:lnTo>
                  <a:lnTo>
                    <a:pt x="541" y="226"/>
                  </a:lnTo>
                  <a:lnTo>
                    <a:pt x="603" y="186"/>
                  </a:lnTo>
                  <a:lnTo>
                    <a:pt x="669" y="148"/>
                  </a:lnTo>
                  <a:lnTo>
                    <a:pt x="736" y="115"/>
                  </a:lnTo>
                  <a:lnTo>
                    <a:pt x="806" y="86"/>
                  </a:lnTo>
                  <a:lnTo>
                    <a:pt x="878" y="60"/>
                  </a:lnTo>
                  <a:lnTo>
                    <a:pt x="951" y="39"/>
                  </a:lnTo>
                  <a:lnTo>
                    <a:pt x="1027" y="23"/>
                  </a:lnTo>
                  <a:lnTo>
                    <a:pt x="1104" y="10"/>
                  </a:lnTo>
                  <a:lnTo>
                    <a:pt x="1182" y="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"/>
            <p:cNvSpPr>
              <a:spLocks/>
            </p:cNvSpPr>
            <p:nvPr/>
          </p:nvSpPr>
          <p:spPr bwMode="auto">
            <a:xfrm>
              <a:off x="4011613" y="1416050"/>
              <a:ext cx="1997075" cy="4002088"/>
            </a:xfrm>
            <a:custGeom>
              <a:avLst/>
              <a:gdLst/>
              <a:ahLst/>
              <a:cxnLst>
                <a:cxn ang="0">
                  <a:pos x="1258" y="0"/>
                </a:cxn>
                <a:cxn ang="0">
                  <a:pos x="1258" y="2521"/>
                </a:cxn>
                <a:cxn ang="0">
                  <a:pos x="1179" y="2519"/>
                </a:cxn>
                <a:cxn ang="0">
                  <a:pos x="1101" y="2511"/>
                </a:cxn>
                <a:cxn ang="0">
                  <a:pos x="1023" y="2499"/>
                </a:cxn>
                <a:cxn ang="0">
                  <a:pos x="948" y="2483"/>
                </a:cxn>
                <a:cxn ang="0">
                  <a:pos x="875" y="2461"/>
                </a:cxn>
                <a:cxn ang="0">
                  <a:pos x="803" y="2436"/>
                </a:cxn>
                <a:cxn ang="0">
                  <a:pos x="734" y="2406"/>
                </a:cxn>
                <a:cxn ang="0">
                  <a:pos x="666" y="2373"/>
                </a:cxn>
                <a:cxn ang="0">
                  <a:pos x="602" y="2335"/>
                </a:cxn>
                <a:cxn ang="0">
                  <a:pos x="539" y="2295"/>
                </a:cxn>
                <a:cxn ang="0">
                  <a:pos x="480" y="2250"/>
                </a:cxn>
                <a:cxn ang="0">
                  <a:pos x="422" y="2203"/>
                </a:cxn>
                <a:cxn ang="0">
                  <a:pos x="368" y="2151"/>
                </a:cxn>
                <a:cxn ang="0">
                  <a:pos x="317" y="2097"/>
                </a:cxn>
                <a:cxn ang="0">
                  <a:pos x="270" y="2040"/>
                </a:cxn>
                <a:cxn ang="0">
                  <a:pos x="225" y="1980"/>
                </a:cxn>
                <a:cxn ang="0">
                  <a:pos x="185" y="1918"/>
                </a:cxn>
                <a:cxn ang="0">
                  <a:pos x="147" y="1853"/>
                </a:cxn>
                <a:cxn ang="0">
                  <a:pos x="114" y="1785"/>
                </a:cxn>
                <a:cxn ang="0">
                  <a:pos x="84" y="1716"/>
                </a:cxn>
                <a:cxn ang="0">
                  <a:pos x="60" y="1645"/>
                </a:cxn>
                <a:cxn ang="0">
                  <a:pos x="38" y="1571"/>
                </a:cxn>
                <a:cxn ang="0">
                  <a:pos x="22" y="1495"/>
                </a:cxn>
                <a:cxn ang="0">
                  <a:pos x="10" y="1419"/>
                </a:cxn>
                <a:cxn ang="0">
                  <a:pos x="2" y="1340"/>
                </a:cxn>
                <a:cxn ang="0">
                  <a:pos x="0" y="1261"/>
                </a:cxn>
                <a:cxn ang="0">
                  <a:pos x="2" y="1181"/>
                </a:cxn>
                <a:cxn ang="0">
                  <a:pos x="10" y="1102"/>
                </a:cxn>
                <a:cxn ang="0">
                  <a:pos x="22" y="1026"/>
                </a:cxn>
                <a:cxn ang="0">
                  <a:pos x="38" y="950"/>
                </a:cxn>
                <a:cxn ang="0">
                  <a:pos x="60" y="877"/>
                </a:cxn>
                <a:cxn ang="0">
                  <a:pos x="84" y="805"/>
                </a:cxn>
                <a:cxn ang="0">
                  <a:pos x="114" y="736"/>
                </a:cxn>
                <a:cxn ang="0">
                  <a:pos x="147" y="668"/>
                </a:cxn>
                <a:cxn ang="0">
                  <a:pos x="185" y="603"/>
                </a:cxn>
                <a:cxn ang="0">
                  <a:pos x="225" y="541"/>
                </a:cxn>
                <a:cxn ang="0">
                  <a:pos x="270" y="481"/>
                </a:cxn>
                <a:cxn ang="0">
                  <a:pos x="317" y="424"/>
                </a:cxn>
                <a:cxn ang="0">
                  <a:pos x="368" y="370"/>
                </a:cxn>
                <a:cxn ang="0">
                  <a:pos x="422" y="318"/>
                </a:cxn>
                <a:cxn ang="0">
                  <a:pos x="480" y="271"/>
                </a:cxn>
                <a:cxn ang="0">
                  <a:pos x="539" y="226"/>
                </a:cxn>
                <a:cxn ang="0">
                  <a:pos x="602" y="186"/>
                </a:cxn>
                <a:cxn ang="0">
                  <a:pos x="666" y="148"/>
                </a:cxn>
                <a:cxn ang="0">
                  <a:pos x="734" y="115"/>
                </a:cxn>
                <a:cxn ang="0">
                  <a:pos x="803" y="85"/>
                </a:cxn>
                <a:cxn ang="0">
                  <a:pos x="875" y="60"/>
                </a:cxn>
                <a:cxn ang="0">
                  <a:pos x="948" y="39"/>
                </a:cxn>
                <a:cxn ang="0">
                  <a:pos x="1023" y="22"/>
                </a:cxn>
                <a:cxn ang="0">
                  <a:pos x="1101" y="10"/>
                </a:cxn>
                <a:cxn ang="0">
                  <a:pos x="1179" y="2"/>
                </a:cxn>
                <a:cxn ang="0">
                  <a:pos x="1258" y="0"/>
                </a:cxn>
              </a:cxnLst>
              <a:rect l="0" t="0" r="r" b="b"/>
              <a:pathLst>
                <a:path w="1258" h="2521">
                  <a:moveTo>
                    <a:pt x="1258" y="0"/>
                  </a:moveTo>
                  <a:lnTo>
                    <a:pt x="1258" y="2521"/>
                  </a:lnTo>
                  <a:lnTo>
                    <a:pt x="1179" y="2519"/>
                  </a:lnTo>
                  <a:lnTo>
                    <a:pt x="1101" y="2511"/>
                  </a:lnTo>
                  <a:lnTo>
                    <a:pt x="1023" y="2499"/>
                  </a:lnTo>
                  <a:lnTo>
                    <a:pt x="948" y="2483"/>
                  </a:lnTo>
                  <a:lnTo>
                    <a:pt x="875" y="2461"/>
                  </a:lnTo>
                  <a:lnTo>
                    <a:pt x="803" y="2436"/>
                  </a:lnTo>
                  <a:lnTo>
                    <a:pt x="734" y="2406"/>
                  </a:lnTo>
                  <a:lnTo>
                    <a:pt x="666" y="2373"/>
                  </a:lnTo>
                  <a:lnTo>
                    <a:pt x="602" y="2335"/>
                  </a:lnTo>
                  <a:lnTo>
                    <a:pt x="539" y="2295"/>
                  </a:lnTo>
                  <a:lnTo>
                    <a:pt x="480" y="2250"/>
                  </a:lnTo>
                  <a:lnTo>
                    <a:pt x="422" y="2203"/>
                  </a:lnTo>
                  <a:lnTo>
                    <a:pt x="368" y="2151"/>
                  </a:lnTo>
                  <a:lnTo>
                    <a:pt x="317" y="2097"/>
                  </a:lnTo>
                  <a:lnTo>
                    <a:pt x="270" y="2040"/>
                  </a:lnTo>
                  <a:lnTo>
                    <a:pt x="225" y="1980"/>
                  </a:lnTo>
                  <a:lnTo>
                    <a:pt x="185" y="1918"/>
                  </a:lnTo>
                  <a:lnTo>
                    <a:pt x="147" y="1853"/>
                  </a:lnTo>
                  <a:lnTo>
                    <a:pt x="114" y="1785"/>
                  </a:lnTo>
                  <a:lnTo>
                    <a:pt x="84" y="1716"/>
                  </a:lnTo>
                  <a:lnTo>
                    <a:pt x="60" y="1645"/>
                  </a:lnTo>
                  <a:lnTo>
                    <a:pt x="38" y="1571"/>
                  </a:lnTo>
                  <a:lnTo>
                    <a:pt x="22" y="1495"/>
                  </a:lnTo>
                  <a:lnTo>
                    <a:pt x="10" y="1419"/>
                  </a:lnTo>
                  <a:lnTo>
                    <a:pt x="2" y="1340"/>
                  </a:lnTo>
                  <a:lnTo>
                    <a:pt x="0" y="1261"/>
                  </a:lnTo>
                  <a:lnTo>
                    <a:pt x="2" y="1181"/>
                  </a:lnTo>
                  <a:lnTo>
                    <a:pt x="10" y="1102"/>
                  </a:lnTo>
                  <a:lnTo>
                    <a:pt x="22" y="1026"/>
                  </a:lnTo>
                  <a:lnTo>
                    <a:pt x="38" y="950"/>
                  </a:lnTo>
                  <a:lnTo>
                    <a:pt x="60" y="877"/>
                  </a:lnTo>
                  <a:lnTo>
                    <a:pt x="84" y="805"/>
                  </a:lnTo>
                  <a:lnTo>
                    <a:pt x="114" y="736"/>
                  </a:lnTo>
                  <a:lnTo>
                    <a:pt x="147" y="668"/>
                  </a:lnTo>
                  <a:lnTo>
                    <a:pt x="185" y="603"/>
                  </a:lnTo>
                  <a:lnTo>
                    <a:pt x="225" y="541"/>
                  </a:lnTo>
                  <a:lnTo>
                    <a:pt x="270" y="481"/>
                  </a:lnTo>
                  <a:lnTo>
                    <a:pt x="317" y="424"/>
                  </a:lnTo>
                  <a:lnTo>
                    <a:pt x="368" y="370"/>
                  </a:lnTo>
                  <a:lnTo>
                    <a:pt x="422" y="318"/>
                  </a:lnTo>
                  <a:lnTo>
                    <a:pt x="480" y="271"/>
                  </a:lnTo>
                  <a:lnTo>
                    <a:pt x="539" y="226"/>
                  </a:lnTo>
                  <a:lnTo>
                    <a:pt x="602" y="186"/>
                  </a:lnTo>
                  <a:lnTo>
                    <a:pt x="666" y="148"/>
                  </a:lnTo>
                  <a:lnTo>
                    <a:pt x="734" y="115"/>
                  </a:lnTo>
                  <a:lnTo>
                    <a:pt x="803" y="85"/>
                  </a:lnTo>
                  <a:lnTo>
                    <a:pt x="875" y="60"/>
                  </a:lnTo>
                  <a:lnTo>
                    <a:pt x="948" y="39"/>
                  </a:lnTo>
                  <a:lnTo>
                    <a:pt x="1023" y="22"/>
                  </a:lnTo>
                  <a:lnTo>
                    <a:pt x="1101" y="10"/>
                  </a:lnTo>
                  <a:lnTo>
                    <a:pt x="1179" y="2"/>
                  </a:lnTo>
                  <a:lnTo>
                    <a:pt x="125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/>
            </p:cNvSpPr>
            <p:nvPr/>
          </p:nvSpPr>
          <p:spPr bwMode="auto">
            <a:xfrm>
              <a:off x="6008688" y="1414463"/>
              <a:ext cx="2008188" cy="40052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0"/>
                </a:cxn>
                <a:cxn ang="0">
                  <a:pos x="84" y="2"/>
                </a:cxn>
                <a:cxn ang="0">
                  <a:pos x="162" y="9"/>
                </a:cxn>
                <a:cxn ang="0">
                  <a:pos x="239" y="22"/>
                </a:cxn>
                <a:cxn ang="0">
                  <a:pos x="315" y="38"/>
                </a:cxn>
                <a:cxn ang="0">
                  <a:pos x="388" y="59"/>
                </a:cxn>
                <a:cxn ang="0">
                  <a:pos x="460" y="85"/>
                </a:cxn>
                <a:cxn ang="0">
                  <a:pos x="530" y="114"/>
                </a:cxn>
                <a:cxn ang="0">
                  <a:pos x="597" y="148"/>
                </a:cxn>
                <a:cxn ang="0">
                  <a:pos x="662" y="185"/>
                </a:cxn>
                <a:cxn ang="0">
                  <a:pos x="724" y="226"/>
                </a:cxn>
                <a:cxn ang="0">
                  <a:pos x="785" y="270"/>
                </a:cxn>
                <a:cxn ang="0">
                  <a:pos x="841" y="319"/>
                </a:cxn>
                <a:cxn ang="0">
                  <a:pos x="896" y="369"/>
                </a:cxn>
                <a:cxn ang="0">
                  <a:pos x="947" y="424"/>
                </a:cxn>
                <a:cxn ang="0">
                  <a:pos x="995" y="481"/>
                </a:cxn>
                <a:cxn ang="0">
                  <a:pos x="1039" y="541"/>
                </a:cxn>
                <a:cxn ang="0">
                  <a:pos x="1080" y="603"/>
                </a:cxn>
                <a:cxn ang="0">
                  <a:pos x="1117" y="668"/>
                </a:cxn>
                <a:cxn ang="0">
                  <a:pos x="1151" y="736"/>
                </a:cxn>
                <a:cxn ang="0">
                  <a:pos x="1180" y="806"/>
                </a:cxn>
                <a:cxn ang="0">
                  <a:pos x="1206" y="878"/>
                </a:cxn>
                <a:cxn ang="0">
                  <a:pos x="1227" y="951"/>
                </a:cxn>
                <a:cxn ang="0">
                  <a:pos x="1243" y="1026"/>
                </a:cxn>
                <a:cxn ang="0">
                  <a:pos x="1256" y="1103"/>
                </a:cxn>
                <a:cxn ang="0">
                  <a:pos x="1263" y="1182"/>
                </a:cxn>
                <a:cxn ang="0">
                  <a:pos x="1265" y="1262"/>
                </a:cxn>
                <a:cxn ang="0">
                  <a:pos x="1263" y="1341"/>
                </a:cxn>
                <a:cxn ang="0">
                  <a:pos x="1256" y="1420"/>
                </a:cxn>
                <a:cxn ang="0">
                  <a:pos x="1243" y="1497"/>
                </a:cxn>
                <a:cxn ang="0">
                  <a:pos x="1227" y="1572"/>
                </a:cxn>
                <a:cxn ang="0">
                  <a:pos x="1206" y="1646"/>
                </a:cxn>
                <a:cxn ang="0">
                  <a:pos x="1180" y="1717"/>
                </a:cxn>
                <a:cxn ang="0">
                  <a:pos x="1151" y="1787"/>
                </a:cxn>
                <a:cxn ang="0">
                  <a:pos x="1117" y="1855"/>
                </a:cxn>
                <a:cxn ang="0">
                  <a:pos x="1080" y="1920"/>
                </a:cxn>
                <a:cxn ang="0">
                  <a:pos x="1039" y="1982"/>
                </a:cxn>
                <a:cxn ang="0">
                  <a:pos x="995" y="2042"/>
                </a:cxn>
                <a:cxn ang="0">
                  <a:pos x="947" y="2100"/>
                </a:cxn>
                <a:cxn ang="0">
                  <a:pos x="896" y="2154"/>
                </a:cxn>
                <a:cxn ang="0">
                  <a:pos x="841" y="2204"/>
                </a:cxn>
                <a:cxn ang="0">
                  <a:pos x="785" y="2253"/>
                </a:cxn>
                <a:cxn ang="0">
                  <a:pos x="724" y="2297"/>
                </a:cxn>
                <a:cxn ang="0">
                  <a:pos x="662" y="2338"/>
                </a:cxn>
                <a:cxn ang="0">
                  <a:pos x="597" y="2375"/>
                </a:cxn>
                <a:cxn ang="0">
                  <a:pos x="530" y="2409"/>
                </a:cxn>
                <a:cxn ang="0">
                  <a:pos x="460" y="2438"/>
                </a:cxn>
                <a:cxn ang="0">
                  <a:pos x="388" y="2464"/>
                </a:cxn>
                <a:cxn ang="0">
                  <a:pos x="315" y="2485"/>
                </a:cxn>
                <a:cxn ang="0">
                  <a:pos x="239" y="2501"/>
                </a:cxn>
                <a:cxn ang="0">
                  <a:pos x="162" y="2514"/>
                </a:cxn>
                <a:cxn ang="0">
                  <a:pos x="84" y="2521"/>
                </a:cxn>
                <a:cxn ang="0">
                  <a:pos x="4" y="2523"/>
                </a:cxn>
                <a:cxn ang="0">
                  <a:pos x="2" y="2523"/>
                </a:cxn>
                <a:cxn ang="0">
                  <a:pos x="2" y="2522"/>
                </a:cxn>
                <a:cxn ang="0">
                  <a:pos x="0" y="2522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2" y="0"/>
                </a:cxn>
              </a:cxnLst>
              <a:rect l="0" t="0" r="r" b="b"/>
              <a:pathLst>
                <a:path w="1265" h="2523">
                  <a:moveTo>
                    <a:pt x="2" y="0"/>
                  </a:moveTo>
                  <a:lnTo>
                    <a:pt x="4" y="0"/>
                  </a:lnTo>
                  <a:lnTo>
                    <a:pt x="84" y="2"/>
                  </a:lnTo>
                  <a:lnTo>
                    <a:pt x="162" y="9"/>
                  </a:lnTo>
                  <a:lnTo>
                    <a:pt x="239" y="22"/>
                  </a:lnTo>
                  <a:lnTo>
                    <a:pt x="315" y="38"/>
                  </a:lnTo>
                  <a:lnTo>
                    <a:pt x="388" y="59"/>
                  </a:lnTo>
                  <a:lnTo>
                    <a:pt x="460" y="85"/>
                  </a:lnTo>
                  <a:lnTo>
                    <a:pt x="530" y="114"/>
                  </a:lnTo>
                  <a:lnTo>
                    <a:pt x="597" y="148"/>
                  </a:lnTo>
                  <a:lnTo>
                    <a:pt x="662" y="185"/>
                  </a:lnTo>
                  <a:lnTo>
                    <a:pt x="724" y="226"/>
                  </a:lnTo>
                  <a:lnTo>
                    <a:pt x="785" y="270"/>
                  </a:lnTo>
                  <a:lnTo>
                    <a:pt x="841" y="319"/>
                  </a:lnTo>
                  <a:lnTo>
                    <a:pt x="896" y="369"/>
                  </a:lnTo>
                  <a:lnTo>
                    <a:pt x="947" y="424"/>
                  </a:lnTo>
                  <a:lnTo>
                    <a:pt x="995" y="481"/>
                  </a:lnTo>
                  <a:lnTo>
                    <a:pt x="1039" y="541"/>
                  </a:lnTo>
                  <a:lnTo>
                    <a:pt x="1080" y="603"/>
                  </a:lnTo>
                  <a:lnTo>
                    <a:pt x="1117" y="668"/>
                  </a:lnTo>
                  <a:lnTo>
                    <a:pt x="1151" y="736"/>
                  </a:lnTo>
                  <a:lnTo>
                    <a:pt x="1180" y="806"/>
                  </a:lnTo>
                  <a:lnTo>
                    <a:pt x="1206" y="878"/>
                  </a:lnTo>
                  <a:lnTo>
                    <a:pt x="1227" y="951"/>
                  </a:lnTo>
                  <a:lnTo>
                    <a:pt x="1243" y="1026"/>
                  </a:lnTo>
                  <a:lnTo>
                    <a:pt x="1256" y="1103"/>
                  </a:lnTo>
                  <a:lnTo>
                    <a:pt x="1263" y="1182"/>
                  </a:lnTo>
                  <a:lnTo>
                    <a:pt x="1265" y="1262"/>
                  </a:lnTo>
                  <a:lnTo>
                    <a:pt x="1263" y="1341"/>
                  </a:lnTo>
                  <a:lnTo>
                    <a:pt x="1256" y="1420"/>
                  </a:lnTo>
                  <a:lnTo>
                    <a:pt x="1243" y="1497"/>
                  </a:lnTo>
                  <a:lnTo>
                    <a:pt x="1227" y="1572"/>
                  </a:lnTo>
                  <a:lnTo>
                    <a:pt x="1206" y="1646"/>
                  </a:lnTo>
                  <a:lnTo>
                    <a:pt x="1180" y="1717"/>
                  </a:lnTo>
                  <a:lnTo>
                    <a:pt x="1151" y="1787"/>
                  </a:lnTo>
                  <a:lnTo>
                    <a:pt x="1117" y="1855"/>
                  </a:lnTo>
                  <a:lnTo>
                    <a:pt x="1080" y="1920"/>
                  </a:lnTo>
                  <a:lnTo>
                    <a:pt x="1039" y="1982"/>
                  </a:lnTo>
                  <a:lnTo>
                    <a:pt x="995" y="2042"/>
                  </a:lnTo>
                  <a:lnTo>
                    <a:pt x="947" y="2100"/>
                  </a:lnTo>
                  <a:lnTo>
                    <a:pt x="896" y="2154"/>
                  </a:lnTo>
                  <a:lnTo>
                    <a:pt x="841" y="2204"/>
                  </a:lnTo>
                  <a:lnTo>
                    <a:pt x="785" y="2253"/>
                  </a:lnTo>
                  <a:lnTo>
                    <a:pt x="724" y="2297"/>
                  </a:lnTo>
                  <a:lnTo>
                    <a:pt x="662" y="2338"/>
                  </a:lnTo>
                  <a:lnTo>
                    <a:pt x="597" y="2375"/>
                  </a:lnTo>
                  <a:lnTo>
                    <a:pt x="530" y="2409"/>
                  </a:lnTo>
                  <a:lnTo>
                    <a:pt x="460" y="2438"/>
                  </a:lnTo>
                  <a:lnTo>
                    <a:pt x="388" y="2464"/>
                  </a:lnTo>
                  <a:lnTo>
                    <a:pt x="315" y="2485"/>
                  </a:lnTo>
                  <a:lnTo>
                    <a:pt x="239" y="2501"/>
                  </a:lnTo>
                  <a:lnTo>
                    <a:pt x="162" y="2514"/>
                  </a:lnTo>
                  <a:lnTo>
                    <a:pt x="84" y="2521"/>
                  </a:lnTo>
                  <a:lnTo>
                    <a:pt x="4" y="2523"/>
                  </a:lnTo>
                  <a:lnTo>
                    <a:pt x="2" y="2523"/>
                  </a:lnTo>
                  <a:lnTo>
                    <a:pt x="2" y="2522"/>
                  </a:lnTo>
                  <a:lnTo>
                    <a:pt x="0" y="2522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4265613" y="1668463"/>
              <a:ext cx="1743075" cy="3497263"/>
            </a:xfrm>
            <a:custGeom>
              <a:avLst/>
              <a:gdLst/>
              <a:ahLst/>
              <a:cxnLst>
                <a:cxn ang="0">
                  <a:pos x="1098" y="0"/>
                </a:cxn>
                <a:cxn ang="0">
                  <a:pos x="1098" y="2203"/>
                </a:cxn>
                <a:cxn ang="0">
                  <a:pos x="1023" y="2200"/>
                </a:cxn>
                <a:cxn ang="0">
                  <a:pos x="949" y="2192"/>
                </a:cxn>
                <a:cxn ang="0">
                  <a:pos x="877" y="2180"/>
                </a:cxn>
                <a:cxn ang="0">
                  <a:pos x="806" y="2163"/>
                </a:cxn>
                <a:cxn ang="0">
                  <a:pos x="737" y="2141"/>
                </a:cxn>
                <a:cxn ang="0">
                  <a:pos x="670" y="2115"/>
                </a:cxn>
                <a:cxn ang="0">
                  <a:pos x="606" y="2085"/>
                </a:cxn>
                <a:cxn ang="0">
                  <a:pos x="544" y="2052"/>
                </a:cxn>
                <a:cxn ang="0">
                  <a:pos x="484" y="2013"/>
                </a:cxn>
                <a:cxn ang="0">
                  <a:pos x="427" y="1972"/>
                </a:cxn>
                <a:cxn ang="0">
                  <a:pos x="373" y="1928"/>
                </a:cxn>
                <a:cxn ang="0">
                  <a:pos x="321" y="1879"/>
                </a:cxn>
                <a:cxn ang="0">
                  <a:pos x="273" y="1828"/>
                </a:cxn>
                <a:cxn ang="0">
                  <a:pos x="229" y="1773"/>
                </a:cxn>
                <a:cxn ang="0">
                  <a:pos x="188" y="1716"/>
                </a:cxn>
                <a:cxn ang="0">
                  <a:pos x="149" y="1656"/>
                </a:cxn>
                <a:cxn ang="0">
                  <a:pos x="116" y="1594"/>
                </a:cxn>
                <a:cxn ang="0">
                  <a:pos x="86" y="1529"/>
                </a:cxn>
                <a:cxn ang="0">
                  <a:pos x="60" y="1462"/>
                </a:cxn>
                <a:cxn ang="0">
                  <a:pos x="39" y="1394"/>
                </a:cxn>
                <a:cxn ang="0">
                  <a:pos x="22" y="1323"/>
                </a:cxn>
                <a:cxn ang="0">
                  <a:pos x="10" y="1251"/>
                </a:cxn>
                <a:cxn ang="0">
                  <a:pos x="2" y="1177"/>
                </a:cxn>
                <a:cxn ang="0">
                  <a:pos x="0" y="1102"/>
                </a:cxn>
                <a:cxn ang="0">
                  <a:pos x="2" y="1026"/>
                </a:cxn>
                <a:cxn ang="0">
                  <a:pos x="10" y="952"/>
                </a:cxn>
                <a:cxn ang="0">
                  <a:pos x="22" y="880"/>
                </a:cxn>
                <a:cxn ang="0">
                  <a:pos x="39" y="809"/>
                </a:cxn>
                <a:cxn ang="0">
                  <a:pos x="60" y="741"/>
                </a:cxn>
                <a:cxn ang="0">
                  <a:pos x="86" y="674"/>
                </a:cxn>
                <a:cxn ang="0">
                  <a:pos x="116" y="609"/>
                </a:cxn>
                <a:cxn ang="0">
                  <a:pos x="149" y="547"/>
                </a:cxn>
                <a:cxn ang="0">
                  <a:pos x="188" y="487"/>
                </a:cxn>
                <a:cxn ang="0">
                  <a:pos x="229" y="430"/>
                </a:cxn>
                <a:cxn ang="0">
                  <a:pos x="273" y="375"/>
                </a:cxn>
                <a:cxn ang="0">
                  <a:pos x="321" y="324"/>
                </a:cxn>
                <a:cxn ang="0">
                  <a:pos x="373" y="275"/>
                </a:cxn>
                <a:cxn ang="0">
                  <a:pos x="427" y="231"/>
                </a:cxn>
                <a:cxn ang="0">
                  <a:pos x="484" y="190"/>
                </a:cxn>
                <a:cxn ang="0">
                  <a:pos x="544" y="151"/>
                </a:cxn>
                <a:cxn ang="0">
                  <a:pos x="606" y="118"/>
                </a:cxn>
                <a:cxn ang="0">
                  <a:pos x="670" y="88"/>
                </a:cxn>
                <a:cxn ang="0">
                  <a:pos x="737" y="62"/>
                </a:cxn>
                <a:cxn ang="0">
                  <a:pos x="806" y="40"/>
                </a:cxn>
                <a:cxn ang="0">
                  <a:pos x="877" y="23"/>
                </a:cxn>
                <a:cxn ang="0">
                  <a:pos x="949" y="11"/>
                </a:cxn>
                <a:cxn ang="0">
                  <a:pos x="1023" y="3"/>
                </a:cxn>
                <a:cxn ang="0">
                  <a:pos x="1098" y="0"/>
                </a:cxn>
              </a:cxnLst>
              <a:rect l="0" t="0" r="r" b="b"/>
              <a:pathLst>
                <a:path w="1098" h="2203">
                  <a:moveTo>
                    <a:pt x="1098" y="0"/>
                  </a:moveTo>
                  <a:lnTo>
                    <a:pt x="1098" y="2203"/>
                  </a:lnTo>
                  <a:lnTo>
                    <a:pt x="1023" y="2200"/>
                  </a:lnTo>
                  <a:lnTo>
                    <a:pt x="949" y="2192"/>
                  </a:lnTo>
                  <a:lnTo>
                    <a:pt x="877" y="2180"/>
                  </a:lnTo>
                  <a:lnTo>
                    <a:pt x="806" y="2163"/>
                  </a:lnTo>
                  <a:lnTo>
                    <a:pt x="737" y="2141"/>
                  </a:lnTo>
                  <a:lnTo>
                    <a:pt x="670" y="2115"/>
                  </a:lnTo>
                  <a:lnTo>
                    <a:pt x="606" y="2085"/>
                  </a:lnTo>
                  <a:lnTo>
                    <a:pt x="544" y="2052"/>
                  </a:lnTo>
                  <a:lnTo>
                    <a:pt x="484" y="2013"/>
                  </a:lnTo>
                  <a:lnTo>
                    <a:pt x="427" y="1972"/>
                  </a:lnTo>
                  <a:lnTo>
                    <a:pt x="373" y="1928"/>
                  </a:lnTo>
                  <a:lnTo>
                    <a:pt x="321" y="1879"/>
                  </a:lnTo>
                  <a:lnTo>
                    <a:pt x="273" y="1828"/>
                  </a:lnTo>
                  <a:lnTo>
                    <a:pt x="229" y="1773"/>
                  </a:lnTo>
                  <a:lnTo>
                    <a:pt x="188" y="1716"/>
                  </a:lnTo>
                  <a:lnTo>
                    <a:pt x="149" y="1656"/>
                  </a:lnTo>
                  <a:lnTo>
                    <a:pt x="116" y="1594"/>
                  </a:lnTo>
                  <a:lnTo>
                    <a:pt x="86" y="1529"/>
                  </a:lnTo>
                  <a:lnTo>
                    <a:pt x="60" y="1462"/>
                  </a:lnTo>
                  <a:lnTo>
                    <a:pt x="39" y="1394"/>
                  </a:lnTo>
                  <a:lnTo>
                    <a:pt x="22" y="1323"/>
                  </a:lnTo>
                  <a:lnTo>
                    <a:pt x="10" y="1251"/>
                  </a:lnTo>
                  <a:lnTo>
                    <a:pt x="2" y="1177"/>
                  </a:lnTo>
                  <a:lnTo>
                    <a:pt x="0" y="1102"/>
                  </a:lnTo>
                  <a:lnTo>
                    <a:pt x="2" y="1026"/>
                  </a:lnTo>
                  <a:lnTo>
                    <a:pt x="10" y="952"/>
                  </a:lnTo>
                  <a:lnTo>
                    <a:pt x="22" y="880"/>
                  </a:lnTo>
                  <a:lnTo>
                    <a:pt x="39" y="809"/>
                  </a:lnTo>
                  <a:lnTo>
                    <a:pt x="60" y="741"/>
                  </a:lnTo>
                  <a:lnTo>
                    <a:pt x="86" y="674"/>
                  </a:lnTo>
                  <a:lnTo>
                    <a:pt x="116" y="609"/>
                  </a:lnTo>
                  <a:lnTo>
                    <a:pt x="149" y="547"/>
                  </a:lnTo>
                  <a:lnTo>
                    <a:pt x="188" y="487"/>
                  </a:lnTo>
                  <a:lnTo>
                    <a:pt x="229" y="430"/>
                  </a:lnTo>
                  <a:lnTo>
                    <a:pt x="273" y="375"/>
                  </a:lnTo>
                  <a:lnTo>
                    <a:pt x="321" y="324"/>
                  </a:lnTo>
                  <a:lnTo>
                    <a:pt x="373" y="275"/>
                  </a:lnTo>
                  <a:lnTo>
                    <a:pt x="427" y="231"/>
                  </a:lnTo>
                  <a:lnTo>
                    <a:pt x="484" y="190"/>
                  </a:lnTo>
                  <a:lnTo>
                    <a:pt x="544" y="151"/>
                  </a:lnTo>
                  <a:lnTo>
                    <a:pt x="606" y="118"/>
                  </a:lnTo>
                  <a:lnTo>
                    <a:pt x="670" y="88"/>
                  </a:lnTo>
                  <a:lnTo>
                    <a:pt x="737" y="62"/>
                  </a:lnTo>
                  <a:lnTo>
                    <a:pt x="806" y="40"/>
                  </a:lnTo>
                  <a:lnTo>
                    <a:pt x="877" y="23"/>
                  </a:lnTo>
                  <a:lnTo>
                    <a:pt x="949" y="11"/>
                  </a:lnTo>
                  <a:lnTo>
                    <a:pt x="1023" y="3"/>
                  </a:lnTo>
                  <a:lnTo>
                    <a:pt x="1098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"/>
            <p:cNvSpPr>
              <a:spLocks/>
            </p:cNvSpPr>
            <p:nvPr/>
          </p:nvSpPr>
          <p:spPr bwMode="auto">
            <a:xfrm>
              <a:off x="6008688" y="1668463"/>
              <a:ext cx="1754188" cy="34972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80" y="3"/>
                </a:cxn>
                <a:cxn ang="0">
                  <a:pos x="154" y="11"/>
                </a:cxn>
                <a:cxn ang="0">
                  <a:pos x="226" y="23"/>
                </a:cxn>
                <a:cxn ang="0">
                  <a:pos x="297" y="39"/>
                </a:cxn>
                <a:cxn ang="0">
                  <a:pos x="366" y="61"/>
                </a:cxn>
                <a:cxn ang="0">
                  <a:pos x="433" y="87"/>
                </a:cxn>
                <a:cxn ang="0">
                  <a:pos x="498" y="116"/>
                </a:cxn>
                <a:cxn ang="0">
                  <a:pos x="560" y="151"/>
                </a:cxn>
                <a:cxn ang="0">
                  <a:pos x="620" y="189"/>
                </a:cxn>
                <a:cxn ang="0">
                  <a:pos x="677" y="230"/>
                </a:cxn>
                <a:cxn ang="0">
                  <a:pos x="732" y="275"/>
                </a:cxn>
                <a:cxn ang="0">
                  <a:pos x="783" y="323"/>
                </a:cxn>
                <a:cxn ang="0">
                  <a:pos x="831" y="374"/>
                </a:cxn>
                <a:cxn ang="0">
                  <a:pos x="876" y="429"/>
                </a:cxn>
                <a:cxn ang="0">
                  <a:pos x="917" y="486"/>
                </a:cxn>
                <a:cxn ang="0">
                  <a:pos x="955" y="546"/>
                </a:cxn>
                <a:cxn ang="0">
                  <a:pos x="989" y="608"/>
                </a:cxn>
                <a:cxn ang="0">
                  <a:pos x="1019" y="673"/>
                </a:cxn>
                <a:cxn ang="0">
                  <a:pos x="1045" y="740"/>
                </a:cxn>
                <a:cxn ang="0">
                  <a:pos x="1066" y="809"/>
                </a:cxn>
                <a:cxn ang="0">
                  <a:pos x="1083" y="880"/>
                </a:cxn>
                <a:cxn ang="0">
                  <a:pos x="1095" y="952"/>
                </a:cxn>
                <a:cxn ang="0">
                  <a:pos x="1103" y="1026"/>
                </a:cxn>
                <a:cxn ang="0">
                  <a:pos x="1105" y="1102"/>
                </a:cxn>
                <a:cxn ang="0">
                  <a:pos x="1103" y="1177"/>
                </a:cxn>
                <a:cxn ang="0">
                  <a:pos x="1095" y="1251"/>
                </a:cxn>
                <a:cxn ang="0">
                  <a:pos x="1083" y="1323"/>
                </a:cxn>
                <a:cxn ang="0">
                  <a:pos x="1066" y="1394"/>
                </a:cxn>
                <a:cxn ang="0">
                  <a:pos x="1045" y="1463"/>
                </a:cxn>
                <a:cxn ang="0">
                  <a:pos x="1019" y="1530"/>
                </a:cxn>
                <a:cxn ang="0">
                  <a:pos x="989" y="1595"/>
                </a:cxn>
                <a:cxn ang="0">
                  <a:pos x="955" y="1657"/>
                </a:cxn>
                <a:cxn ang="0">
                  <a:pos x="917" y="1717"/>
                </a:cxn>
                <a:cxn ang="0">
                  <a:pos x="876" y="1774"/>
                </a:cxn>
                <a:cxn ang="0">
                  <a:pos x="831" y="1829"/>
                </a:cxn>
                <a:cxn ang="0">
                  <a:pos x="783" y="1880"/>
                </a:cxn>
                <a:cxn ang="0">
                  <a:pos x="732" y="1928"/>
                </a:cxn>
                <a:cxn ang="0">
                  <a:pos x="677" y="1973"/>
                </a:cxn>
                <a:cxn ang="0">
                  <a:pos x="620" y="2014"/>
                </a:cxn>
                <a:cxn ang="0">
                  <a:pos x="560" y="2052"/>
                </a:cxn>
                <a:cxn ang="0">
                  <a:pos x="498" y="2087"/>
                </a:cxn>
                <a:cxn ang="0">
                  <a:pos x="433" y="2116"/>
                </a:cxn>
                <a:cxn ang="0">
                  <a:pos x="366" y="2142"/>
                </a:cxn>
                <a:cxn ang="0">
                  <a:pos x="297" y="2164"/>
                </a:cxn>
                <a:cxn ang="0">
                  <a:pos x="226" y="2180"/>
                </a:cxn>
                <a:cxn ang="0">
                  <a:pos x="154" y="2192"/>
                </a:cxn>
                <a:cxn ang="0">
                  <a:pos x="80" y="2200"/>
                </a:cxn>
                <a:cxn ang="0">
                  <a:pos x="4" y="2203"/>
                </a:cxn>
                <a:cxn ang="0">
                  <a:pos x="0" y="2203"/>
                </a:cxn>
                <a:cxn ang="0">
                  <a:pos x="0" y="0"/>
                </a:cxn>
              </a:cxnLst>
              <a:rect l="0" t="0" r="r" b="b"/>
              <a:pathLst>
                <a:path w="1105" h="2203">
                  <a:moveTo>
                    <a:pt x="0" y="0"/>
                  </a:moveTo>
                  <a:lnTo>
                    <a:pt x="4" y="0"/>
                  </a:lnTo>
                  <a:lnTo>
                    <a:pt x="80" y="3"/>
                  </a:lnTo>
                  <a:lnTo>
                    <a:pt x="154" y="11"/>
                  </a:lnTo>
                  <a:lnTo>
                    <a:pt x="226" y="23"/>
                  </a:lnTo>
                  <a:lnTo>
                    <a:pt x="297" y="39"/>
                  </a:lnTo>
                  <a:lnTo>
                    <a:pt x="366" y="61"/>
                  </a:lnTo>
                  <a:lnTo>
                    <a:pt x="433" y="87"/>
                  </a:lnTo>
                  <a:lnTo>
                    <a:pt x="498" y="116"/>
                  </a:lnTo>
                  <a:lnTo>
                    <a:pt x="560" y="151"/>
                  </a:lnTo>
                  <a:lnTo>
                    <a:pt x="620" y="189"/>
                  </a:lnTo>
                  <a:lnTo>
                    <a:pt x="677" y="230"/>
                  </a:lnTo>
                  <a:lnTo>
                    <a:pt x="732" y="275"/>
                  </a:lnTo>
                  <a:lnTo>
                    <a:pt x="783" y="323"/>
                  </a:lnTo>
                  <a:lnTo>
                    <a:pt x="831" y="374"/>
                  </a:lnTo>
                  <a:lnTo>
                    <a:pt x="876" y="429"/>
                  </a:lnTo>
                  <a:lnTo>
                    <a:pt x="917" y="486"/>
                  </a:lnTo>
                  <a:lnTo>
                    <a:pt x="955" y="546"/>
                  </a:lnTo>
                  <a:lnTo>
                    <a:pt x="989" y="608"/>
                  </a:lnTo>
                  <a:lnTo>
                    <a:pt x="1019" y="673"/>
                  </a:lnTo>
                  <a:lnTo>
                    <a:pt x="1045" y="740"/>
                  </a:lnTo>
                  <a:lnTo>
                    <a:pt x="1066" y="809"/>
                  </a:lnTo>
                  <a:lnTo>
                    <a:pt x="1083" y="880"/>
                  </a:lnTo>
                  <a:lnTo>
                    <a:pt x="1095" y="952"/>
                  </a:lnTo>
                  <a:lnTo>
                    <a:pt x="1103" y="1026"/>
                  </a:lnTo>
                  <a:lnTo>
                    <a:pt x="1105" y="1102"/>
                  </a:lnTo>
                  <a:lnTo>
                    <a:pt x="1103" y="1177"/>
                  </a:lnTo>
                  <a:lnTo>
                    <a:pt x="1095" y="1251"/>
                  </a:lnTo>
                  <a:lnTo>
                    <a:pt x="1083" y="1323"/>
                  </a:lnTo>
                  <a:lnTo>
                    <a:pt x="1066" y="1394"/>
                  </a:lnTo>
                  <a:lnTo>
                    <a:pt x="1045" y="1463"/>
                  </a:lnTo>
                  <a:lnTo>
                    <a:pt x="1019" y="1530"/>
                  </a:lnTo>
                  <a:lnTo>
                    <a:pt x="989" y="1595"/>
                  </a:lnTo>
                  <a:lnTo>
                    <a:pt x="955" y="1657"/>
                  </a:lnTo>
                  <a:lnTo>
                    <a:pt x="917" y="1717"/>
                  </a:lnTo>
                  <a:lnTo>
                    <a:pt x="876" y="1774"/>
                  </a:lnTo>
                  <a:lnTo>
                    <a:pt x="831" y="1829"/>
                  </a:lnTo>
                  <a:lnTo>
                    <a:pt x="783" y="1880"/>
                  </a:lnTo>
                  <a:lnTo>
                    <a:pt x="732" y="1928"/>
                  </a:lnTo>
                  <a:lnTo>
                    <a:pt x="677" y="1973"/>
                  </a:lnTo>
                  <a:lnTo>
                    <a:pt x="620" y="2014"/>
                  </a:lnTo>
                  <a:lnTo>
                    <a:pt x="560" y="2052"/>
                  </a:lnTo>
                  <a:lnTo>
                    <a:pt x="498" y="2087"/>
                  </a:lnTo>
                  <a:lnTo>
                    <a:pt x="433" y="2116"/>
                  </a:lnTo>
                  <a:lnTo>
                    <a:pt x="366" y="2142"/>
                  </a:lnTo>
                  <a:lnTo>
                    <a:pt x="297" y="2164"/>
                  </a:lnTo>
                  <a:lnTo>
                    <a:pt x="226" y="2180"/>
                  </a:lnTo>
                  <a:lnTo>
                    <a:pt x="154" y="2192"/>
                  </a:lnTo>
                  <a:lnTo>
                    <a:pt x="80" y="2200"/>
                  </a:lnTo>
                  <a:lnTo>
                    <a:pt x="4" y="2203"/>
                  </a:lnTo>
                  <a:lnTo>
                    <a:pt x="0" y="2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1"/>
            <p:cNvSpPr>
              <a:spLocks noEditPoints="1"/>
            </p:cNvSpPr>
            <p:nvPr/>
          </p:nvSpPr>
          <p:spPr bwMode="auto">
            <a:xfrm>
              <a:off x="5299076" y="2197100"/>
              <a:ext cx="1522413" cy="2397125"/>
            </a:xfrm>
            <a:custGeom>
              <a:avLst/>
              <a:gdLst/>
              <a:ahLst/>
              <a:cxnLst>
                <a:cxn ang="0">
                  <a:pos x="581" y="1159"/>
                </a:cxn>
                <a:cxn ang="0">
                  <a:pos x="653" y="1124"/>
                </a:cxn>
                <a:cxn ang="0">
                  <a:pos x="702" y="1066"/>
                </a:cxn>
                <a:cxn ang="0">
                  <a:pos x="718" y="996"/>
                </a:cxn>
                <a:cxn ang="0">
                  <a:pos x="705" y="934"/>
                </a:cxn>
                <a:cxn ang="0">
                  <a:pos x="663" y="883"/>
                </a:cxn>
                <a:cxn ang="0">
                  <a:pos x="586" y="846"/>
                </a:cxn>
                <a:cxn ang="0">
                  <a:pos x="383" y="277"/>
                </a:cxn>
                <a:cxn ang="0">
                  <a:pos x="318" y="325"/>
                </a:cxn>
                <a:cxn ang="0">
                  <a:pos x="286" y="390"/>
                </a:cxn>
                <a:cxn ang="0">
                  <a:pos x="292" y="457"/>
                </a:cxn>
                <a:cxn ang="0">
                  <a:pos x="333" y="516"/>
                </a:cxn>
                <a:cxn ang="0">
                  <a:pos x="410" y="559"/>
                </a:cxn>
                <a:cxn ang="0">
                  <a:pos x="553" y="0"/>
                </a:cxn>
                <a:cxn ang="0">
                  <a:pos x="637" y="98"/>
                </a:cxn>
                <a:cxn ang="0">
                  <a:pos x="743" y="136"/>
                </a:cxn>
                <a:cxn ang="0">
                  <a:pos x="826" y="197"/>
                </a:cxn>
                <a:cxn ang="0">
                  <a:pos x="884" y="277"/>
                </a:cxn>
                <a:cxn ang="0">
                  <a:pos x="919" y="377"/>
                </a:cxn>
                <a:cxn ang="0">
                  <a:pos x="651" y="353"/>
                </a:cxn>
                <a:cxn ang="0">
                  <a:pos x="601" y="295"/>
                </a:cxn>
                <a:cxn ang="0">
                  <a:pos x="553" y="600"/>
                </a:cxn>
                <a:cxn ang="0">
                  <a:pos x="708" y="645"/>
                </a:cxn>
                <a:cxn ang="0">
                  <a:pos x="822" y="700"/>
                </a:cxn>
                <a:cxn ang="0">
                  <a:pos x="896" y="768"/>
                </a:cxn>
                <a:cxn ang="0">
                  <a:pos x="943" y="858"/>
                </a:cxn>
                <a:cxn ang="0">
                  <a:pos x="959" y="966"/>
                </a:cxn>
                <a:cxn ang="0">
                  <a:pos x="944" y="1074"/>
                </a:cxn>
                <a:cxn ang="0">
                  <a:pos x="898" y="1168"/>
                </a:cxn>
                <a:cxn ang="0">
                  <a:pos x="823" y="1248"/>
                </a:cxn>
                <a:cxn ang="0">
                  <a:pos x="723" y="1308"/>
                </a:cxn>
                <a:cxn ang="0">
                  <a:pos x="599" y="1344"/>
                </a:cxn>
                <a:cxn ang="0">
                  <a:pos x="410" y="1510"/>
                </a:cxn>
                <a:cxn ang="0">
                  <a:pos x="319" y="1340"/>
                </a:cxn>
                <a:cxn ang="0">
                  <a:pos x="201" y="1293"/>
                </a:cxn>
                <a:cxn ang="0">
                  <a:pos x="107" y="1219"/>
                </a:cxn>
                <a:cxn ang="0">
                  <a:pos x="39" y="1118"/>
                </a:cxn>
                <a:cxn ang="0">
                  <a:pos x="0" y="990"/>
                </a:cxn>
                <a:cxn ang="0">
                  <a:pos x="278" y="1029"/>
                </a:cxn>
                <a:cxn ang="0">
                  <a:pos x="337" y="1106"/>
                </a:cxn>
                <a:cxn ang="0">
                  <a:pos x="410" y="1153"/>
                </a:cxn>
                <a:cxn ang="0">
                  <a:pos x="309" y="769"/>
                </a:cxn>
                <a:cxn ang="0">
                  <a:pos x="189" y="707"/>
                </a:cxn>
                <a:cxn ang="0">
                  <a:pos x="105" y="629"/>
                </a:cxn>
                <a:cxn ang="0">
                  <a:pos x="56" y="534"/>
                </a:cxn>
                <a:cxn ang="0">
                  <a:pos x="39" y="424"/>
                </a:cxn>
                <a:cxn ang="0">
                  <a:pos x="57" y="314"/>
                </a:cxn>
                <a:cxn ang="0">
                  <a:pos x="114" y="220"/>
                </a:cxn>
                <a:cxn ang="0">
                  <a:pos x="205" y="144"/>
                </a:cxn>
                <a:cxn ang="0">
                  <a:pos x="320" y="98"/>
                </a:cxn>
                <a:cxn ang="0">
                  <a:pos x="410" y="0"/>
                </a:cxn>
              </a:cxnLst>
              <a:rect l="0" t="0" r="r" b="b"/>
              <a:pathLst>
                <a:path w="959" h="1510">
                  <a:moveTo>
                    <a:pt x="553" y="836"/>
                  </a:moveTo>
                  <a:lnTo>
                    <a:pt x="553" y="1165"/>
                  </a:lnTo>
                  <a:lnTo>
                    <a:pt x="581" y="1159"/>
                  </a:lnTo>
                  <a:lnTo>
                    <a:pt x="608" y="1150"/>
                  </a:lnTo>
                  <a:lnTo>
                    <a:pt x="632" y="1138"/>
                  </a:lnTo>
                  <a:lnTo>
                    <a:pt x="653" y="1124"/>
                  </a:lnTo>
                  <a:lnTo>
                    <a:pt x="672" y="1106"/>
                  </a:lnTo>
                  <a:lnTo>
                    <a:pt x="689" y="1087"/>
                  </a:lnTo>
                  <a:lnTo>
                    <a:pt x="702" y="1066"/>
                  </a:lnTo>
                  <a:lnTo>
                    <a:pt x="711" y="1044"/>
                  </a:lnTo>
                  <a:lnTo>
                    <a:pt x="717" y="1021"/>
                  </a:lnTo>
                  <a:lnTo>
                    <a:pt x="718" y="996"/>
                  </a:lnTo>
                  <a:lnTo>
                    <a:pt x="717" y="974"/>
                  </a:lnTo>
                  <a:lnTo>
                    <a:pt x="712" y="954"/>
                  </a:lnTo>
                  <a:lnTo>
                    <a:pt x="705" y="934"/>
                  </a:lnTo>
                  <a:lnTo>
                    <a:pt x="694" y="916"/>
                  </a:lnTo>
                  <a:lnTo>
                    <a:pt x="680" y="899"/>
                  </a:lnTo>
                  <a:lnTo>
                    <a:pt x="663" y="883"/>
                  </a:lnTo>
                  <a:lnTo>
                    <a:pt x="641" y="869"/>
                  </a:lnTo>
                  <a:lnTo>
                    <a:pt x="616" y="857"/>
                  </a:lnTo>
                  <a:lnTo>
                    <a:pt x="586" y="846"/>
                  </a:lnTo>
                  <a:lnTo>
                    <a:pt x="553" y="836"/>
                  </a:lnTo>
                  <a:close/>
                  <a:moveTo>
                    <a:pt x="410" y="268"/>
                  </a:moveTo>
                  <a:lnTo>
                    <a:pt x="383" y="277"/>
                  </a:lnTo>
                  <a:lnTo>
                    <a:pt x="359" y="290"/>
                  </a:lnTo>
                  <a:lnTo>
                    <a:pt x="337" y="306"/>
                  </a:lnTo>
                  <a:lnTo>
                    <a:pt x="318" y="325"/>
                  </a:lnTo>
                  <a:lnTo>
                    <a:pt x="303" y="346"/>
                  </a:lnTo>
                  <a:lnTo>
                    <a:pt x="293" y="367"/>
                  </a:lnTo>
                  <a:lnTo>
                    <a:pt x="286" y="390"/>
                  </a:lnTo>
                  <a:lnTo>
                    <a:pt x="284" y="414"/>
                  </a:lnTo>
                  <a:lnTo>
                    <a:pt x="286" y="436"/>
                  </a:lnTo>
                  <a:lnTo>
                    <a:pt x="292" y="457"/>
                  </a:lnTo>
                  <a:lnTo>
                    <a:pt x="302" y="478"/>
                  </a:lnTo>
                  <a:lnTo>
                    <a:pt x="316" y="497"/>
                  </a:lnTo>
                  <a:lnTo>
                    <a:pt x="333" y="516"/>
                  </a:lnTo>
                  <a:lnTo>
                    <a:pt x="355" y="532"/>
                  </a:lnTo>
                  <a:lnTo>
                    <a:pt x="381" y="547"/>
                  </a:lnTo>
                  <a:lnTo>
                    <a:pt x="410" y="559"/>
                  </a:lnTo>
                  <a:lnTo>
                    <a:pt x="410" y="268"/>
                  </a:lnTo>
                  <a:close/>
                  <a:moveTo>
                    <a:pt x="410" y="0"/>
                  </a:moveTo>
                  <a:lnTo>
                    <a:pt x="553" y="0"/>
                  </a:lnTo>
                  <a:lnTo>
                    <a:pt x="553" y="83"/>
                  </a:lnTo>
                  <a:lnTo>
                    <a:pt x="596" y="89"/>
                  </a:lnTo>
                  <a:lnTo>
                    <a:pt x="637" y="98"/>
                  </a:lnTo>
                  <a:lnTo>
                    <a:pt x="675" y="108"/>
                  </a:lnTo>
                  <a:lnTo>
                    <a:pt x="710" y="121"/>
                  </a:lnTo>
                  <a:lnTo>
                    <a:pt x="743" y="136"/>
                  </a:lnTo>
                  <a:lnTo>
                    <a:pt x="773" y="155"/>
                  </a:lnTo>
                  <a:lnTo>
                    <a:pt x="801" y="175"/>
                  </a:lnTo>
                  <a:lnTo>
                    <a:pt x="826" y="197"/>
                  </a:lnTo>
                  <a:lnTo>
                    <a:pt x="848" y="222"/>
                  </a:lnTo>
                  <a:lnTo>
                    <a:pt x="868" y="249"/>
                  </a:lnTo>
                  <a:lnTo>
                    <a:pt x="884" y="277"/>
                  </a:lnTo>
                  <a:lnTo>
                    <a:pt x="899" y="308"/>
                  </a:lnTo>
                  <a:lnTo>
                    <a:pt x="910" y="342"/>
                  </a:lnTo>
                  <a:lnTo>
                    <a:pt x="919" y="377"/>
                  </a:lnTo>
                  <a:lnTo>
                    <a:pt x="671" y="404"/>
                  </a:lnTo>
                  <a:lnTo>
                    <a:pt x="663" y="377"/>
                  </a:lnTo>
                  <a:lnTo>
                    <a:pt x="651" y="353"/>
                  </a:lnTo>
                  <a:lnTo>
                    <a:pt x="638" y="331"/>
                  </a:lnTo>
                  <a:lnTo>
                    <a:pt x="621" y="312"/>
                  </a:lnTo>
                  <a:lnTo>
                    <a:pt x="601" y="295"/>
                  </a:lnTo>
                  <a:lnTo>
                    <a:pt x="578" y="281"/>
                  </a:lnTo>
                  <a:lnTo>
                    <a:pt x="553" y="270"/>
                  </a:lnTo>
                  <a:lnTo>
                    <a:pt x="553" y="600"/>
                  </a:lnTo>
                  <a:lnTo>
                    <a:pt x="609" y="614"/>
                  </a:lnTo>
                  <a:lnTo>
                    <a:pt x="661" y="629"/>
                  </a:lnTo>
                  <a:lnTo>
                    <a:pt x="708" y="645"/>
                  </a:lnTo>
                  <a:lnTo>
                    <a:pt x="751" y="662"/>
                  </a:lnTo>
                  <a:lnTo>
                    <a:pt x="788" y="680"/>
                  </a:lnTo>
                  <a:lnTo>
                    <a:pt x="822" y="700"/>
                  </a:lnTo>
                  <a:lnTo>
                    <a:pt x="849" y="720"/>
                  </a:lnTo>
                  <a:lnTo>
                    <a:pt x="873" y="742"/>
                  </a:lnTo>
                  <a:lnTo>
                    <a:pt x="896" y="768"/>
                  </a:lnTo>
                  <a:lnTo>
                    <a:pt x="915" y="796"/>
                  </a:lnTo>
                  <a:lnTo>
                    <a:pt x="931" y="826"/>
                  </a:lnTo>
                  <a:lnTo>
                    <a:pt x="943" y="858"/>
                  </a:lnTo>
                  <a:lnTo>
                    <a:pt x="952" y="892"/>
                  </a:lnTo>
                  <a:lnTo>
                    <a:pt x="958" y="928"/>
                  </a:lnTo>
                  <a:lnTo>
                    <a:pt x="959" y="966"/>
                  </a:lnTo>
                  <a:lnTo>
                    <a:pt x="958" y="1003"/>
                  </a:lnTo>
                  <a:lnTo>
                    <a:pt x="952" y="1039"/>
                  </a:lnTo>
                  <a:lnTo>
                    <a:pt x="944" y="1074"/>
                  </a:lnTo>
                  <a:lnTo>
                    <a:pt x="932" y="1106"/>
                  </a:lnTo>
                  <a:lnTo>
                    <a:pt x="917" y="1138"/>
                  </a:lnTo>
                  <a:lnTo>
                    <a:pt x="898" y="1168"/>
                  </a:lnTo>
                  <a:lnTo>
                    <a:pt x="876" y="1196"/>
                  </a:lnTo>
                  <a:lnTo>
                    <a:pt x="851" y="1223"/>
                  </a:lnTo>
                  <a:lnTo>
                    <a:pt x="823" y="1248"/>
                  </a:lnTo>
                  <a:lnTo>
                    <a:pt x="792" y="1271"/>
                  </a:lnTo>
                  <a:lnTo>
                    <a:pt x="759" y="1291"/>
                  </a:lnTo>
                  <a:lnTo>
                    <a:pt x="723" y="1308"/>
                  </a:lnTo>
                  <a:lnTo>
                    <a:pt x="684" y="1323"/>
                  </a:lnTo>
                  <a:lnTo>
                    <a:pt x="643" y="1335"/>
                  </a:lnTo>
                  <a:lnTo>
                    <a:pt x="599" y="1344"/>
                  </a:lnTo>
                  <a:lnTo>
                    <a:pt x="553" y="1351"/>
                  </a:lnTo>
                  <a:lnTo>
                    <a:pt x="553" y="1510"/>
                  </a:lnTo>
                  <a:lnTo>
                    <a:pt x="410" y="1510"/>
                  </a:lnTo>
                  <a:lnTo>
                    <a:pt x="410" y="1356"/>
                  </a:lnTo>
                  <a:lnTo>
                    <a:pt x="364" y="1350"/>
                  </a:lnTo>
                  <a:lnTo>
                    <a:pt x="319" y="1340"/>
                  </a:lnTo>
                  <a:lnTo>
                    <a:pt x="277" y="1327"/>
                  </a:lnTo>
                  <a:lnTo>
                    <a:pt x="237" y="1312"/>
                  </a:lnTo>
                  <a:lnTo>
                    <a:pt x="201" y="1293"/>
                  </a:lnTo>
                  <a:lnTo>
                    <a:pt x="166" y="1272"/>
                  </a:lnTo>
                  <a:lnTo>
                    <a:pt x="135" y="1247"/>
                  </a:lnTo>
                  <a:lnTo>
                    <a:pt x="107" y="1219"/>
                  </a:lnTo>
                  <a:lnTo>
                    <a:pt x="81" y="1188"/>
                  </a:lnTo>
                  <a:lnTo>
                    <a:pt x="58" y="1155"/>
                  </a:lnTo>
                  <a:lnTo>
                    <a:pt x="39" y="1118"/>
                  </a:lnTo>
                  <a:lnTo>
                    <a:pt x="23" y="1079"/>
                  </a:lnTo>
                  <a:lnTo>
                    <a:pt x="10" y="1036"/>
                  </a:lnTo>
                  <a:lnTo>
                    <a:pt x="0" y="990"/>
                  </a:lnTo>
                  <a:lnTo>
                    <a:pt x="256" y="966"/>
                  </a:lnTo>
                  <a:lnTo>
                    <a:pt x="265" y="998"/>
                  </a:lnTo>
                  <a:lnTo>
                    <a:pt x="278" y="1029"/>
                  </a:lnTo>
                  <a:lnTo>
                    <a:pt x="294" y="1057"/>
                  </a:lnTo>
                  <a:lnTo>
                    <a:pt x="314" y="1083"/>
                  </a:lnTo>
                  <a:lnTo>
                    <a:pt x="337" y="1106"/>
                  </a:lnTo>
                  <a:lnTo>
                    <a:pt x="360" y="1125"/>
                  </a:lnTo>
                  <a:lnTo>
                    <a:pt x="385" y="1141"/>
                  </a:lnTo>
                  <a:lnTo>
                    <a:pt x="410" y="1153"/>
                  </a:lnTo>
                  <a:lnTo>
                    <a:pt x="410" y="800"/>
                  </a:lnTo>
                  <a:lnTo>
                    <a:pt x="358" y="785"/>
                  </a:lnTo>
                  <a:lnTo>
                    <a:pt x="309" y="769"/>
                  </a:lnTo>
                  <a:lnTo>
                    <a:pt x="265" y="750"/>
                  </a:lnTo>
                  <a:lnTo>
                    <a:pt x="224" y="730"/>
                  </a:lnTo>
                  <a:lnTo>
                    <a:pt x="189" y="707"/>
                  </a:lnTo>
                  <a:lnTo>
                    <a:pt x="157" y="683"/>
                  </a:lnTo>
                  <a:lnTo>
                    <a:pt x="129" y="656"/>
                  </a:lnTo>
                  <a:lnTo>
                    <a:pt x="105" y="629"/>
                  </a:lnTo>
                  <a:lnTo>
                    <a:pt x="85" y="598"/>
                  </a:lnTo>
                  <a:lnTo>
                    <a:pt x="69" y="567"/>
                  </a:lnTo>
                  <a:lnTo>
                    <a:pt x="56" y="534"/>
                  </a:lnTo>
                  <a:lnTo>
                    <a:pt x="46" y="499"/>
                  </a:lnTo>
                  <a:lnTo>
                    <a:pt x="41" y="462"/>
                  </a:lnTo>
                  <a:lnTo>
                    <a:pt x="39" y="424"/>
                  </a:lnTo>
                  <a:lnTo>
                    <a:pt x="41" y="385"/>
                  </a:lnTo>
                  <a:lnTo>
                    <a:pt x="47" y="349"/>
                  </a:lnTo>
                  <a:lnTo>
                    <a:pt x="57" y="314"/>
                  </a:lnTo>
                  <a:lnTo>
                    <a:pt x="73" y="280"/>
                  </a:lnTo>
                  <a:lnTo>
                    <a:pt x="91" y="249"/>
                  </a:lnTo>
                  <a:lnTo>
                    <a:pt x="114" y="220"/>
                  </a:lnTo>
                  <a:lnTo>
                    <a:pt x="141" y="192"/>
                  </a:lnTo>
                  <a:lnTo>
                    <a:pt x="171" y="167"/>
                  </a:lnTo>
                  <a:lnTo>
                    <a:pt x="205" y="144"/>
                  </a:lnTo>
                  <a:lnTo>
                    <a:pt x="240" y="126"/>
                  </a:lnTo>
                  <a:lnTo>
                    <a:pt x="278" y="110"/>
                  </a:lnTo>
                  <a:lnTo>
                    <a:pt x="320" y="98"/>
                  </a:lnTo>
                  <a:lnTo>
                    <a:pt x="364" y="89"/>
                  </a:lnTo>
                  <a:lnTo>
                    <a:pt x="410" y="83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656315" y="4688031"/>
            <a:ext cx="1371600" cy="1334345"/>
            <a:chOff x="4011613" y="1414463"/>
            <a:chExt cx="4149725" cy="4037013"/>
          </a:xfrm>
        </p:grpSpPr>
        <p:sp>
          <p:nvSpPr>
            <p:cNvPr id="84" name="Freeform 6"/>
            <p:cNvSpPr>
              <a:spLocks/>
            </p:cNvSpPr>
            <p:nvPr/>
          </p:nvSpPr>
          <p:spPr bwMode="auto">
            <a:xfrm>
              <a:off x="4154488" y="1446213"/>
              <a:ext cx="4006850" cy="4005263"/>
            </a:xfrm>
            <a:custGeom>
              <a:avLst/>
              <a:gdLst/>
              <a:ahLst/>
              <a:cxnLst>
                <a:cxn ang="0">
                  <a:pos x="1341" y="3"/>
                </a:cxn>
                <a:cxn ang="0">
                  <a:pos x="1497" y="23"/>
                </a:cxn>
                <a:cxn ang="0">
                  <a:pos x="1646" y="60"/>
                </a:cxn>
                <a:cxn ang="0">
                  <a:pos x="1788" y="115"/>
                </a:cxn>
                <a:cxn ang="0">
                  <a:pos x="1920" y="186"/>
                </a:cxn>
                <a:cxn ang="0">
                  <a:pos x="2043" y="271"/>
                </a:cxn>
                <a:cxn ang="0">
                  <a:pos x="2154" y="369"/>
                </a:cxn>
                <a:cxn ang="0">
                  <a:pos x="2254" y="481"/>
                </a:cxn>
                <a:cxn ang="0">
                  <a:pos x="2339" y="604"/>
                </a:cxn>
                <a:cxn ang="0">
                  <a:pos x="2409" y="736"/>
                </a:cxn>
                <a:cxn ang="0">
                  <a:pos x="2464" y="877"/>
                </a:cxn>
                <a:cxn ang="0">
                  <a:pos x="2502" y="1026"/>
                </a:cxn>
                <a:cxn ang="0">
                  <a:pos x="2521" y="1182"/>
                </a:cxn>
                <a:cxn ang="0">
                  <a:pos x="2521" y="1341"/>
                </a:cxn>
                <a:cxn ang="0">
                  <a:pos x="2502" y="1497"/>
                </a:cxn>
                <a:cxn ang="0">
                  <a:pos x="2464" y="1645"/>
                </a:cxn>
                <a:cxn ang="0">
                  <a:pos x="2409" y="1787"/>
                </a:cxn>
                <a:cxn ang="0">
                  <a:pos x="2339" y="1920"/>
                </a:cxn>
                <a:cxn ang="0">
                  <a:pos x="2254" y="2042"/>
                </a:cxn>
                <a:cxn ang="0">
                  <a:pos x="2154" y="2153"/>
                </a:cxn>
                <a:cxn ang="0">
                  <a:pos x="2043" y="2253"/>
                </a:cxn>
                <a:cxn ang="0">
                  <a:pos x="1920" y="2338"/>
                </a:cxn>
                <a:cxn ang="0">
                  <a:pos x="1788" y="2409"/>
                </a:cxn>
                <a:cxn ang="0">
                  <a:pos x="1646" y="2464"/>
                </a:cxn>
                <a:cxn ang="0">
                  <a:pos x="1497" y="2501"/>
                </a:cxn>
                <a:cxn ang="0">
                  <a:pos x="1341" y="2521"/>
                </a:cxn>
                <a:cxn ang="0">
                  <a:pos x="1182" y="2521"/>
                </a:cxn>
                <a:cxn ang="0">
                  <a:pos x="1027" y="2501"/>
                </a:cxn>
                <a:cxn ang="0">
                  <a:pos x="878" y="2464"/>
                </a:cxn>
                <a:cxn ang="0">
                  <a:pos x="736" y="2409"/>
                </a:cxn>
                <a:cxn ang="0">
                  <a:pos x="603" y="2338"/>
                </a:cxn>
                <a:cxn ang="0">
                  <a:pos x="481" y="2253"/>
                </a:cxn>
                <a:cxn ang="0">
                  <a:pos x="370" y="2153"/>
                </a:cxn>
                <a:cxn ang="0">
                  <a:pos x="270" y="2042"/>
                </a:cxn>
                <a:cxn ang="0">
                  <a:pos x="185" y="1920"/>
                </a:cxn>
                <a:cxn ang="0">
                  <a:pos x="114" y="1787"/>
                </a:cxn>
                <a:cxn ang="0">
                  <a:pos x="60" y="1645"/>
                </a:cxn>
                <a:cxn ang="0">
                  <a:pos x="22" y="1497"/>
                </a:cxn>
                <a:cxn ang="0">
                  <a:pos x="2" y="1341"/>
                </a:cxn>
                <a:cxn ang="0">
                  <a:pos x="2" y="1182"/>
                </a:cxn>
                <a:cxn ang="0">
                  <a:pos x="22" y="1026"/>
                </a:cxn>
                <a:cxn ang="0">
                  <a:pos x="60" y="877"/>
                </a:cxn>
                <a:cxn ang="0">
                  <a:pos x="114" y="736"/>
                </a:cxn>
                <a:cxn ang="0">
                  <a:pos x="185" y="604"/>
                </a:cxn>
                <a:cxn ang="0">
                  <a:pos x="270" y="481"/>
                </a:cxn>
                <a:cxn ang="0">
                  <a:pos x="370" y="369"/>
                </a:cxn>
                <a:cxn ang="0">
                  <a:pos x="481" y="271"/>
                </a:cxn>
                <a:cxn ang="0">
                  <a:pos x="603" y="186"/>
                </a:cxn>
                <a:cxn ang="0">
                  <a:pos x="736" y="115"/>
                </a:cxn>
                <a:cxn ang="0">
                  <a:pos x="878" y="60"/>
                </a:cxn>
                <a:cxn ang="0">
                  <a:pos x="1027" y="23"/>
                </a:cxn>
                <a:cxn ang="0">
                  <a:pos x="1182" y="3"/>
                </a:cxn>
              </a:cxnLst>
              <a:rect l="0" t="0" r="r" b="b"/>
              <a:pathLst>
                <a:path w="2524" h="2523">
                  <a:moveTo>
                    <a:pt x="1262" y="0"/>
                  </a:moveTo>
                  <a:lnTo>
                    <a:pt x="1341" y="3"/>
                  </a:lnTo>
                  <a:lnTo>
                    <a:pt x="1420" y="10"/>
                  </a:lnTo>
                  <a:lnTo>
                    <a:pt x="1497" y="23"/>
                  </a:lnTo>
                  <a:lnTo>
                    <a:pt x="1573" y="39"/>
                  </a:lnTo>
                  <a:lnTo>
                    <a:pt x="1646" y="60"/>
                  </a:lnTo>
                  <a:lnTo>
                    <a:pt x="1718" y="86"/>
                  </a:lnTo>
                  <a:lnTo>
                    <a:pt x="1788" y="115"/>
                  </a:lnTo>
                  <a:lnTo>
                    <a:pt x="1855" y="148"/>
                  </a:lnTo>
                  <a:lnTo>
                    <a:pt x="1920" y="186"/>
                  </a:lnTo>
                  <a:lnTo>
                    <a:pt x="1982" y="226"/>
                  </a:lnTo>
                  <a:lnTo>
                    <a:pt x="2043" y="271"/>
                  </a:lnTo>
                  <a:lnTo>
                    <a:pt x="2100" y="318"/>
                  </a:lnTo>
                  <a:lnTo>
                    <a:pt x="2154" y="369"/>
                  </a:lnTo>
                  <a:lnTo>
                    <a:pt x="2205" y="424"/>
                  </a:lnTo>
                  <a:lnTo>
                    <a:pt x="2254" y="481"/>
                  </a:lnTo>
                  <a:lnTo>
                    <a:pt x="2298" y="541"/>
                  </a:lnTo>
                  <a:lnTo>
                    <a:pt x="2339" y="604"/>
                  </a:lnTo>
                  <a:lnTo>
                    <a:pt x="2376" y="668"/>
                  </a:lnTo>
                  <a:lnTo>
                    <a:pt x="2409" y="736"/>
                  </a:lnTo>
                  <a:lnTo>
                    <a:pt x="2439" y="806"/>
                  </a:lnTo>
                  <a:lnTo>
                    <a:pt x="2464" y="877"/>
                  </a:lnTo>
                  <a:lnTo>
                    <a:pt x="2486" y="951"/>
                  </a:lnTo>
                  <a:lnTo>
                    <a:pt x="2502" y="1026"/>
                  </a:lnTo>
                  <a:lnTo>
                    <a:pt x="2514" y="1103"/>
                  </a:lnTo>
                  <a:lnTo>
                    <a:pt x="2521" y="1182"/>
                  </a:lnTo>
                  <a:lnTo>
                    <a:pt x="2524" y="1261"/>
                  </a:lnTo>
                  <a:lnTo>
                    <a:pt x="2521" y="1341"/>
                  </a:lnTo>
                  <a:lnTo>
                    <a:pt x="2514" y="1420"/>
                  </a:lnTo>
                  <a:lnTo>
                    <a:pt x="2502" y="1497"/>
                  </a:lnTo>
                  <a:lnTo>
                    <a:pt x="2486" y="1572"/>
                  </a:lnTo>
                  <a:lnTo>
                    <a:pt x="2464" y="1645"/>
                  </a:lnTo>
                  <a:lnTo>
                    <a:pt x="2439" y="1717"/>
                  </a:lnTo>
                  <a:lnTo>
                    <a:pt x="2409" y="1787"/>
                  </a:lnTo>
                  <a:lnTo>
                    <a:pt x="2376" y="1855"/>
                  </a:lnTo>
                  <a:lnTo>
                    <a:pt x="2339" y="1920"/>
                  </a:lnTo>
                  <a:lnTo>
                    <a:pt x="2298" y="1982"/>
                  </a:lnTo>
                  <a:lnTo>
                    <a:pt x="2254" y="2042"/>
                  </a:lnTo>
                  <a:lnTo>
                    <a:pt x="2205" y="2099"/>
                  </a:lnTo>
                  <a:lnTo>
                    <a:pt x="2154" y="2153"/>
                  </a:lnTo>
                  <a:lnTo>
                    <a:pt x="2100" y="2204"/>
                  </a:lnTo>
                  <a:lnTo>
                    <a:pt x="2043" y="2253"/>
                  </a:lnTo>
                  <a:lnTo>
                    <a:pt x="1982" y="2297"/>
                  </a:lnTo>
                  <a:lnTo>
                    <a:pt x="1920" y="2338"/>
                  </a:lnTo>
                  <a:lnTo>
                    <a:pt x="1855" y="2375"/>
                  </a:lnTo>
                  <a:lnTo>
                    <a:pt x="1788" y="2409"/>
                  </a:lnTo>
                  <a:lnTo>
                    <a:pt x="1718" y="2438"/>
                  </a:lnTo>
                  <a:lnTo>
                    <a:pt x="1646" y="2464"/>
                  </a:lnTo>
                  <a:lnTo>
                    <a:pt x="1573" y="2485"/>
                  </a:lnTo>
                  <a:lnTo>
                    <a:pt x="1497" y="2501"/>
                  </a:lnTo>
                  <a:lnTo>
                    <a:pt x="1420" y="2514"/>
                  </a:lnTo>
                  <a:lnTo>
                    <a:pt x="1341" y="2521"/>
                  </a:lnTo>
                  <a:lnTo>
                    <a:pt x="1262" y="2523"/>
                  </a:lnTo>
                  <a:lnTo>
                    <a:pt x="1182" y="2521"/>
                  </a:lnTo>
                  <a:lnTo>
                    <a:pt x="1104" y="2514"/>
                  </a:lnTo>
                  <a:lnTo>
                    <a:pt x="1027" y="2501"/>
                  </a:lnTo>
                  <a:lnTo>
                    <a:pt x="951" y="2485"/>
                  </a:lnTo>
                  <a:lnTo>
                    <a:pt x="878" y="2464"/>
                  </a:lnTo>
                  <a:lnTo>
                    <a:pt x="806" y="2438"/>
                  </a:lnTo>
                  <a:lnTo>
                    <a:pt x="736" y="2409"/>
                  </a:lnTo>
                  <a:lnTo>
                    <a:pt x="669" y="2375"/>
                  </a:lnTo>
                  <a:lnTo>
                    <a:pt x="603" y="2338"/>
                  </a:lnTo>
                  <a:lnTo>
                    <a:pt x="541" y="2297"/>
                  </a:lnTo>
                  <a:lnTo>
                    <a:pt x="481" y="2253"/>
                  </a:lnTo>
                  <a:lnTo>
                    <a:pt x="424" y="2204"/>
                  </a:lnTo>
                  <a:lnTo>
                    <a:pt x="370" y="2153"/>
                  </a:lnTo>
                  <a:lnTo>
                    <a:pt x="319" y="2099"/>
                  </a:lnTo>
                  <a:lnTo>
                    <a:pt x="270" y="2042"/>
                  </a:lnTo>
                  <a:lnTo>
                    <a:pt x="226" y="1982"/>
                  </a:lnTo>
                  <a:lnTo>
                    <a:pt x="185" y="1920"/>
                  </a:lnTo>
                  <a:lnTo>
                    <a:pt x="148" y="1855"/>
                  </a:lnTo>
                  <a:lnTo>
                    <a:pt x="114" y="1787"/>
                  </a:lnTo>
                  <a:lnTo>
                    <a:pt x="85" y="1717"/>
                  </a:lnTo>
                  <a:lnTo>
                    <a:pt x="60" y="1645"/>
                  </a:lnTo>
                  <a:lnTo>
                    <a:pt x="38" y="1572"/>
                  </a:lnTo>
                  <a:lnTo>
                    <a:pt x="22" y="1497"/>
                  </a:lnTo>
                  <a:lnTo>
                    <a:pt x="9" y="1420"/>
                  </a:lnTo>
                  <a:lnTo>
                    <a:pt x="2" y="1341"/>
                  </a:lnTo>
                  <a:lnTo>
                    <a:pt x="0" y="1261"/>
                  </a:lnTo>
                  <a:lnTo>
                    <a:pt x="2" y="1182"/>
                  </a:lnTo>
                  <a:lnTo>
                    <a:pt x="9" y="1103"/>
                  </a:lnTo>
                  <a:lnTo>
                    <a:pt x="22" y="1026"/>
                  </a:lnTo>
                  <a:lnTo>
                    <a:pt x="38" y="951"/>
                  </a:lnTo>
                  <a:lnTo>
                    <a:pt x="60" y="877"/>
                  </a:lnTo>
                  <a:lnTo>
                    <a:pt x="85" y="806"/>
                  </a:lnTo>
                  <a:lnTo>
                    <a:pt x="114" y="736"/>
                  </a:lnTo>
                  <a:lnTo>
                    <a:pt x="148" y="668"/>
                  </a:lnTo>
                  <a:lnTo>
                    <a:pt x="185" y="604"/>
                  </a:lnTo>
                  <a:lnTo>
                    <a:pt x="226" y="541"/>
                  </a:lnTo>
                  <a:lnTo>
                    <a:pt x="270" y="481"/>
                  </a:lnTo>
                  <a:lnTo>
                    <a:pt x="319" y="424"/>
                  </a:lnTo>
                  <a:lnTo>
                    <a:pt x="370" y="369"/>
                  </a:lnTo>
                  <a:lnTo>
                    <a:pt x="424" y="318"/>
                  </a:lnTo>
                  <a:lnTo>
                    <a:pt x="481" y="271"/>
                  </a:lnTo>
                  <a:lnTo>
                    <a:pt x="541" y="226"/>
                  </a:lnTo>
                  <a:lnTo>
                    <a:pt x="603" y="186"/>
                  </a:lnTo>
                  <a:lnTo>
                    <a:pt x="669" y="148"/>
                  </a:lnTo>
                  <a:lnTo>
                    <a:pt x="736" y="115"/>
                  </a:lnTo>
                  <a:lnTo>
                    <a:pt x="806" y="86"/>
                  </a:lnTo>
                  <a:lnTo>
                    <a:pt x="878" y="60"/>
                  </a:lnTo>
                  <a:lnTo>
                    <a:pt x="951" y="39"/>
                  </a:lnTo>
                  <a:lnTo>
                    <a:pt x="1027" y="23"/>
                  </a:lnTo>
                  <a:lnTo>
                    <a:pt x="1104" y="10"/>
                  </a:lnTo>
                  <a:lnTo>
                    <a:pt x="1182" y="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"/>
            <p:cNvSpPr>
              <a:spLocks/>
            </p:cNvSpPr>
            <p:nvPr/>
          </p:nvSpPr>
          <p:spPr bwMode="auto">
            <a:xfrm>
              <a:off x="4011613" y="1416050"/>
              <a:ext cx="1997075" cy="4002088"/>
            </a:xfrm>
            <a:custGeom>
              <a:avLst/>
              <a:gdLst/>
              <a:ahLst/>
              <a:cxnLst>
                <a:cxn ang="0">
                  <a:pos x="1258" y="0"/>
                </a:cxn>
                <a:cxn ang="0">
                  <a:pos x="1258" y="2521"/>
                </a:cxn>
                <a:cxn ang="0">
                  <a:pos x="1179" y="2519"/>
                </a:cxn>
                <a:cxn ang="0">
                  <a:pos x="1101" y="2511"/>
                </a:cxn>
                <a:cxn ang="0">
                  <a:pos x="1023" y="2499"/>
                </a:cxn>
                <a:cxn ang="0">
                  <a:pos x="948" y="2483"/>
                </a:cxn>
                <a:cxn ang="0">
                  <a:pos x="875" y="2461"/>
                </a:cxn>
                <a:cxn ang="0">
                  <a:pos x="803" y="2436"/>
                </a:cxn>
                <a:cxn ang="0">
                  <a:pos x="734" y="2406"/>
                </a:cxn>
                <a:cxn ang="0">
                  <a:pos x="666" y="2373"/>
                </a:cxn>
                <a:cxn ang="0">
                  <a:pos x="602" y="2335"/>
                </a:cxn>
                <a:cxn ang="0">
                  <a:pos x="539" y="2295"/>
                </a:cxn>
                <a:cxn ang="0">
                  <a:pos x="480" y="2250"/>
                </a:cxn>
                <a:cxn ang="0">
                  <a:pos x="422" y="2203"/>
                </a:cxn>
                <a:cxn ang="0">
                  <a:pos x="368" y="2151"/>
                </a:cxn>
                <a:cxn ang="0">
                  <a:pos x="317" y="2097"/>
                </a:cxn>
                <a:cxn ang="0">
                  <a:pos x="270" y="2040"/>
                </a:cxn>
                <a:cxn ang="0">
                  <a:pos x="225" y="1980"/>
                </a:cxn>
                <a:cxn ang="0">
                  <a:pos x="185" y="1918"/>
                </a:cxn>
                <a:cxn ang="0">
                  <a:pos x="147" y="1853"/>
                </a:cxn>
                <a:cxn ang="0">
                  <a:pos x="114" y="1785"/>
                </a:cxn>
                <a:cxn ang="0">
                  <a:pos x="84" y="1716"/>
                </a:cxn>
                <a:cxn ang="0">
                  <a:pos x="60" y="1645"/>
                </a:cxn>
                <a:cxn ang="0">
                  <a:pos x="38" y="1571"/>
                </a:cxn>
                <a:cxn ang="0">
                  <a:pos x="22" y="1495"/>
                </a:cxn>
                <a:cxn ang="0">
                  <a:pos x="10" y="1419"/>
                </a:cxn>
                <a:cxn ang="0">
                  <a:pos x="2" y="1340"/>
                </a:cxn>
                <a:cxn ang="0">
                  <a:pos x="0" y="1261"/>
                </a:cxn>
                <a:cxn ang="0">
                  <a:pos x="2" y="1181"/>
                </a:cxn>
                <a:cxn ang="0">
                  <a:pos x="10" y="1102"/>
                </a:cxn>
                <a:cxn ang="0">
                  <a:pos x="22" y="1026"/>
                </a:cxn>
                <a:cxn ang="0">
                  <a:pos x="38" y="950"/>
                </a:cxn>
                <a:cxn ang="0">
                  <a:pos x="60" y="877"/>
                </a:cxn>
                <a:cxn ang="0">
                  <a:pos x="84" y="805"/>
                </a:cxn>
                <a:cxn ang="0">
                  <a:pos x="114" y="736"/>
                </a:cxn>
                <a:cxn ang="0">
                  <a:pos x="147" y="668"/>
                </a:cxn>
                <a:cxn ang="0">
                  <a:pos x="185" y="603"/>
                </a:cxn>
                <a:cxn ang="0">
                  <a:pos x="225" y="541"/>
                </a:cxn>
                <a:cxn ang="0">
                  <a:pos x="270" y="481"/>
                </a:cxn>
                <a:cxn ang="0">
                  <a:pos x="317" y="424"/>
                </a:cxn>
                <a:cxn ang="0">
                  <a:pos x="368" y="370"/>
                </a:cxn>
                <a:cxn ang="0">
                  <a:pos x="422" y="318"/>
                </a:cxn>
                <a:cxn ang="0">
                  <a:pos x="480" y="271"/>
                </a:cxn>
                <a:cxn ang="0">
                  <a:pos x="539" y="226"/>
                </a:cxn>
                <a:cxn ang="0">
                  <a:pos x="602" y="186"/>
                </a:cxn>
                <a:cxn ang="0">
                  <a:pos x="666" y="148"/>
                </a:cxn>
                <a:cxn ang="0">
                  <a:pos x="734" y="115"/>
                </a:cxn>
                <a:cxn ang="0">
                  <a:pos x="803" y="85"/>
                </a:cxn>
                <a:cxn ang="0">
                  <a:pos x="875" y="60"/>
                </a:cxn>
                <a:cxn ang="0">
                  <a:pos x="948" y="39"/>
                </a:cxn>
                <a:cxn ang="0">
                  <a:pos x="1023" y="22"/>
                </a:cxn>
                <a:cxn ang="0">
                  <a:pos x="1101" y="10"/>
                </a:cxn>
                <a:cxn ang="0">
                  <a:pos x="1179" y="2"/>
                </a:cxn>
                <a:cxn ang="0">
                  <a:pos x="1258" y="0"/>
                </a:cxn>
              </a:cxnLst>
              <a:rect l="0" t="0" r="r" b="b"/>
              <a:pathLst>
                <a:path w="1258" h="2521">
                  <a:moveTo>
                    <a:pt x="1258" y="0"/>
                  </a:moveTo>
                  <a:lnTo>
                    <a:pt x="1258" y="2521"/>
                  </a:lnTo>
                  <a:lnTo>
                    <a:pt x="1179" y="2519"/>
                  </a:lnTo>
                  <a:lnTo>
                    <a:pt x="1101" y="2511"/>
                  </a:lnTo>
                  <a:lnTo>
                    <a:pt x="1023" y="2499"/>
                  </a:lnTo>
                  <a:lnTo>
                    <a:pt x="948" y="2483"/>
                  </a:lnTo>
                  <a:lnTo>
                    <a:pt x="875" y="2461"/>
                  </a:lnTo>
                  <a:lnTo>
                    <a:pt x="803" y="2436"/>
                  </a:lnTo>
                  <a:lnTo>
                    <a:pt x="734" y="2406"/>
                  </a:lnTo>
                  <a:lnTo>
                    <a:pt x="666" y="2373"/>
                  </a:lnTo>
                  <a:lnTo>
                    <a:pt x="602" y="2335"/>
                  </a:lnTo>
                  <a:lnTo>
                    <a:pt x="539" y="2295"/>
                  </a:lnTo>
                  <a:lnTo>
                    <a:pt x="480" y="2250"/>
                  </a:lnTo>
                  <a:lnTo>
                    <a:pt x="422" y="2203"/>
                  </a:lnTo>
                  <a:lnTo>
                    <a:pt x="368" y="2151"/>
                  </a:lnTo>
                  <a:lnTo>
                    <a:pt x="317" y="2097"/>
                  </a:lnTo>
                  <a:lnTo>
                    <a:pt x="270" y="2040"/>
                  </a:lnTo>
                  <a:lnTo>
                    <a:pt x="225" y="1980"/>
                  </a:lnTo>
                  <a:lnTo>
                    <a:pt x="185" y="1918"/>
                  </a:lnTo>
                  <a:lnTo>
                    <a:pt x="147" y="1853"/>
                  </a:lnTo>
                  <a:lnTo>
                    <a:pt x="114" y="1785"/>
                  </a:lnTo>
                  <a:lnTo>
                    <a:pt x="84" y="1716"/>
                  </a:lnTo>
                  <a:lnTo>
                    <a:pt x="60" y="1645"/>
                  </a:lnTo>
                  <a:lnTo>
                    <a:pt x="38" y="1571"/>
                  </a:lnTo>
                  <a:lnTo>
                    <a:pt x="22" y="1495"/>
                  </a:lnTo>
                  <a:lnTo>
                    <a:pt x="10" y="1419"/>
                  </a:lnTo>
                  <a:lnTo>
                    <a:pt x="2" y="1340"/>
                  </a:lnTo>
                  <a:lnTo>
                    <a:pt x="0" y="1261"/>
                  </a:lnTo>
                  <a:lnTo>
                    <a:pt x="2" y="1181"/>
                  </a:lnTo>
                  <a:lnTo>
                    <a:pt x="10" y="1102"/>
                  </a:lnTo>
                  <a:lnTo>
                    <a:pt x="22" y="1026"/>
                  </a:lnTo>
                  <a:lnTo>
                    <a:pt x="38" y="950"/>
                  </a:lnTo>
                  <a:lnTo>
                    <a:pt x="60" y="877"/>
                  </a:lnTo>
                  <a:lnTo>
                    <a:pt x="84" y="805"/>
                  </a:lnTo>
                  <a:lnTo>
                    <a:pt x="114" y="736"/>
                  </a:lnTo>
                  <a:lnTo>
                    <a:pt x="147" y="668"/>
                  </a:lnTo>
                  <a:lnTo>
                    <a:pt x="185" y="603"/>
                  </a:lnTo>
                  <a:lnTo>
                    <a:pt x="225" y="541"/>
                  </a:lnTo>
                  <a:lnTo>
                    <a:pt x="270" y="481"/>
                  </a:lnTo>
                  <a:lnTo>
                    <a:pt x="317" y="424"/>
                  </a:lnTo>
                  <a:lnTo>
                    <a:pt x="368" y="370"/>
                  </a:lnTo>
                  <a:lnTo>
                    <a:pt x="422" y="318"/>
                  </a:lnTo>
                  <a:lnTo>
                    <a:pt x="480" y="271"/>
                  </a:lnTo>
                  <a:lnTo>
                    <a:pt x="539" y="226"/>
                  </a:lnTo>
                  <a:lnTo>
                    <a:pt x="602" y="186"/>
                  </a:lnTo>
                  <a:lnTo>
                    <a:pt x="666" y="148"/>
                  </a:lnTo>
                  <a:lnTo>
                    <a:pt x="734" y="115"/>
                  </a:lnTo>
                  <a:lnTo>
                    <a:pt x="803" y="85"/>
                  </a:lnTo>
                  <a:lnTo>
                    <a:pt x="875" y="60"/>
                  </a:lnTo>
                  <a:lnTo>
                    <a:pt x="948" y="39"/>
                  </a:lnTo>
                  <a:lnTo>
                    <a:pt x="1023" y="22"/>
                  </a:lnTo>
                  <a:lnTo>
                    <a:pt x="1101" y="10"/>
                  </a:lnTo>
                  <a:lnTo>
                    <a:pt x="1179" y="2"/>
                  </a:lnTo>
                  <a:lnTo>
                    <a:pt x="125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"/>
            <p:cNvSpPr>
              <a:spLocks/>
            </p:cNvSpPr>
            <p:nvPr/>
          </p:nvSpPr>
          <p:spPr bwMode="auto">
            <a:xfrm>
              <a:off x="6008688" y="1414463"/>
              <a:ext cx="2008188" cy="40052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0"/>
                </a:cxn>
                <a:cxn ang="0">
                  <a:pos x="84" y="2"/>
                </a:cxn>
                <a:cxn ang="0">
                  <a:pos x="162" y="9"/>
                </a:cxn>
                <a:cxn ang="0">
                  <a:pos x="239" y="22"/>
                </a:cxn>
                <a:cxn ang="0">
                  <a:pos x="315" y="38"/>
                </a:cxn>
                <a:cxn ang="0">
                  <a:pos x="388" y="59"/>
                </a:cxn>
                <a:cxn ang="0">
                  <a:pos x="460" y="85"/>
                </a:cxn>
                <a:cxn ang="0">
                  <a:pos x="530" y="114"/>
                </a:cxn>
                <a:cxn ang="0">
                  <a:pos x="597" y="148"/>
                </a:cxn>
                <a:cxn ang="0">
                  <a:pos x="662" y="185"/>
                </a:cxn>
                <a:cxn ang="0">
                  <a:pos x="724" y="226"/>
                </a:cxn>
                <a:cxn ang="0">
                  <a:pos x="785" y="270"/>
                </a:cxn>
                <a:cxn ang="0">
                  <a:pos x="841" y="319"/>
                </a:cxn>
                <a:cxn ang="0">
                  <a:pos x="896" y="369"/>
                </a:cxn>
                <a:cxn ang="0">
                  <a:pos x="947" y="424"/>
                </a:cxn>
                <a:cxn ang="0">
                  <a:pos x="995" y="481"/>
                </a:cxn>
                <a:cxn ang="0">
                  <a:pos x="1039" y="541"/>
                </a:cxn>
                <a:cxn ang="0">
                  <a:pos x="1080" y="603"/>
                </a:cxn>
                <a:cxn ang="0">
                  <a:pos x="1117" y="668"/>
                </a:cxn>
                <a:cxn ang="0">
                  <a:pos x="1151" y="736"/>
                </a:cxn>
                <a:cxn ang="0">
                  <a:pos x="1180" y="806"/>
                </a:cxn>
                <a:cxn ang="0">
                  <a:pos x="1206" y="878"/>
                </a:cxn>
                <a:cxn ang="0">
                  <a:pos x="1227" y="951"/>
                </a:cxn>
                <a:cxn ang="0">
                  <a:pos x="1243" y="1026"/>
                </a:cxn>
                <a:cxn ang="0">
                  <a:pos x="1256" y="1103"/>
                </a:cxn>
                <a:cxn ang="0">
                  <a:pos x="1263" y="1182"/>
                </a:cxn>
                <a:cxn ang="0">
                  <a:pos x="1265" y="1262"/>
                </a:cxn>
                <a:cxn ang="0">
                  <a:pos x="1263" y="1341"/>
                </a:cxn>
                <a:cxn ang="0">
                  <a:pos x="1256" y="1420"/>
                </a:cxn>
                <a:cxn ang="0">
                  <a:pos x="1243" y="1497"/>
                </a:cxn>
                <a:cxn ang="0">
                  <a:pos x="1227" y="1572"/>
                </a:cxn>
                <a:cxn ang="0">
                  <a:pos x="1206" y="1646"/>
                </a:cxn>
                <a:cxn ang="0">
                  <a:pos x="1180" y="1717"/>
                </a:cxn>
                <a:cxn ang="0">
                  <a:pos x="1151" y="1787"/>
                </a:cxn>
                <a:cxn ang="0">
                  <a:pos x="1117" y="1855"/>
                </a:cxn>
                <a:cxn ang="0">
                  <a:pos x="1080" y="1920"/>
                </a:cxn>
                <a:cxn ang="0">
                  <a:pos x="1039" y="1982"/>
                </a:cxn>
                <a:cxn ang="0">
                  <a:pos x="995" y="2042"/>
                </a:cxn>
                <a:cxn ang="0">
                  <a:pos x="947" y="2100"/>
                </a:cxn>
                <a:cxn ang="0">
                  <a:pos x="896" y="2154"/>
                </a:cxn>
                <a:cxn ang="0">
                  <a:pos x="841" y="2204"/>
                </a:cxn>
                <a:cxn ang="0">
                  <a:pos x="785" y="2253"/>
                </a:cxn>
                <a:cxn ang="0">
                  <a:pos x="724" y="2297"/>
                </a:cxn>
                <a:cxn ang="0">
                  <a:pos x="662" y="2338"/>
                </a:cxn>
                <a:cxn ang="0">
                  <a:pos x="597" y="2375"/>
                </a:cxn>
                <a:cxn ang="0">
                  <a:pos x="530" y="2409"/>
                </a:cxn>
                <a:cxn ang="0">
                  <a:pos x="460" y="2438"/>
                </a:cxn>
                <a:cxn ang="0">
                  <a:pos x="388" y="2464"/>
                </a:cxn>
                <a:cxn ang="0">
                  <a:pos x="315" y="2485"/>
                </a:cxn>
                <a:cxn ang="0">
                  <a:pos x="239" y="2501"/>
                </a:cxn>
                <a:cxn ang="0">
                  <a:pos x="162" y="2514"/>
                </a:cxn>
                <a:cxn ang="0">
                  <a:pos x="84" y="2521"/>
                </a:cxn>
                <a:cxn ang="0">
                  <a:pos x="4" y="2523"/>
                </a:cxn>
                <a:cxn ang="0">
                  <a:pos x="2" y="2523"/>
                </a:cxn>
                <a:cxn ang="0">
                  <a:pos x="2" y="2522"/>
                </a:cxn>
                <a:cxn ang="0">
                  <a:pos x="0" y="2522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2" y="0"/>
                </a:cxn>
              </a:cxnLst>
              <a:rect l="0" t="0" r="r" b="b"/>
              <a:pathLst>
                <a:path w="1265" h="2523">
                  <a:moveTo>
                    <a:pt x="2" y="0"/>
                  </a:moveTo>
                  <a:lnTo>
                    <a:pt x="4" y="0"/>
                  </a:lnTo>
                  <a:lnTo>
                    <a:pt x="84" y="2"/>
                  </a:lnTo>
                  <a:lnTo>
                    <a:pt x="162" y="9"/>
                  </a:lnTo>
                  <a:lnTo>
                    <a:pt x="239" y="22"/>
                  </a:lnTo>
                  <a:lnTo>
                    <a:pt x="315" y="38"/>
                  </a:lnTo>
                  <a:lnTo>
                    <a:pt x="388" y="59"/>
                  </a:lnTo>
                  <a:lnTo>
                    <a:pt x="460" y="85"/>
                  </a:lnTo>
                  <a:lnTo>
                    <a:pt x="530" y="114"/>
                  </a:lnTo>
                  <a:lnTo>
                    <a:pt x="597" y="148"/>
                  </a:lnTo>
                  <a:lnTo>
                    <a:pt x="662" y="185"/>
                  </a:lnTo>
                  <a:lnTo>
                    <a:pt x="724" y="226"/>
                  </a:lnTo>
                  <a:lnTo>
                    <a:pt x="785" y="270"/>
                  </a:lnTo>
                  <a:lnTo>
                    <a:pt x="841" y="319"/>
                  </a:lnTo>
                  <a:lnTo>
                    <a:pt x="896" y="369"/>
                  </a:lnTo>
                  <a:lnTo>
                    <a:pt x="947" y="424"/>
                  </a:lnTo>
                  <a:lnTo>
                    <a:pt x="995" y="481"/>
                  </a:lnTo>
                  <a:lnTo>
                    <a:pt x="1039" y="541"/>
                  </a:lnTo>
                  <a:lnTo>
                    <a:pt x="1080" y="603"/>
                  </a:lnTo>
                  <a:lnTo>
                    <a:pt x="1117" y="668"/>
                  </a:lnTo>
                  <a:lnTo>
                    <a:pt x="1151" y="736"/>
                  </a:lnTo>
                  <a:lnTo>
                    <a:pt x="1180" y="806"/>
                  </a:lnTo>
                  <a:lnTo>
                    <a:pt x="1206" y="878"/>
                  </a:lnTo>
                  <a:lnTo>
                    <a:pt x="1227" y="951"/>
                  </a:lnTo>
                  <a:lnTo>
                    <a:pt x="1243" y="1026"/>
                  </a:lnTo>
                  <a:lnTo>
                    <a:pt x="1256" y="1103"/>
                  </a:lnTo>
                  <a:lnTo>
                    <a:pt x="1263" y="1182"/>
                  </a:lnTo>
                  <a:lnTo>
                    <a:pt x="1265" y="1262"/>
                  </a:lnTo>
                  <a:lnTo>
                    <a:pt x="1263" y="1341"/>
                  </a:lnTo>
                  <a:lnTo>
                    <a:pt x="1256" y="1420"/>
                  </a:lnTo>
                  <a:lnTo>
                    <a:pt x="1243" y="1497"/>
                  </a:lnTo>
                  <a:lnTo>
                    <a:pt x="1227" y="1572"/>
                  </a:lnTo>
                  <a:lnTo>
                    <a:pt x="1206" y="1646"/>
                  </a:lnTo>
                  <a:lnTo>
                    <a:pt x="1180" y="1717"/>
                  </a:lnTo>
                  <a:lnTo>
                    <a:pt x="1151" y="1787"/>
                  </a:lnTo>
                  <a:lnTo>
                    <a:pt x="1117" y="1855"/>
                  </a:lnTo>
                  <a:lnTo>
                    <a:pt x="1080" y="1920"/>
                  </a:lnTo>
                  <a:lnTo>
                    <a:pt x="1039" y="1982"/>
                  </a:lnTo>
                  <a:lnTo>
                    <a:pt x="995" y="2042"/>
                  </a:lnTo>
                  <a:lnTo>
                    <a:pt x="947" y="2100"/>
                  </a:lnTo>
                  <a:lnTo>
                    <a:pt x="896" y="2154"/>
                  </a:lnTo>
                  <a:lnTo>
                    <a:pt x="841" y="2204"/>
                  </a:lnTo>
                  <a:lnTo>
                    <a:pt x="785" y="2253"/>
                  </a:lnTo>
                  <a:lnTo>
                    <a:pt x="724" y="2297"/>
                  </a:lnTo>
                  <a:lnTo>
                    <a:pt x="662" y="2338"/>
                  </a:lnTo>
                  <a:lnTo>
                    <a:pt x="597" y="2375"/>
                  </a:lnTo>
                  <a:lnTo>
                    <a:pt x="530" y="2409"/>
                  </a:lnTo>
                  <a:lnTo>
                    <a:pt x="460" y="2438"/>
                  </a:lnTo>
                  <a:lnTo>
                    <a:pt x="388" y="2464"/>
                  </a:lnTo>
                  <a:lnTo>
                    <a:pt x="315" y="2485"/>
                  </a:lnTo>
                  <a:lnTo>
                    <a:pt x="239" y="2501"/>
                  </a:lnTo>
                  <a:lnTo>
                    <a:pt x="162" y="2514"/>
                  </a:lnTo>
                  <a:lnTo>
                    <a:pt x="84" y="2521"/>
                  </a:lnTo>
                  <a:lnTo>
                    <a:pt x="4" y="2523"/>
                  </a:lnTo>
                  <a:lnTo>
                    <a:pt x="2" y="2523"/>
                  </a:lnTo>
                  <a:lnTo>
                    <a:pt x="2" y="2522"/>
                  </a:lnTo>
                  <a:lnTo>
                    <a:pt x="0" y="2522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9"/>
            <p:cNvSpPr>
              <a:spLocks/>
            </p:cNvSpPr>
            <p:nvPr/>
          </p:nvSpPr>
          <p:spPr bwMode="auto">
            <a:xfrm>
              <a:off x="4265613" y="1668463"/>
              <a:ext cx="1743075" cy="3497263"/>
            </a:xfrm>
            <a:custGeom>
              <a:avLst/>
              <a:gdLst/>
              <a:ahLst/>
              <a:cxnLst>
                <a:cxn ang="0">
                  <a:pos x="1098" y="0"/>
                </a:cxn>
                <a:cxn ang="0">
                  <a:pos x="1098" y="2203"/>
                </a:cxn>
                <a:cxn ang="0">
                  <a:pos x="1023" y="2200"/>
                </a:cxn>
                <a:cxn ang="0">
                  <a:pos x="949" y="2192"/>
                </a:cxn>
                <a:cxn ang="0">
                  <a:pos x="877" y="2180"/>
                </a:cxn>
                <a:cxn ang="0">
                  <a:pos x="806" y="2163"/>
                </a:cxn>
                <a:cxn ang="0">
                  <a:pos x="737" y="2141"/>
                </a:cxn>
                <a:cxn ang="0">
                  <a:pos x="670" y="2115"/>
                </a:cxn>
                <a:cxn ang="0">
                  <a:pos x="606" y="2085"/>
                </a:cxn>
                <a:cxn ang="0">
                  <a:pos x="544" y="2052"/>
                </a:cxn>
                <a:cxn ang="0">
                  <a:pos x="484" y="2013"/>
                </a:cxn>
                <a:cxn ang="0">
                  <a:pos x="427" y="1972"/>
                </a:cxn>
                <a:cxn ang="0">
                  <a:pos x="373" y="1928"/>
                </a:cxn>
                <a:cxn ang="0">
                  <a:pos x="321" y="1879"/>
                </a:cxn>
                <a:cxn ang="0">
                  <a:pos x="273" y="1828"/>
                </a:cxn>
                <a:cxn ang="0">
                  <a:pos x="229" y="1773"/>
                </a:cxn>
                <a:cxn ang="0">
                  <a:pos x="188" y="1716"/>
                </a:cxn>
                <a:cxn ang="0">
                  <a:pos x="149" y="1656"/>
                </a:cxn>
                <a:cxn ang="0">
                  <a:pos x="116" y="1594"/>
                </a:cxn>
                <a:cxn ang="0">
                  <a:pos x="86" y="1529"/>
                </a:cxn>
                <a:cxn ang="0">
                  <a:pos x="60" y="1462"/>
                </a:cxn>
                <a:cxn ang="0">
                  <a:pos x="39" y="1394"/>
                </a:cxn>
                <a:cxn ang="0">
                  <a:pos x="22" y="1323"/>
                </a:cxn>
                <a:cxn ang="0">
                  <a:pos x="10" y="1251"/>
                </a:cxn>
                <a:cxn ang="0">
                  <a:pos x="2" y="1177"/>
                </a:cxn>
                <a:cxn ang="0">
                  <a:pos x="0" y="1102"/>
                </a:cxn>
                <a:cxn ang="0">
                  <a:pos x="2" y="1026"/>
                </a:cxn>
                <a:cxn ang="0">
                  <a:pos x="10" y="952"/>
                </a:cxn>
                <a:cxn ang="0">
                  <a:pos x="22" y="880"/>
                </a:cxn>
                <a:cxn ang="0">
                  <a:pos x="39" y="809"/>
                </a:cxn>
                <a:cxn ang="0">
                  <a:pos x="60" y="741"/>
                </a:cxn>
                <a:cxn ang="0">
                  <a:pos x="86" y="674"/>
                </a:cxn>
                <a:cxn ang="0">
                  <a:pos x="116" y="609"/>
                </a:cxn>
                <a:cxn ang="0">
                  <a:pos x="149" y="547"/>
                </a:cxn>
                <a:cxn ang="0">
                  <a:pos x="188" y="487"/>
                </a:cxn>
                <a:cxn ang="0">
                  <a:pos x="229" y="430"/>
                </a:cxn>
                <a:cxn ang="0">
                  <a:pos x="273" y="375"/>
                </a:cxn>
                <a:cxn ang="0">
                  <a:pos x="321" y="324"/>
                </a:cxn>
                <a:cxn ang="0">
                  <a:pos x="373" y="275"/>
                </a:cxn>
                <a:cxn ang="0">
                  <a:pos x="427" y="231"/>
                </a:cxn>
                <a:cxn ang="0">
                  <a:pos x="484" y="190"/>
                </a:cxn>
                <a:cxn ang="0">
                  <a:pos x="544" y="151"/>
                </a:cxn>
                <a:cxn ang="0">
                  <a:pos x="606" y="118"/>
                </a:cxn>
                <a:cxn ang="0">
                  <a:pos x="670" y="88"/>
                </a:cxn>
                <a:cxn ang="0">
                  <a:pos x="737" y="62"/>
                </a:cxn>
                <a:cxn ang="0">
                  <a:pos x="806" y="40"/>
                </a:cxn>
                <a:cxn ang="0">
                  <a:pos x="877" y="23"/>
                </a:cxn>
                <a:cxn ang="0">
                  <a:pos x="949" y="11"/>
                </a:cxn>
                <a:cxn ang="0">
                  <a:pos x="1023" y="3"/>
                </a:cxn>
                <a:cxn ang="0">
                  <a:pos x="1098" y="0"/>
                </a:cxn>
              </a:cxnLst>
              <a:rect l="0" t="0" r="r" b="b"/>
              <a:pathLst>
                <a:path w="1098" h="2203">
                  <a:moveTo>
                    <a:pt x="1098" y="0"/>
                  </a:moveTo>
                  <a:lnTo>
                    <a:pt x="1098" y="2203"/>
                  </a:lnTo>
                  <a:lnTo>
                    <a:pt x="1023" y="2200"/>
                  </a:lnTo>
                  <a:lnTo>
                    <a:pt x="949" y="2192"/>
                  </a:lnTo>
                  <a:lnTo>
                    <a:pt x="877" y="2180"/>
                  </a:lnTo>
                  <a:lnTo>
                    <a:pt x="806" y="2163"/>
                  </a:lnTo>
                  <a:lnTo>
                    <a:pt x="737" y="2141"/>
                  </a:lnTo>
                  <a:lnTo>
                    <a:pt x="670" y="2115"/>
                  </a:lnTo>
                  <a:lnTo>
                    <a:pt x="606" y="2085"/>
                  </a:lnTo>
                  <a:lnTo>
                    <a:pt x="544" y="2052"/>
                  </a:lnTo>
                  <a:lnTo>
                    <a:pt x="484" y="2013"/>
                  </a:lnTo>
                  <a:lnTo>
                    <a:pt x="427" y="1972"/>
                  </a:lnTo>
                  <a:lnTo>
                    <a:pt x="373" y="1928"/>
                  </a:lnTo>
                  <a:lnTo>
                    <a:pt x="321" y="1879"/>
                  </a:lnTo>
                  <a:lnTo>
                    <a:pt x="273" y="1828"/>
                  </a:lnTo>
                  <a:lnTo>
                    <a:pt x="229" y="1773"/>
                  </a:lnTo>
                  <a:lnTo>
                    <a:pt x="188" y="1716"/>
                  </a:lnTo>
                  <a:lnTo>
                    <a:pt x="149" y="1656"/>
                  </a:lnTo>
                  <a:lnTo>
                    <a:pt x="116" y="1594"/>
                  </a:lnTo>
                  <a:lnTo>
                    <a:pt x="86" y="1529"/>
                  </a:lnTo>
                  <a:lnTo>
                    <a:pt x="60" y="1462"/>
                  </a:lnTo>
                  <a:lnTo>
                    <a:pt x="39" y="1394"/>
                  </a:lnTo>
                  <a:lnTo>
                    <a:pt x="22" y="1323"/>
                  </a:lnTo>
                  <a:lnTo>
                    <a:pt x="10" y="1251"/>
                  </a:lnTo>
                  <a:lnTo>
                    <a:pt x="2" y="1177"/>
                  </a:lnTo>
                  <a:lnTo>
                    <a:pt x="0" y="1102"/>
                  </a:lnTo>
                  <a:lnTo>
                    <a:pt x="2" y="1026"/>
                  </a:lnTo>
                  <a:lnTo>
                    <a:pt x="10" y="952"/>
                  </a:lnTo>
                  <a:lnTo>
                    <a:pt x="22" y="880"/>
                  </a:lnTo>
                  <a:lnTo>
                    <a:pt x="39" y="809"/>
                  </a:lnTo>
                  <a:lnTo>
                    <a:pt x="60" y="741"/>
                  </a:lnTo>
                  <a:lnTo>
                    <a:pt x="86" y="674"/>
                  </a:lnTo>
                  <a:lnTo>
                    <a:pt x="116" y="609"/>
                  </a:lnTo>
                  <a:lnTo>
                    <a:pt x="149" y="547"/>
                  </a:lnTo>
                  <a:lnTo>
                    <a:pt x="188" y="487"/>
                  </a:lnTo>
                  <a:lnTo>
                    <a:pt x="229" y="430"/>
                  </a:lnTo>
                  <a:lnTo>
                    <a:pt x="273" y="375"/>
                  </a:lnTo>
                  <a:lnTo>
                    <a:pt x="321" y="324"/>
                  </a:lnTo>
                  <a:lnTo>
                    <a:pt x="373" y="275"/>
                  </a:lnTo>
                  <a:lnTo>
                    <a:pt x="427" y="231"/>
                  </a:lnTo>
                  <a:lnTo>
                    <a:pt x="484" y="190"/>
                  </a:lnTo>
                  <a:lnTo>
                    <a:pt x="544" y="151"/>
                  </a:lnTo>
                  <a:lnTo>
                    <a:pt x="606" y="118"/>
                  </a:lnTo>
                  <a:lnTo>
                    <a:pt x="670" y="88"/>
                  </a:lnTo>
                  <a:lnTo>
                    <a:pt x="737" y="62"/>
                  </a:lnTo>
                  <a:lnTo>
                    <a:pt x="806" y="40"/>
                  </a:lnTo>
                  <a:lnTo>
                    <a:pt x="877" y="23"/>
                  </a:lnTo>
                  <a:lnTo>
                    <a:pt x="949" y="11"/>
                  </a:lnTo>
                  <a:lnTo>
                    <a:pt x="1023" y="3"/>
                  </a:lnTo>
                  <a:lnTo>
                    <a:pt x="1098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0"/>
            <p:cNvSpPr>
              <a:spLocks/>
            </p:cNvSpPr>
            <p:nvPr/>
          </p:nvSpPr>
          <p:spPr bwMode="auto">
            <a:xfrm>
              <a:off x="6008688" y="1668463"/>
              <a:ext cx="1754188" cy="34972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80" y="3"/>
                </a:cxn>
                <a:cxn ang="0">
                  <a:pos x="154" y="11"/>
                </a:cxn>
                <a:cxn ang="0">
                  <a:pos x="226" y="23"/>
                </a:cxn>
                <a:cxn ang="0">
                  <a:pos x="297" y="39"/>
                </a:cxn>
                <a:cxn ang="0">
                  <a:pos x="366" y="61"/>
                </a:cxn>
                <a:cxn ang="0">
                  <a:pos x="433" y="87"/>
                </a:cxn>
                <a:cxn ang="0">
                  <a:pos x="498" y="116"/>
                </a:cxn>
                <a:cxn ang="0">
                  <a:pos x="560" y="151"/>
                </a:cxn>
                <a:cxn ang="0">
                  <a:pos x="620" y="189"/>
                </a:cxn>
                <a:cxn ang="0">
                  <a:pos x="677" y="230"/>
                </a:cxn>
                <a:cxn ang="0">
                  <a:pos x="732" y="275"/>
                </a:cxn>
                <a:cxn ang="0">
                  <a:pos x="783" y="323"/>
                </a:cxn>
                <a:cxn ang="0">
                  <a:pos x="831" y="374"/>
                </a:cxn>
                <a:cxn ang="0">
                  <a:pos x="876" y="429"/>
                </a:cxn>
                <a:cxn ang="0">
                  <a:pos x="917" y="486"/>
                </a:cxn>
                <a:cxn ang="0">
                  <a:pos x="955" y="546"/>
                </a:cxn>
                <a:cxn ang="0">
                  <a:pos x="989" y="608"/>
                </a:cxn>
                <a:cxn ang="0">
                  <a:pos x="1019" y="673"/>
                </a:cxn>
                <a:cxn ang="0">
                  <a:pos x="1045" y="740"/>
                </a:cxn>
                <a:cxn ang="0">
                  <a:pos x="1066" y="809"/>
                </a:cxn>
                <a:cxn ang="0">
                  <a:pos x="1083" y="880"/>
                </a:cxn>
                <a:cxn ang="0">
                  <a:pos x="1095" y="952"/>
                </a:cxn>
                <a:cxn ang="0">
                  <a:pos x="1103" y="1026"/>
                </a:cxn>
                <a:cxn ang="0">
                  <a:pos x="1105" y="1102"/>
                </a:cxn>
                <a:cxn ang="0">
                  <a:pos x="1103" y="1177"/>
                </a:cxn>
                <a:cxn ang="0">
                  <a:pos x="1095" y="1251"/>
                </a:cxn>
                <a:cxn ang="0">
                  <a:pos x="1083" y="1323"/>
                </a:cxn>
                <a:cxn ang="0">
                  <a:pos x="1066" y="1394"/>
                </a:cxn>
                <a:cxn ang="0">
                  <a:pos x="1045" y="1463"/>
                </a:cxn>
                <a:cxn ang="0">
                  <a:pos x="1019" y="1530"/>
                </a:cxn>
                <a:cxn ang="0">
                  <a:pos x="989" y="1595"/>
                </a:cxn>
                <a:cxn ang="0">
                  <a:pos x="955" y="1657"/>
                </a:cxn>
                <a:cxn ang="0">
                  <a:pos x="917" y="1717"/>
                </a:cxn>
                <a:cxn ang="0">
                  <a:pos x="876" y="1774"/>
                </a:cxn>
                <a:cxn ang="0">
                  <a:pos x="831" y="1829"/>
                </a:cxn>
                <a:cxn ang="0">
                  <a:pos x="783" y="1880"/>
                </a:cxn>
                <a:cxn ang="0">
                  <a:pos x="732" y="1928"/>
                </a:cxn>
                <a:cxn ang="0">
                  <a:pos x="677" y="1973"/>
                </a:cxn>
                <a:cxn ang="0">
                  <a:pos x="620" y="2014"/>
                </a:cxn>
                <a:cxn ang="0">
                  <a:pos x="560" y="2052"/>
                </a:cxn>
                <a:cxn ang="0">
                  <a:pos x="498" y="2087"/>
                </a:cxn>
                <a:cxn ang="0">
                  <a:pos x="433" y="2116"/>
                </a:cxn>
                <a:cxn ang="0">
                  <a:pos x="366" y="2142"/>
                </a:cxn>
                <a:cxn ang="0">
                  <a:pos x="297" y="2164"/>
                </a:cxn>
                <a:cxn ang="0">
                  <a:pos x="226" y="2180"/>
                </a:cxn>
                <a:cxn ang="0">
                  <a:pos x="154" y="2192"/>
                </a:cxn>
                <a:cxn ang="0">
                  <a:pos x="80" y="2200"/>
                </a:cxn>
                <a:cxn ang="0">
                  <a:pos x="4" y="2203"/>
                </a:cxn>
                <a:cxn ang="0">
                  <a:pos x="0" y="2203"/>
                </a:cxn>
                <a:cxn ang="0">
                  <a:pos x="0" y="0"/>
                </a:cxn>
              </a:cxnLst>
              <a:rect l="0" t="0" r="r" b="b"/>
              <a:pathLst>
                <a:path w="1105" h="2203">
                  <a:moveTo>
                    <a:pt x="0" y="0"/>
                  </a:moveTo>
                  <a:lnTo>
                    <a:pt x="4" y="0"/>
                  </a:lnTo>
                  <a:lnTo>
                    <a:pt x="80" y="3"/>
                  </a:lnTo>
                  <a:lnTo>
                    <a:pt x="154" y="11"/>
                  </a:lnTo>
                  <a:lnTo>
                    <a:pt x="226" y="23"/>
                  </a:lnTo>
                  <a:lnTo>
                    <a:pt x="297" y="39"/>
                  </a:lnTo>
                  <a:lnTo>
                    <a:pt x="366" y="61"/>
                  </a:lnTo>
                  <a:lnTo>
                    <a:pt x="433" y="87"/>
                  </a:lnTo>
                  <a:lnTo>
                    <a:pt x="498" y="116"/>
                  </a:lnTo>
                  <a:lnTo>
                    <a:pt x="560" y="151"/>
                  </a:lnTo>
                  <a:lnTo>
                    <a:pt x="620" y="189"/>
                  </a:lnTo>
                  <a:lnTo>
                    <a:pt x="677" y="230"/>
                  </a:lnTo>
                  <a:lnTo>
                    <a:pt x="732" y="275"/>
                  </a:lnTo>
                  <a:lnTo>
                    <a:pt x="783" y="323"/>
                  </a:lnTo>
                  <a:lnTo>
                    <a:pt x="831" y="374"/>
                  </a:lnTo>
                  <a:lnTo>
                    <a:pt x="876" y="429"/>
                  </a:lnTo>
                  <a:lnTo>
                    <a:pt x="917" y="486"/>
                  </a:lnTo>
                  <a:lnTo>
                    <a:pt x="955" y="546"/>
                  </a:lnTo>
                  <a:lnTo>
                    <a:pt x="989" y="608"/>
                  </a:lnTo>
                  <a:lnTo>
                    <a:pt x="1019" y="673"/>
                  </a:lnTo>
                  <a:lnTo>
                    <a:pt x="1045" y="740"/>
                  </a:lnTo>
                  <a:lnTo>
                    <a:pt x="1066" y="809"/>
                  </a:lnTo>
                  <a:lnTo>
                    <a:pt x="1083" y="880"/>
                  </a:lnTo>
                  <a:lnTo>
                    <a:pt x="1095" y="952"/>
                  </a:lnTo>
                  <a:lnTo>
                    <a:pt x="1103" y="1026"/>
                  </a:lnTo>
                  <a:lnTo>
                    <a:pt x="1105" y="1102"/>
                  </a:lnTo>
                  <a:lnTo>
                    <a:pt x="1103" y="1177"/>
                  </a:lnTo>
                  <a:lnTo>
                    <a:pt x="1095" y="1251"/>
                  </a:lnTo>
                  <a:lnTo>
                    <a:pt x="1083" y="1323"/>
                  </a:lnTo>
                  <a:lnTo>
                    <a:pt x="1066" y="1394"/>
                  </a:lnTo>
                  <a:lnTo>
                    <a:pt x="1045" y="1463"/>
                  </a:lnTo>
                  <a:lnTo>
                    <a:pt x="1019" y="1530"/>
                  </a:lnTo>
                  <a:lnTo>
                    <a:pt x="989" y="1595"/>
                  </a:lnTo>
                  <a:lnTo>
                    <a:pt x="955" y="1657"/>
                  </a:lnTo>
                  <a:lnTo>
                    <a:pt x="917" y="1717"/>
                  </a:lnTo>
                  <a:lnTo>
                    <a:pt x="876" y="1774"/>
                  </a:lnTo>
                  <a:lnTo>
                    <a:pt x="831" y="1829"/>
                  </a:lnTo>
                  <a:lnTo>
                    <a:pt x="783" y="1880"/>
                  </a:lnTo>
                  <a:lnTo>
                    <a:pt x="732" y="1928"/>
                  </a:lnTo>
                  <a:lnTo>
                    <a:pt x="677" y="1973"/>
                  </a:lnTo>
                  <a:lnTo>
                    <a:pt x="620" y="2014"/>
                  </a:lnTo>
                  <a:lnTo>
                    <a:pt x="560" y="2052"/>
                  </a:lnTo>
                  <a:lnTo>
                    <a:pt x="498" y="2087"/>
                  </a:lnTo>
                  <a:lnTo>
                    <a:pt x="433" y="2116"/>
                  </a:lnTo>
                  <a:lnTo>
                    <a:pt x="366" y="2142"/>
                  </a:lnTo>
                  <a:lnTo>
                    <a:pt x="297" y="2164"/>
                  </a:lnTo>
                  <a:lnTo>
                    <a:pt x="226" y="2180"/>
                  </a:lnTo>
                  <a:lnTo>
                    <a:pt x="154" y="2192"/>
                  </a:lnTo>
                  <a:lnTo>
                    <a:pt x="80" y="2200"/>
                  </a:lnTo>
                  <a:lnTo>
                    <a:pt x="4" y="2203"/>
                  </a:lnTo>
                  <a:lnTo>
                    <a:pt x="0" y="2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1"/>
            <p:cNvSpPr>
              <a:spLocks noEditPoints="1"/>
            </p:cNvSpPr>
            <p:nvPr/>
          </p:nvSpPr>
          <p:spPr bwMode="auto">
            <a:xfrm>
              <a:off x="5299076" y="2197100"/>
              <a:ext cx="1522413" cy="2397125"/>
            </a:xfrm>
            <a:custGeom>
              <a:avLst/>
              <a:gdLst/>
              <a:ahLst/>
              <a:cxnLst>
                <a:cxn ang="0">
                  <a:pos x="581" y="1159"/>
                </a:cxn>
                <a:cxn ang="0">
                  <a:pos x="653" y="1124"/>
                </a:cxn>
                <a:cxn ang="0">
                  <a:pos x="702" y="1066"/>
                </a:cxn>
                <a:cxn ang="0">
                  <a:pos x="718" y="996"/>
                </a:cxn>
                <a:cxn ang="0">
                  <a:pos x="705" y="934"/>
                </a:cxn>
                <a:cxn ang="0">
                  <a:pos x="663" y="883"/>
                </a:cxn>
                <a:cxn ang="0">
                  <a:pos x="586" y="846"/>
                </a:cxn>
                <a:cxn ang="0">
                  <a:pos x="383" y="277"/>
                </a:cxn>
                <a:cxn ang="0">
                  <a:pos x="318" y="325"/>
                </a:cxn>
                <a:cxn ang="0">
                  <a:pos x="286" y="390"/>
                </a:cxn>
                <a:cxn ang="0">
                  <a:pos x="292" y="457"/>
                </a:cxn>
                <a:cxn ang="0">
                  <a:pos x="333" y="516"/>
                </a:cxn>
                <a:cxn ang="0">
                  <a:pos x="410" y="559"/>
                </a:cxn>
                <a:cxn ang="0">
                  <a:pos x="553" y="0"/>
                </a:cxn>
                <a:cxn ang="0">
                  <a:pos x="637" y="98"/>
                </a:cxn>
                <a:cxn ang="0">
                  <a:pos x="743" y="136"/>
                </a:cxn>
                <a:cxn ang="0">
                  <a:pos x="826" y="197"/>
                </a:cxn>
                <a:cxn ang="0">
                  <a:pos x="884" y="277"/>
                </a:cxn>
                <a:cxn ang="0">
                  <a:pos x="919" y="377"/>
                </a:cxn>
                <a:cxn ang="0">
                  <a:pos x="651" y="353"/>
                </a:cxn>
                <a:cxn ang="0">
                  <a:pos x="601" y="295"/>
                </a:cxn>
                <a:cxn ang="0">
                  <a:pos x="553" y="600"/>
                </a:cxn>
                <a:cxn ang="0">
                  <a:pos x="708" y="645"/>
                </a:cxn>
                <a:cxn ang="0">
                  <a:pos x="822" y="700"/>
                </a:cxn>
                <a:cxn ang="0">
                  <a:pos x="896" y="768"/>
                </a:cxn>
                <a:cxn ang="0">
                  <a:pos x="943" y="858"/>
                </a:cxn>
                <a:cxn ang="0">
                  <a:pos x="959" y="966"/>
                </a:cxn>
                <a:cxn ang="0">
                  <a:pos x="944" y="1074"/>
                </a:cxn>
                <a:cxn ang="0">
                  <a:pos x="898" y="1168"/>
                </a:cxn>
                <a:cxn ang="0">
                  <a:pos x="823" y="1248"/>
                </a:cxn>
                <a:cxn ang="0">
                  <a:pos x="723" y="1308"/>
                </a:cxn>
                <a:cxn ang="0">
                  <a:pos x="599" y="1344"/>
                </a:cxn>
                <a:cxn ang="0">
                  <a:pos x="410" y="1510"/>
                </a:cxn>
                <a:cxn ang="0">
                  <a:pos x="319" y="1340"/>
                </a:cxn>
                <a:cxn ang="0">
                  <a:pos x="201" y="1293"/>
                </a:cxn>
                <a:cxn ang="0">
                  <a:pos x="107" y="1219"/>
                </a:cxn>
                <a:cxn ang="0">
                  <a:pos x="39" y="1118"/>
                </a:cxn>
                <a:cxn ang="0">
                  <a:pos x="0" y="990"/>
                </a:cxn>
                <a:cxn ang="0">
                  <a:pos x="278" y="1029"/>
                </a:cxn>
                <a:cxn ang="0">
                  <a:pos x="337" y="1106"/>
                </a:cxn>
                <a:cxn ang="0">
                  <a:pos x="410" y="1153"/>
                </a:cxn>
                <a:cxn ang="0">
                  <a:pos x="309" y="769"/>
                </a:cxn>
                <a:cxn ang="0">
                  <a:pos x="189" y="707"/>
                </a:cxn>
                <a:cxn ang="0">
                  <a:pos x="105" y="629"/>
                </a:cxn>
                <a:cxn ang="0">
                  <a:pos x="56" y="534"/>
                </a:cxn>
                <a:cxn ang="0">
                  <a:pos x="39" y="424"/>
                </a:cxn>
                <a:cxn ang="0">
                  <a:pos x="57" y="314"/>
                </a:cxn>
                <a:cxn ang="0">
                  <a:pos x="114" y="220"/>
                </a:cxn>
                <a:cxn ang="0">
                  <a:pos x="205" y="144"/>
                </a:cxn>
                <a:cxn ang="0">
                  <a:pos x="320" y="98"/>
                </a:cxn>
                <a:cxn ang="0">
                  <a:pos x="410" y="0"/>
                </a:cxn>
              </a:cxnLst>
              <a:rect l="0" t="0" r="r" b="b"/>
              <a:pathLst>
                <a:path w="959" h="1510">
                  <a:moveTo>
                    <a:pt x="553" y="836"/>
                  </a:moveTo>
                  <a:lnTo>
                    <a:pt x="553" y="1165"/>
                  </a:lnTo>
                  <a:lnTo>
                    <a:pt x="581" y="1159"/>
                  </a:lnTo>
                  <a:lnTo>
                    <a:pt x="608" y="1150"/>
                  </a:lnTo>
                  <a:lnTo>
                    <a:pt x="632" y="1138"/>
                  </a:lnTo>
                  <a:lnTo>
                    <a:pt x="653" y="1124"/>
                  </a:lnTo>
                  <a:lnTo>
                    <a:pt x="672" y="1106"/>
                  </a:lnTo>
                  <a:lnTo>
                    <a:pt x="689" y="1087"/>
                  </a:lnTo>
                  <a:lnTo>
                    <a:pt x="702" y="1066"/>
                  </a:lnTo>
                  <a:lnTo>
                    <a:pt x="711" y="1044"/>
                  </a:lnTo>
                  <a:lnTo>
                    <a:pt x="717" y="1021"/>
                  </a:lnTo>
                  <a:lnTo>
                    <a:pt x="718" y="996"/>
                  </a:lnTo>
                  <a:lnTo>
                    <a:pt x="717" y="974"/>
                  </a:lnTo>
                  <a:lnTo>
                    <a:pt x="712" y="954"/>
                  </a:lnTo>
                  <a:lnTo>
                    <a:pt x="705" y="934"/>
                  </a:lnTo>
                  <a:lnTo>
                    <a:pt x="694" y="916"/>
                  </a:lnTo>
                  <a:lnTo>
                    <a:pt x="680" y="899"/>
                  </a:lnTo>
                  <a:lnTo>
                    <a:pt x="663" y="883"/>
                  </a:lnTo>
                  <a:lnTo>
                    <a:pt x="641" y="869"/>
                  </a:lnTo>
                  <a:lnTo>
                    <a:pt x="616" y="857"/>
                  </a:lnTo>
                  <a:lnTo>
                    <a:pt x="586" y="846"/>
                  </a:lnTo>
                  <a:lnTo>
                    <a:pt x="553" y="836"/>
                  </a:lnTo>
                  <a:close/>
                  <a:moveTo>
                    <a:pt x="410" y="268"/>
                  </a:moveTo>
                  <a:lnTo>
                    <a:pt x="383" y="277"/>
                  </a:lnTo>
                  <a:lnTo>
                    <a:pt x="359" y="290"/>
                  </a:lnTo>
                  <a:lnTo>
                    <a:pt x="337" y="306"/>
                  </a:lnTo>
                  <a:lnTo>
                    <a:pt x="318" y="325"/>
                  </a:lnTo>
                  <a:lnTo>
                    <a:pt x="303" y="346"/>
                  </a:lnTo>
                  <a:lnTo>
                    <a:pt x="293" y="367"/>
                  </a:lnTo>
                  <a:lnTo>
                    <a:pt x="286" y="390"/>
                  </a:lnTo>
                  <a:lnTo>
                    <a:pt x="284" y="414"/>
                  </a:lnTo>
                  <a:lnTo>
                    <a:pt x="286" y="436"/>
                  </a:lnTo>
                  <a:lnTo>
                    <a:pt x="292" y="457"/>
                  </a:lnTo>
                  <a:lnTo>
                    <a:pt x="302" y="478"/>
                  </a:lnTo>
                  <a:lnTo>
                    <a:pt x="316" y="497"/>
                  </a:lnTo>
                  <a:lnTo>
                    <a:pt x="333" y="516"/>
                  </a:lnTo>
                  <a:lnTo>
                    <a:pt x="355" y="532"/>
                  </a:lnTo>
                  <a:lnTo>
                    <a:pt x="381" y="547"/>
                  </a:lnTo>
                  <a:lnTo>
                    <a:pt x="410" y="559"/>
                  </a:lnTo>
                  <a:lnTo>
                    <a:pt x="410" y="268"/>
                  </a:lnTo>
                  <a:close/>
                  <a:moveTo>
                    <a:pt x="410" y="0"/>
                  </a:moveTo>
                  <a:lnTo>
                    <a:pt x="553" y="0"/>
                  </a:lnTo>
                  <a:lnTo>
                    <a:pt x="553" y="83"/>
                  </a:lnTo>
                  <a:lnTo>
                    <a:pt x="596" y="89"/>
                  </a:lnTo>
                  <a:lnTo>
                    <a:pt x="637" y="98"/>
                  </a:lnTo>
                  <a:lnTo>
                    <a:pt x="675" y="108"/>
                  </a:lnTo>
                  <a:lnTo>
                    <a:pt x="710" y="121"/>
                  </a:lnTo>
                  <a:lnTo>
                    <a:pt x="743" y="136"/>
                  </a:lnTo>
                  <a:lnTo>
                    <a:pt x="773" y="155"/>
                  </a:lnTo>
                  <a:lnTo>
                    <a:pt x="801" y="175"/>
                  </a:lnTo>
                  <a:lnTo>
                    <a:pt x="826" y="197"/>
                  </a:lnTo>
                  <a:lnTo>
                    <a:pt x="848" y="222"/>
                  </a:lnTo>
                  <a:lnTo>
                    <a:pt x="868" y="249"/>
                  </a:lnTo>
                  <a:lnTo>
                    <a:pt x="884" y="277"/>
                  </a:lnTo>
                  <a:lnTo>
                    <a:pt x="899" y="308"/>
                  </a:lnTo>
                  <a:lnTo>
                    <a:pt x="910" y="342"/>
                  </a:lnTo>
                  <a:lnTo>
                    <a:pt x="919" y="377"/>
                  </a:lnTo>
                  <a:lnTo>
                    <a:pt x="671" y="404"/>
                  </a:lnTo>
                  <a:lnTo>
                    <a:pt x="663" y="377"/>
                  </a:lnTo>
                  <a:lnTo>
                    <a:pt x="651" y="353"/>
                  </a:lnTo>
                  <a:lnTo>
                    <a:pt x="638" y="331"/>
                  </a:lnTo>
                  <a:lnTo>
                    <a:pt x="621" y="312"/>
                  </a:lnTo>
                  <a:lnTo>
                    <a:pt x="601" y="295"/>
                  </a:lnTo>
                  <a:lnTo>
                    <a:pt x="578" y="281"/>
                  </a:lnTo>
                  <a:lnTo>
                    <a:pt x="553" y="270"/>
                  </a:lnTo>
                  <a:lnTo>
                    <a:pt x="553" y="600"/>
                  </a:lnTo>
                  <a:lnTo>
                    <a:pt x="609" y="614"/>
                  </a:lnTo>
                  <a:lnTo>
                    <a:pt x="661" y="629"/>
                  </a:lnTo>
                  <a:lnTo>
                    <a:pt x="708" y="645"/>
                  </a:lnTo>
                  <a:lnTo>
                    <a:pt x="751" y="662"/>
                  </a:lnTo>
                  <a:lnTo>
                    <a:pt x="788" y="680"/>
                  </a:lnTo>
                  <a:lnTo>
                    <a:pt x="822" y="700"/>
                  </a:lnTo>
                  <a:lnTo>
                    <a:pt x="849" y="720"/>
                  </a:lnTo>
                  <a:lnTo>
                    <a:pt x="873" y="742"/>
                  </a:lnTo>
                  <a:lnTo>
                    <a:pt x="896" y="768"/>
                  </a:lnTo>
                  <a:lnTo>
                    <a:pt x="915" y="796"/>
                  </a:lnTo>
                  <a:lnTo>
                    <a:pt x="931" y="826"/>
                  </a:lnTo>
                  <a:lnTo>
                    <a:pt x="943" y="858"/>
                  </a:lnTo>
                  <a:lnTo>
                    <a:pt x="952" y="892"/>
                  </a:lnTo>
                  <a:lnTo>
                    <a:pt x="958" y="928"/>
                  </a:lnTo>
                  <a:lnTo>
                    <a:pt x="959" y="966"/>
                  </a:lnTo>
                  <a:lnTo>
                    <a:pt x="958" y="1003"/>
                  </a:lnTo>
                  <a:lnTo>
                    <a:pt x="952" y="1039"/>
                  </a:lnTo>
                  <a:lnTo>
                    <a:pt x="944" y="1074"/>
                  </a:lnTo>
                  <a:lnTo>
                    <a:pt x="932" y="1106"/>
                  </a:lnTo>
                  <a:lnTo>
                    <a:pt x="917" y="1138"/>
                  </a:lnTo>
                  <a:lnTo>
                    <a:pt x="898" y="1168"/>
                  </a:lnTo>
                  <a:lnTo>
                    <a:pt x="876" y="1196"/>
                  </a:lnTo>
                  <a:lnTo>
                    <a:pt x="851" y="1223"/>
                  </a:lnTo>
                  <a:lnTo>
                    <a:pt x="823" y="1248"/>
                  </a:lnTo>
                  <a:lnTo>
                    <a:pt x="792" y="1271"/>
                  </a:lnTo>
                  <a:lnTo>
                    <a:pt x="759" y="1291"/>
                  </a:lnTo>
                  <a:lnTo>
                    <a:pt x="723" y="1308"/>
                  </a:lnTo>
                  <a:lnTo>
                    <a:pt x="684" y="1323"/>
                  </a:lnTo>
                  <a:lnTo>
                    <a:pt x="643" y="1335"/>
                  </a:lnTo>
                  <a:lnTo>
                    <a:pt x="599" y="1344"/>
                  </a:lnTo>
                  <a:lnTo>
                    <a:pt x="553" y="1351"/>
                  </a:lnTo>
                  <a:lnTo>
                    <a:pt x="553" y="1510"/>
                  </a:lnTo>
                  <a:lnTo>
                    <a:pt x="410" y="1510"/>
                  </a:lnTo>
                  <a:lnTo>
                    <a:pt x="410" y="1356"/>
                  </a:lnTo>
                  <a:lnTo>
                    <a:pt x="364" y="1350"/>
                  </a:lnTo>
                  <a:lnTo>
                    <a:pt x="319" y="1340"/>
                  </a:lnTo>
                  <a:lnTo>
                    <a:pt x="277" y="1327"/>
                  </a:lnTo>
                  <a:lnTo>
                    <a:pt x="237" y="1312"/>
                  </a:lnTo>
                  <a:lnTo>
                    <a:pt x="201" y="1293"/>
                  </a:lnTo>
                  <a:lnTo>
                    <a:pt x="166" y="1272"/>
                  </a:lnTo>
                  <a:lnTo>
                    <a:pt x="135" y="1247"/>
                  </a:lnTo>
                  <a:lnTo>
                    <a:pt x="107" y="1219"/>
                  </a:lnTo>
                  <a:lnTo>
                    <a:pt x="81" y="1188"/>
                  </a:lnTo>
                  <a:lnTo>
                    <a:pt x="58" y="1155"/>
                  </a:lnTo>
                  <a:lnTo>
                    <a:pt x="39" y="1118"/>
                  </a:lnTo>
                  <a:lnTo>
                    <a:pt x="23" y="1079"/>
                  </a:lnTo>
                  <a:lnTo>
                    <a:pt x="10" y="1036"/>
                  </a:lnTo>
                  <a:lnTo>
                    <a:pt x="0" y="990"/>
                  </a:lnTo>
                  <a:lnTo>
                    <a:pt x="256" y="966"/>
                  </a:lnTo>
                  <a:lnTo>
                    <a:pt x="265" y="998"/>
                  </a:lnTo>
                  <a:lnTo>
                    <a:pt x="278" y="1029"/>
                  </a:lnTo>
                  <a:lnTo>
                    <a:pt x="294" y="1057"/>
                  </a:lnTo>
                  <a:lnTo>
                    <a:pt x="314" y="1083"/>
                  </a:lnTo>
                  <a:lnTo>
                    <a:pt x="337" y="1106"/>
                  </a:lnTo>
                  <a:lnTo>
                    <a:pt x="360" y="1125"/>
                  </a:lnTo>
                  <a:lnTo>
                    <a:pt x="385" y="1141"/>
                  </a:lnTo>
                  <a:lnTo>
                    <a:pt x="410" y="1153"/>
                  </a:lnTo>
                  <a:lnTo>
                    <a:pt x="410" y="800"/>
                  </a:lnTo>
                  <a:lnTo>
                    <a:pt x="358" y="785"/>
                  </a:lnTo>
                  <a:lnTo>
                    <a:pt x="309" y="769"/>
                  </a:lnTo>
                  <a:lnTo>
                    <a:pt x="265" y="750"/>
                  </a:lnTo>
                  <a:lnTo>
                    <a:pt x="224" y="730"/>
                  </a:lnTo>
                  <a:lnTo>
                    <a:pt x="189" y="707"/>
                  </a:lnTo>
                  <a:lnTo>
                    <a:pt x="157" y="683"/>
                  </a:lnTo>
                  <a:lnTo>
                    <a:pt x="129" y="656"/>
                  </a:lnTo>
                  <a:lnTo>
                    <a:pt x="105" y="629"/>
                  </a:lnTo>
                  <a:lnTo>
                    <a:pt x="85" y="598"/>
                  </a:lnTo>
                  <a:lnTo>
                    <a:pt x="69" y="567"/>
                  </a:lnTo>
                  <a:lnTo>
                    <a:pt x="56" y="534"/>
                  </a:lnTo>
                  <a:lnTo>
                    <a:pt x="46" y="499"/>
                  </a:lnTo>
                  <a:lnTo>
                    <a:pt x="41" y="462"/>
                  </a:lnTo>
                  <a:lnTo>
                    <a:pt x="39" y="424"/>
                  </a:lnTo>
                  <a:lnTo>
                    <a:pt x="41" y="385"/>
                  </a:lnTo>
                  <a:lnTo>
                    <a:pt x="47" y="349"/>
                  </a:lnTo>
                  <a:lnTo>
                    <a:pt x="57" y="314"/>
                  </a:lnTo>
                  <a:lnTo>
                    <a:pt x="73" y="280"/>
                  </a:lnTo>
                  <a:lnTo>
                    <a:pt x="91" y="249"/>
                  </a:lnTo>
                  <a:lnTo>
                    <a:pt x="114" y="220"/>
                  </a:lnTo>
                  <a:lnTo>
                    <a:pt x="141" y="192"/>
                  </a:lnTo>
                  <a:lnTo>
                    <a:pt x="171" y="167"/>
                  </a:lnTo>
                  <a:lnTo>
                    <a:pt x="205" y="144"/>
                  </a:lnTo>
                  <a:lnTo>
                    <a:pt x="240" y="126"/>
                  </a:lnTo>
                  <a:lnTo>
                    <a:pt x="278" y="110"/>
                  </a:lnTo>
                  <a:lnTo>
                    <a:pt x="320" y="98"/>
                  </a:lnTo>
                  <a:lnTo>
                    <a:pt x="364" y="89"/>
                  </a:lnTo>
                  <a:lnTo>
                    <a:pt x="410" y="83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231269" y="3887115"/>
            <a:ext cx="1371600" cy="1334345"/>
            <a:chOff x="4011613" y="1414463"/>
            <a:chExt cx="4149725" cy="4037013"/>
          </a:xfrm>
        </p:grpSpPr>
        <p:sp>
          <p:nvSpPr>
            <p:cNvPr id="91" name="Freeform 6"/>
            <p:cNvSpPr>
              <a:spLocks/>
            </p:cNvSpPr>
            <p:nvPr/>
          </p:nvSpPr>
          <p:spPr bwMode="auto">
            <a:xfrm>
              <a:off x="4154488" y="1446213"/>
              <a:ext cx="4006850" cy="4005263"/>
            </a:xfrm>
            <a:custGeom>
              <a:avLst/>
              <a:gdLst/>
              <a:ahLst/>
              <a:cxnLst>
                <a:cxn ang="0">
                  <a:pos x="1341" y="3"/>
                </a:cxn>
                <a:cxn ang="0">
                  <a:pos x="1497" y="23"/>
                </a:cxn>
                <a:cxn ang="0">
                  <a:pos x="1646" y="60"/>
                </a:cxn>
                <a:cxn ang="0">
                  <a:pos x="1788" y="115"/>
                </a:cxn>
                <a:cxn ang="0">
                  <a:pos x="1920" y="186"/>
                </a:cxn>
                <a:cxn ang="0">
                  <a:pos x="2043" y="271"/>
                </a:cxn>
                <a:cxn ang="0">
                  <a:pos x="2154" y="369"/>
                </a:cxn>
                <a:cxn ang="0">
                  <a:pos x="2254" y="481"/>
                </a:cxn>
                <a:cxn ang="0">
                  <a:pos x="2339" y="604"/>
                </a:cxn>
                <a:cxn ang="0">
                  <a:pos x="2409" y="736"/>
                </a:cxn>
                <a:cxn ang="0">
                  <a:pos x="2464" y="877"/>
                </a:cxn>
                <a:cxn ang="0">
                  <a:pos x="2502" y="1026"/>
                </a:cxn>
                <a:cxn ang="0">
                  <a:pos x="2521" y="1182"/>
                </a:cxn>
                <a:cxn ang="0">
                  <a:pos x="2521" y="1341"/>
                </a:cxn>
                <a:cxn ang="0">
                  <a:pos x="2502" y="1497"/>
                </a:cxn>
                <a:cxn ang="0">
                  <a:pos x="2464" y="1645"/>
                </a:cxn>
                <a:cxn ang="0">
                  <a:pos x="2409" y="1787"/>
                </a:cxn>
                <a:cxn ang="0">
                  <a:pos x="2339" y="1920"/>
                </a:cxn>
                <a:cxn ang="0">
                  <a:pos x="2254" y="2042"/>
                </a:cxn>
                <a:cxn ang="0">
                  <a:pos x="2154" y="2153"/>
                </a:cxn>
                <a:cxn ang="0">
                  <a:pos x="2043" y="2253"/>
                </a:cxn>
                <a:cxn ang="0">
                  <a:pos x="1920" y="2338"/>
                </a:cxn>
                <a:cxn ang="0">
                  <a:pos x="1788" y="2409"/>
                </a:cxn>
                <a:cxn ang="0">
                  <a:pos x="1646" y="2464"/>
                </a:cxn>
                <a:cxn ang="0">
                  <a:pos x="1497" y="2501"/>
                </a:cxn>
                <a:cxn ang="0">
                  <a:pos x="1341" y="2521"/>
                </a:cxn>
                <a:cxn ang="0">
                  <a:pos x="1182" y="2521"/>
                </a:cxn>
                <a:cxn ang="0">
                  <a:pos x="1027" y="2501"/>
                </a:cxn>
                <a:cxn ang="0">
                  <a:pos x="878" y="2464"/>
                </a:cxn>
                <a:cxn ang="0">
                  <a:pos x="736" y="2409"/>
                </a:cxn>
                <a:cxn ang="0">
                  <a:pos x="603" y="2338"/>
                </a:cxn>
                <a:cxn ang="0">
                  <a:pos x="481" y="2253"/>
                </a:cxn>
                <a:cxn ang="0">
                  <a:pos x="370" y="2153"/>
                </a:cxn>
                <a:cxn ang="0">
                  <a:pos x="270" y="2042"/>
                </a:cxn>
                <a:cxn ang="0">
                  <a:pos x="185" y="1920"/>
                </a:cxn>
                <a:cxn ang="0">
                  <a:pos x="114" y="1787"/>
                </a:cxn>
                <a:cxn ang="0">
                  <a:pos x="60" y="1645"/>
                </a:cxn>
                <a:cxn ang="0">
                  <a:pos x="22" y="1497"/>
                </a:cxn>
                <a:cxn ang="0">
                  <a:pos x="2" y="1341"/>
                </a:cxn>
                <a:cxn ang="0">
                  <a:pos x="2" y="1182"/>
                </a:cxn>
                <a:cxn ang="0">
                  <a:pos x="22" y="1026"/>
                </a:cxn>
                <a:cxn ang="0">
                  <a:pos x="60" y="877"/>
                </a:cxn>
                <a:cxn ang="0">
                  <a:pos x="114" y="736"/>
                </a:cxn>
                <a:cxn ang="0">
                  <a:pos x="185" y="604"/>
                </a:cxn>
                <a:cxn ang="0">
                  <a:pos x="270" y="481"/>
                </a:cxn>
                <a:cxn ang="0">
                  <a:pos x="370" y="369"/>
                </a:cxn>
                <a:cxn ang="0">
                  <a:pos x="481" y="271"/>
                </a:cxn>
                <a:cxn ang="0">
                  <a:pos x="603" y="186"/>
                </a:cxn>
                <a:cxn ang="0">
                  <a:pos x="736" y="115"/>
                </a:cxn>
                <a:cxn ang="0">
                  <a:pos x="878" y="60"/>
                </a:cxn>
                <a:cxn ang="0">
                  <a:pos x="1027" y="23"/>
                </a:cxn>
                <a:cxn ang="0">
                  <a:pos x="1182" y="3"/>
                </a:cxn>
              </a:cxnLst>
              <a:rect l="0" t="0" r="r" b="b"/>
              <a:pathLst>
                <a:path w="2524" h="2523">
                  <a:moveTo>
                    <a:pt x="1262" y="0"/>
                  </a:moveTo>
                  <a:lnTo>
                    <a:pt x="1341" y="3"/>
                  </a:lnTo>
                  <a:lnTo>
                    <a:pt x="1420" y="10"/>
                  </a:lnTo>
                  <a:lnTo>
                    <a:pt x="1497" y="23"/>
                  </a:lnTo>
                  <a:lnTo>
                    <a:pt x="1573" y="39"/>
                  </a:lnTo>
                  <a:lnTo>
                    <a:pt x="1646" y="60"/>
                  </a:lnTo>
                  <a:lnTo>
                    <a:pt x="1718" y="86"/>
                  </a:lnTo>
                  <a:lnTo>
                    <a:pt x="1788" y="115"/>
                  </a:lnTo>
                  <a:lnTo>
                    <a:pt x="1855" y="148"/>
                  </a:lnTo>
                  <a:lnTo>
                    <a:pt x="1920" y="186"/>
                  </a:lnTo>
                  <a:lnTo>
                    <a:pt x="1982" y="226"/>
                  </a:lnTo>
                  <a:lnTo>
                    <a:pt x="2043" y="271"/>
                  </a:lnTo>
                  <a:lnTo>
                    <a:pt x="2100" y="318"/>
                  </a:lnTo>
                  <a:lnTo>
                    <a:pt x="2154" y="369"/>
                  </a:lnTo>
                  <a:lnTo>
                    <a:pt x="2205" y="424"/>
                  </a:lnTo>
                  <a:lnTo>
                    <a:pt x="2254" y="481"/>
                  </a:lnTo>
                  <a:lnTo>
                    <a:pt x="2298" y="541"/>
                  </a:lnTo>
                  <a:lnTo>
                    <a:pt x="2339" y="604"/>
                  </a:lnTo>
                  <a:lnTo>
                    <a:pt x="2376" y="668"/>
                  </a:lnTo>
                  <a:lnTo>
                    <a:pt x="2409" y="736"/>
                  </a:lnTo>
                  <a:lnTo>
                    <a:pt x="2439" y="806"/>
                  </a:lnTo>
                  <a:lnTo>
                    <a:pt x="2464" y="877"/>
                  </a:lnTo>
                  <a:lnTo>
                    <a:pt x="2486" y="951"/>
                  </a:lnTo>
                  <a:lnTo>
                    <a:pt x="2502" y="1026"/>
                  </a:lnTo>
                  <a:lnTo>
                    <a:pt x="2514" y="1103"/>
                  </a:lnTo>
                  <a:lnTo>
                    <a:pt x="2521" y="1182"/>
                  </a:lnTo>
                  <a:lnTo>
                    <a:pt x="2524" y="1261"/>
                  </a:lnTo>
                  <a:lnTo>
                    <a:pt x="2521" y="1341"/>
                  </a:lnTo>
                  <a:lnTo>
                    <a:pt x="2514" y="1420"/>
                  </a:lnTo>
                  <a:lnTo>
                    <a:pt x="2502" y="1497"/>
                  </a:lnTo>
                  <a:lnTo>
                    <a:pt x="2486" y="1572"/>
                  </a:lnTo>
                  <a:lnTo>
                    <a:pt x="2464" y="1645"/>
                  </a:lnTo>
                  <a:lnTo>
                    <a:pt x="2439" y="1717"/>
                  </a:lnTo>
                  <a:lnTo>
                    <a:pt x="2409" y="1787"/>
                  </a:lnTo>
                  <a:lnTo>
                    <a:pt x="2376" y="1855"/>
                  </a:lnTo>
                  <a:lnTo>
                    <a:pt x="2339" y="1920"/>
                  </a:lnTo>
                  <a:lnTo>
                    <a:pt x="2298" y="1982"/>
                  </a:lnTo>
                  <a:lnTo>
                    <a:pt x="2254" y="2042"/>
                  </a:lnTo>
                  <a:lnTo>
                    <a:pt x="2205" y="2099"/>
                  </a:lnTo>
                  <a:lnTo>
                    <a:pt x="2154" y="2153"/>
                  </a:lnTo>
                  <a:lnTo>
                    <a:pt x="2100" y="2204"/>
                  </a:lnTo>
                  <a:lnTo>
                    <a:pt x="2043" y="2253"/>
                  </a:lnTo>
                  <a:lnTo>
                    <a:pt x="1982" y="2297"/>
                  </a:lnTo>
                  <a:lnTo>
                    <a:pt x="1920" y="2338"/>
                  </a:lnTo>
                  <a:lnTo>
                    <a:pt x="1855" y="2375"/>
                  </a:lnTo>
                  <a:lnTo>
                    <a:pt x="1788" y="2409"/>
                  </a:lnTo>
                  <a:lnTo>
                    <a:pt x="1718" y="2438"/>
                  </a:lnTo>
                  <a:lnTo>
                    <a:pt x="1646" y="2464"/>
                  </a:lnTo>
                  <a:lnTo>
                    <a:pt x="1573" y="2485"/>
                  </a:lnTo>
                  <a:lnTo>
                    <a:pt x="1497" y="2501"/>
                  </a:lnTo>
                  <a:lnTo>
                    <a:pt x="1420" y="2514"/>
                  </a:lnTo>
                  <a:lnTo>
                    <a:pt x="1341" y="2521"/>
                  </a:lnTo>
                  <a:lnTo>
                    <a:pt x="1262" y="2523"/>
                  </a:lnTo>
                  <a:lnTo>
                    <a:pt x="1182" y="2521"/>
                  </a:lnTo>
                  <a:lnTo>
                    <a:pt x="1104" y="2514"/>
                  </a:lnTo>
                  <a:lnTo>
                    <a:pt x="1027" y="2501"/>
                  </a:lnTo>
                  <a:lnTo>
                    <a:pt x="951" y="2485"/>
                  </a:lnTo>
                  <a:lnTo>
                    <a:pt x="878" y="2464"/>
                  </a:lnTo>
                  <a:lnTo>
                    <a:pt x="806" y="2438"/>
                  </a:lnTo>
                  <a:lnTo>
                    <a:pt x="736" y="2409"/>
                  </a:lnTo>
                  <a:lnTo>
                    <a:pt x="669" y="2375"/>
                  </a:lnTo>
                  <a:lnTo>
                    <a:pt x="603" y="2338"/>
                  </a:lnTo>
                  <a:lnTo>
                    <a:pt x="541" y="2297"/>
                  </a:lnTo>
                  <a:lnTo>
                    <a:pt x="481" y="2253"/>
                  </a:lnTo>
                  <a:lnTo>
                    <a:pt x="424" y="2204"/>
                  </a:lnTo>
                  <a:lnTo>
                    <a:pt x="370" y="2153"/>
                  </a:lnTo>
                  <a:lnTo>
                    <a:pt x="319" y="2099"/>
                  </a:lnTo>
                  <a:lnTo>
                    <a:pt x="270" y="2042"/>
                  </a:lnTo>
                  <a:lnTo>
                    <a:pt x="226" y="1982"/>
                  </a:lnTo>
                  <a:lnTo>
                    <a:pt x="185" y="1920"/>
                  </a:lnTo>
                  <a:lnTo>
                    <a:pt x="148" y="1855"/>
                  </a:lnTo>
                  <a:lnTo>
                    <a:pt x="114" y="1787"/>
                  </a:lnTo>
                  <a:lnTo>
                    <a:pt x="85" y="1717"/>
                  </a:lnTo>
                  <a:lnTo>
                    <a:pt x="60" y="1645"/>
                  </a:lnTo>
                  <a:lnTo>
                    <a:pt x="38" y="1572"/>
                  </a:lnTo>
                  <a:lnTo>
                    <a:pt x="22" y="1497"/>
                  </a:lnTo>
                  <a:lnTo>
                    <a:pt x="9" y="1420"/>
                  </a:lnTo>
                  <a:lnTo>
                    <a:pt x="2" y="1341"/>
                  </a:lnTo>
                  <a:lnTo>
                    <a:pt x="0" y="1261"/>
                  </a:lnTo>
                  <a:lnTo>
                    <a:pt x="2" y="1182"/>
                  </a:lnTo>
                  <a:lnTo>
                    <a:pt x="9" y="1103"/>
                  </a:lnTo>
                  <a:lnTo>
                    <a:pt x="22" y="1026"/>
                  </a:lnTo>
                  <a:lnTo>
                    <a:pt x="38" y="951"/>
                  </a:lnTo>
                  <a:lnTo>
                    <a:pt x="60" y="877"/>
                  </a:lnTo>
                  <a:lnTo>
                    <a:pt x="85" y="806"/>
                  </a:lnTo>
                  <a:lnTo>
                    <a:pt x="114" y="736"/>
                  </a:lnTo>
                  <a:lnTo>
                    <a:pt x="148" y="668"/>
                  </a:lnTo>
                  <a:lnTo>
                    <a:pt x="185" y="604"/>
                  </a:lnTo>
                  <a:lnTo>
                    <a:pt x="226" y="541"/>
                  </a:lnTo>
                  <a:lnTo>
                    <a:pt x="270" y="481"/>
                  </a:lnTo>
                  <a:lnTo>
                    <a:pt x="319" y="424"/>
                  </a:lnTo>
                  <a:lnTo>
                    <a:pt x="370" y="369"/>
                  </a:lnTo>
                  <a:lnTo>
                    <a:pt x="424" y="318"/>
                  </a:lnTo>
                  <a:lnTo>
                    <a:pt x="481" y="271"/>
                  </a:lnTo>
                  <a:lnTo>
                    <a:pt x="541" y="226"/>
                  </a:lnTo>
                  <a:lnTo>
                    <a:pt x="603" y="186"/>
                  </a:lnTo>
                  <a:lnTo>
                    <a:pt x="669" y="148"/>
                  </a:lnTo>
                  <a:lnTo>
                    <a:pt x="736" y="115"/>
                  </a:lnTo>
                  <a:lnTo>
                    <a:pt x="806" y="86"/>
                  </a:lnTo>
                  <a:lnTo>
                    <a:pt x="878" y="60"/>
                  </a:lnTo>
                  <a:lnTo>
                    <a:pt x="951" y="39"/>
                  </a:lnTo>
                  <a:lnTo>
                    <a:pt x="1027" y="23"/>
                  </a:lnTo>
                  <a:lnTo>
                    <a:pt x="1104" y="10"/>
                  </a:lnTo>
                  <a:lnTo>
                    <a:pt x="1182" y="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7"/>
            <p:cNvSpPr>
              <a:spLocks/>
            </p:cNvSpPr>
            <p:nvPr/>
          </p:nvSpPr>
          <p:spPr bwMode="auto">
            <a:xfrm>
              <a:off x="4011613" y="1416050"/>
              <a:ext cx="1997075" cy="4002088"/>
            </a:xfrm>
            <a:custGeom>
              <a:avLst/>
              <a:gdLst/>
              <a:ahLst/>
              <a:cxnLst>
                <a:cxn ang="0">
                  <a:pos x="1258" y="0"/>
                </a:cxn>
                <a:cxn ang="0">
                  <a:pos x="1258" y="2521"/>
                </a:cxn>
                <a:cxn ang="0">
                  <a:pos x="1179" y="2519"/>
                </a:cxn>
                <a:cxn ang="0">
                  <a:pos x="1101" y="2511"/>
                </a:cxn>
                <a:cxn ang="0">
                  <a:pos x="1023" y="2499"/>
                </a:cxn>
                <a:cxn ang="0">
                  <a:pos x="948" y="2483"/>
                </a:cxn>
                <a:cxn ang="0">
                  <a:pos x="875" y="2461"/>
                </a:cxn>
                <a:cxn ang="0">
                  <a:pos x="803" y="2436"/>
                </a:cxn>
                <a:cxn ang="0">
                  <a:pos x="734" y="2406"/>
                </a:cxn>
                <a:cxn ang="0">
                  <a:pos x="666" y="2373"/>
                </a:cxn>
                <a:cxn ang="0">
                  <a:pos x="602" y="2335"/>
                </a:cxn>
                <a:cxn ang="0">
                  <a:pos x="539" y="2295"/>
                </a:cxn>
                <a:cxn ang="0">
                  <a:pos x="480" y="2250"/>
                </a:cxn>
                <a:cxn ang="0">
                  <a:pos x="422" y="2203"/>
                </a:cxn>
                <a:cxn ang="0">
                  <a:pos x="368" y="2151"/>
                </a:cxn>
                <a:cxn ang="0">
                  <a:pos x="317" y="2097"/>
                </a:cxn>
                <a:cxn ang="0">
                  <a:pos x="270" y="2040"/>
                </a:cxn>
                <a:cxn ang="0">
                  <a:pos x="225" y="1980"/>
                </a:cxn>
                <a:cxn ang="0">
                  <a:pos x="185" y="1918"/>
                </a:cxn>
                <a:cxn ang="0">
                  <a:pos x="147" y="1853"/>
                </a:cxn>
                <a:cxn ang="0">
                  <a:pos x="114" y="1785"/>
                </a:cxn>
                <a:cxn ang="0">
                  <a:pos x="84" y="1716"/>
                </a:cxn>
                <a:cxn ang="0">
                  <a:pos x="60" y="1645"/>
                </a:cxn>
                <a:cxn ang="0">
                  <a:pos x="38" y="1571"/>
                </a:cxn>
                <a:cxn ang="0">
                  <a:pos x="22" y="1495"/>
                </a:cxn>
                <a:cxn ang="0">
                  <a:pos x="10" y="1419"/>
                </a:cxn>
                <a:cxn ang="0">
                  <a:pos x="2" y="1340"/>
                </a:cxn>
                <a:cxn ang="0">
                  <a:pos x="0" y="1261"/>
                </a:cxn>
                <a:cxn ang="0">
                  <a:pos x="2" y="1181"/>
                </a:cxn>
                <a:cxn ang="0">
                  <a:pos x="10" y="1102"/>
                </a:cxn>
                <a:cxn ang="0">
                  <a:pos x="22" y="1026"/>
                </a:cxn>
                <a:cxn ang="0">
                  <a:pos x="38" y="950"/>
                </a:cxn>
                <a:cxn ang="0">
                  <a:pos x="60" y="877"/>
                </a:cxn>
                <a:cxn ang="0">
                  <a:pos x="84" y="805"/>
                </a:cxn>
                <a:cxn ang="0">
                  <a:pos x="114" y="736"/>
                </a:cxn>
                <a:cxn ang="0">
                  <a:pos x="147" y="668"/>
                </a:cxn>
                <a:cxn ang="0">
                  <a:pos x="185" y="603"/>
                </a:cxn>
                <a:cxn ang="0">
                  <a:pos x="225" y="541"/>
                </a:cxn>
                <a:cxn ang="0">
                  <a:pos x="270" y="481"/>
                </a:cxn>
                <a:cxn ang="0">
                  <a:pos x="317" y="424"/>
                </a:cxn>
                <a:cxn ang="0">
                  <a:pos x="368" y="370"/>
                </a:cxn>
                <a:cxn ang="0">
                  <a:pos x="422" y="318"/>
                </a:cxn>
                <a:cxn ang="0">
                  <a:pos x="480" y="271"/>
                </a:cxn>
                <a:cxn ang="0">
                  <a:pos x="539" y="226"/>
                </a:cxn>
                <a:cxn ang="0">
                  <a:pos x="602" y="186"/>
                </a:cxn>
                <a:cxn ang="0">
                  <a:pos x="666" y="148"/>
                </a:cxn>
                <a:cxn ang="0">
                  <a:pos x="734" y="115"/>
                </a:cxn>
                <a:cxn ang="0">
                  <a:pos x="803" y="85"/>
                </a:cxn>
                <a:cxn ang="0">
                  <a:pos x="875" y="60"/>
                </a:cxn>
                <a:cxn ang="0">
                  <a:pos x="948" y="39"/>
                </a:cxn>
                <a:cxn ang="0">
                  <a:pos x="1023" y="22"/>
                </a:cxn>
                <a:cxn ang="0">
                  <a:pos x="1101" y="10"/>
                </a:cxn>
                <a:cxn ang="0">
                  <a:pos x="1179" y="2"/>
                </a:cxn>
                <a:cxn ang="0">
                  <a:pos x="1258" y="0"/>
                </a:cxn>
              </a:cxnLst>
              <a:rect l="0" t="0" r="r" b="b"/>
              <a:pathLst>
                <a:path w="1258" h="2521">
                  <a:moveTo>
                    <a:pt x="1258" y="0"/>
                  </a:moveTo>
                  <a:lnTo>
                    <a:pt x="1258" y="2521"/>
                  </a:lnTo>
                  <a:lnTo>
                    <a:pt x="1179" y="2519"/>
                  </a:lnTo>
                  <a:lnTo>
                    <a:pt x="1101" y="2511"/>
                  </a:lnTo>
                  <a:lnTo>
                    <a:pt x="1023" y="2499"/>
                  </a:lnTo>
                  <a:lnTo>
                    <a:pt x="948" y="2483"/>
                  </a:lnTo>
                  <a:lnTo>
                    <a:pt x="875" y="2461"/>
                  </a:lnTo>
                  <a:lnTo>
                    <a:pt x="803" y="2436"/>
                  </a:lnTo>
                  <a:lnTo>
                    <a:pt x="734" y="2406"/>
                  </a:lnTo>
                  <a:lnTo>
                    <a:pt x="666" y="2373"/>
                  </a:lnTo>
                  <a:lnTo>
                    <a:pt x="602" y="2335"/>
                  </a:lnTo>
                  <a:lnTo>
                    <a:pt x="539" y="2295"/>
                  </a:lnTo>
                  <a:lnTo>
                    <a:pt x="480" y="2250"/>
                  </a:lnTo>
                  <a:lnTo>
                    <a:pt x="422" y="2203"/>
                  </a:lnTo>
                  <a:lnTo>
                    <a:pt x="368" y="2151"/>
                  </a:lnTo>
                  <a:lnTo>
                    <a:pt x="317" y="2097"/>
                  </a:lnTo>
                  <a:lnTo>
                    <a:pt x="270" y="2040"/>
                  </a:lnTo>
                  <a:lnTo>
                    <a:pt x="225" y="1980"/>
                  </a:lnTo>
                  <a:lnTo>
                    <a:pt x="185" y="1918"/>
                  </a:lnTo>
                  <a:lnTo>
                    <a:pt x="147" y="1853"/>
                  </a:lnTo>
                  <a:lnTo>
                    <a:pt x="114" y="1785"/>
                  </a:lnTo>
                  <a:lnTo>
                    <a:pt x="84" y="1716"/>
                  </a:lnTo>
                  <a:lnTo>
                    <a:pt x="60" y="1645"/>
                  </a:lnTo>
                  <a:lnTo>
                    <a:pt x="38" y="1571"/>
                  </a:lnTo>
                  <a:lnTo>
                    <a:pt x="22" y="1495"/>
                  </a:lnTo>
                  <a:lnTo>
                    <a:pt x="10" y="1419"/>
                  </a:lnTo>
                  <a:lnTo>
                    <a:pt x="2" y="1340"/>
                  </a:lnTo>
                  <a:lnTo>
                    <a:pt x="0" y="1261"/>
                  </a:lnTo>
                  <a:lnTo>
                    <a:pt x="2" y="1181"/>
                  </a:lnTo>
                  <a:lnTo>
                    <a:pt x="10" y="1102"/>
                  </a:lnTo>
                  <a:lnTo>
                    <a:pt x="22" y="1026"/>
                  </a:lnTo>
                  <a:lnTo>
                    <a:pt x="38" y="950"/>
                  </a:lnTo>
                  <a:lnTo>
                    <a:pt x="60" y="877"/>
                  </a:lnTo>
                  <a:lnTo>
                    <a:pt x="84" y="805"/>
                  </a:lnTo>
                  <a:lnTo>
                    <a:pt x="114" y="736"/>
                  </a:lnTo>
                  <a:lnTo>
                    <a:pt x="147" y="668"/>
                  </a:lnTo>
                  <a:lnTo>
                    <a:pt x="185" y="603"/>
                  </a:lnTo>
                  <a:lnTo>
                    <a:pt x="225" y="541"/>
                  </a:lnTo>
                  <a:lnTo>
                    <a:pt x="270" y="481"/>
                  </a:lnTo>
                  <a:lnTo>
                    <a:pt x="317" y="424"/>
                  </a:lnTo>
                  <a:lnTo>
                    <a:pt x="368" y="370"/>
                  </a:lnTo>
                  <a:lnTo>
                    <a:pt x="422" y="318"/>
                  </a:lnTo>
                  <a:lnTo>
                    <a:pt x="480" y="271"/>
                  </a:lnTo>
                  <a:lnTo>
                    <a:pt x="539" y="226"/>
                  </a:lnTo>
                  <a:lnTo>
                    <a:pt x="602" y="186"/>
                  </a:lnTo>
                  <a:lnTo>
                    <a:pt x="666" y="148"/>
                  </a:lnTo>
                  <a:lnTo>
                    <a:pt x="734" y="115"/>
                  </a:lnTo>
                  <a:lnTo>
                    <a:pt x="803" y="85"/>
                  </a:lnTo>
                  <a:lnTo>
                    <a:pt x="875" y="60"/>
                  </a:lnTo>
                  <a:lnTo>
                    <a:pt x="948" y="39"/>
                  </a:lnTo>
                  <a:lnTo>
                    <a:pt x="1023" y="22"/>
                  </a:lnTo>
                  <a:lnTo>
                    <a:pt x="1101" y="10"/>
                  </a:lnTo>
                  <a:lnTo>
                    <a:pt x="1179" y="2"/>
                  </a:lnTo>
                  <a:lnTo>
                    <a:pt x="125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"/>
            <p:cNvSpPr>
              <a:spLocks/>
            </p:cNvSpPr>
            <p:nvPr/>
          </p:nvSpPr>
          <p:spPr bwMode="auto">
            <a:xfrm>
              <a:off x="6008688" y="1414463"/>
              <a:ext cx="2008188" cy="40052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0"/>
                </a:cxn>
                <a:cxn ang="0">
                  <a:pos x="84" y="2"/>
                </a:cxn>
                <a:cxn ang="0">
                  <a:pos x="162" y="9"/>
                </a:cxn>
                <a:cxn ang="0">
                  <a:pos x="239" y="22"/>
                </a:cxn>
                <a:cxn ang="0">
                  <a:pos x="315" y="38"/>
                </a:cxn>
                <a:cxn ang="0">
                  <a:pos x="388" y="59"/>
                </a:cxn>
                <a:cxn ang="0">
                  <a:pos x="460" y="85"/>
                </a:cxn>
                <a:cxn ang="0">
                  <a:pos x="530" y="114"/>
                </a:cxn>
                <a:cxn ang="0">
                  <a:pos x="597" y="148"/>
                </a:cxn>
                <a:cxn ang="0">
                  <a:pos x="662" y="185"/>
                </a:cxn>
                <a:cxn ang="0">
                  <a:pos x="724" y="226"/>
                </a:cxn>
                <a:cxn ang="0">
                  <a:pos x="785" y="270"/>
                </a:cxn>
                <a:cxn ang="0">
                  <a:pos x="841" y="319"/>
                </a:cxn>
                <a:cxn ang="0">
                  <a:pos x="896" y="369"/>
                </a:cxn>
                <a:cxn ang="0">
                  <a:pos x="947" y="424"/>
                </a:cxn>
                <a:cxn ang="0">
                  <a:pos x="995" y="481"/>
                </a:cxn>
                <a:cxn ang="0">
                  <a:pos x="1039" y="541"/>
                </a:cxn>
                <a:cxn ang="0">
                  <a:pos x="1080" y="603"/>
                </a:cxn>
                <a:cxn ang="0">
                  <a:pos x="1117" y="668"/>
                </a:cxn>
                <a:cxn ang="0">
                  <a:pos x="1151" y="736"/>
                </a:cxn>
                <a:cxn ang="0">
                  <a:pos x="1180" y="806"/>
                </a:cxn>
                <a:cxn ang="0">
                  <a:pos x="1206" y="878"/>
                </a:cxn>
                <a:cxn ang="0">
                  <a:pos x="1227" y="951"/>
                </a:cxn>
                <a:cxn ang="0">
                  <a:pos x="1243" y="1026"/>
                </a:cxn>
                <a:cxn ang="0">
                  <a:pos x="1256" y="1103"/>
                </a:cxn>
                <a:cxn ang="0">
                  <a:pos x="1263" y="1182"/>
                </a:cxn>
                <a:cxn ang="0">
                  <a:pos x="1265" y="1262"/>
                </a:cxn>
                <a:cxn ang="0">
                  <a:pos x="1263" y="1341"/>
                </a:cxn>
                <a:cxn ang="0">
                  <a:pos x="1256" y="1420"/>
                </a:cxn>
                <a:cxn ang="0">
                  <a:pos x="1243" y="1497"/>
                </a:cxn>
                <a:cxn ang="0">
                  <a:pos x="1227" y="1572"/>
                </a:cxn>
                <a:cxn ang="0">
                  <a:pos x="1206" y="1646"/>
                </a:cxn>
                <a:cxn ang="0">
                  <a:pos x="1180" y="1717"/>
                </a:cxn>
                <a:cxn ang="0">
                  <a:pos x="1151" y="1787"/>
                </a:cxn>
                <a:cxn ang="0">
                  <a:pos x="1117" y="1855"/>
                </a:cxn>
                <a:cxn ang="0">
                  <a:pos x="1080" y="1920"/>
                </a:cxn>
                <a:cxn ang="0">
                  <a:pos x="1039" y="1982"/>
                </a:cxn>
                <a:cxn ang="0">
                  <a:pos x="995" y="2042"/>
                </a:cxn>
                <a:cxn ang="0">
                  <a:pos x="947" y="2100"/>
                </a:cxn>
                <a:cxn ang="0">
                  <a:pos x="896" y="2154"/>
                </a:cxn>
                <a:cxn ang="0">
                  <a:pos x="841" y="2204"/>
                </a:cxn>
                <a:cxn ang="0">
                  <a:pos x="785" y="2253"/>
                </a:cxn>
                <a:cxn ang="0">
                  <a:pos x="724" y="2297"/>
                </a:cxn>
                <a:cxn ang="0">
                  <a:pos x="662" y="2338"/>
                </a:cxn>
                <a:cxn ang="0">
                  <a:pos x="597" y="2375"/>
                </a:cxn>
                <a:cxn ang="0">
                  <a:pos x="530" y="2409"/>
                </a:cxn>
                <a:cxn ang="0">
                  <a:pos x="460" y="2438"/>
                </a:cxn>
                <a:cxn ang="0">
                  <a:pos x="388" y="2464"/>
                </a:cxn>
                <a:cxn ang="0">
                  <a:pos x="315" y="2485"/>
                </a:cxn>
                <a:cxn ang="0">
                  <a:pos x="239" y="2501"/>
                </a:cxn>
                <a:cxn ang="0">
                  <a:pos x="162" y="2514"/>
                </a:cxn>
                <a:cxn ang="0">
                  <a:pos x="84" y="2521"/>
                </a:cxn>
                <a:cxn ang="0">
                  <a:pos x="4" y="2523"/>
                </a:cxn>
                <a:cxn ang="0">
                  <a:pos x="2" y="2523"/>
                </a:cxn>
                <a:cxn ang="0">
                  <a:pos x="2" y="2522"/>
                </a:cxn>
                <a:cxn ang="0">
                  <a:pos x="0" y="2522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2" y="0"/>
                </a:cxn>
              </a:cxnLst>
              <a:rect l="0" t="0" r="r" b="b"/>
              <a:pathLst>
                <a:path w="1265" h="2523">
                  <a:moveTo>
                    <a:pt x="2" y="0"/>
                  </a:moveTo>
                  <a:lnTo>
                    <a:pt x="4" y="0"/>
                  </a:lnTo>
                  <a:lnTo>
                    <a:pt x="84" y="2"/>
                  </a:lnTo>
                  <a:lnTo>
                    <a:pt x="162" y="9"/>
                  </a:lnTo>
                  <a:lnTo>
                    <a:pt x="239" y="22"/>
                  </a:lnTo>
                  <a:lnTo>
                    <a:pt x="315" y="38"/>
                  </a:lnTo>
                  <a:lnTo>
                    <a:pt x="388" y="59"/>
                  </a:lnTo>
                  <a:lnTo>
                    <a:pt x="460" y="85"/>
                  </a:lnTo>
                  <a:lnTo>
                    <a:pt x="530" y="114"/>
                  </a:lnTo>
                  <a:lnTo>
                    <a:pt x="597" y="148"/>
                  </a:lnTo>
                  <a:lnTo>
                    <a:pt x="662" y="185"/>
                  </a:lnTo>
                  <a:lnTo>
                    <a:pt x="724" y="226"/>
                  </a:lnTo>
                  <a:lnTo>
                    <a:pt x="785" y="270"/>
                  </a:lnTo>
                  <a:lnTo>
                    <a:pt x="841" y="319"/>
                  </a:lnTo>
                  <a:lnTo>
                    <a:pt x="896" y="369"/>
                  </a:lnTo>
                  <a:lnTo>
                    <a:pt x="947" y="424"/>
                  </a:lnTo>
                  <a:lnTo>
                    <a:pt x="995" y="481"/>
                  </a:lnTo>
                  <a:lnTo>
                    <a:pt x="1039" y="541"/>
                  </a:lnTo>
                  <a:lnTo>
                    <a:pt x="1080" y="603"/>
                  </a:lnTo>
                  <a:lnTo>
                    <a:pt x="1117" y="668"/>
                  </a:lnTo>
                  <a:lnTo>
                    <a:pt x="1151" y="736"/>
                  </a:lnTo>
                  <a:lnTo>
                    <a:pt x="1180" y="806"/>
                  </a:lnTo>
                  <a:lnTo>
                    <a:pt x="1206" y="878"/>
                  </a:lnTo>
                  <a:lnTo>
                    <a:pt x="1227" y="951"/>
                  </a:lnTo>
                  <a:lnTo>
                    <a:pt x="1243" y="1026"/>
                  </a:lnTo>
                  <a:lnTo>
                    <a:pt x="1256" y="1103"/>
                  </a:lnTo>
                  <a:lnTo>
                    <a:pt x="1263" y="1182"/>
                  </a:lnTo>
                  <a:lnTo>
                    <a:pt x="1265" y="1262"/>
                  </a:lnTo>
                  <a:lnTo>
                    <a:pt x="1263" y="1341"/>
                  </a:lnTo>
                  <a:lnTo>
                    <a:pt x="1256" y="1420"/>
                  </a:lnTo>
                  <a:lnTo>
                    <a:pt x="1243" y="1497"/>
                  </a:lnTo>
                  <a:lnTo>
                    <a:pt x="1227" y="1572"/>
                  </a:lnTo>
                  <a:lnTo>
                    <a:pt x="1206" y="1646"/>
                  </a:lnTo>
                  <a:lnTo>
                    <a:pt x="1180" y="1717"/>
                  </a:lnTo>
                  <a:lnTo>
                    <a:pt x="1151" y="1787"/>
                  </a:lnTo>
                  <a:lnTo>
                    <a:pt x="1117" y="1855"/>
                  </a:lnTo>
                  <a:lnTo>
                    <a:pt x="1080" y="1920"/>
                  </a:lnTo>
                  <a:lnTo>
                    <a:pt x="1039" y="1982"/>
                  </a:lnTo>
                  <a:lnTo>
                    <a:pt x="995" y="2042"/>
                  </a:lnTo>
                  <a:lnTo>
                    <a:pt x="947" y="2100"/>
                  </a:lnTo>
                  <a:lnTo>
                    <a:pt x="896" y="2154"/>
                  </a:lnTo>
                  <a:lnTo>
                    <a:pt x="841" y="2204"/>
                  </a:lnTo>
                  <a:lnTo>
                    <a:pt x="785" y="2253"/>
                  </a:lnTo>
                  <a:lnTo>
                    <a:pt x="724" y="2297"/>
                  </a:lnTo>
                  <a:lnTo>
                    <a:pt x="662" y="2338"/>
                  </a:lnTo>
                  <a:lnTo>
                    <a:pt x="597" y="2375"/>
                  </a:lnTo>
                  <a:lnTo>
                    <a:pt x="530" y="2409"/>
                  </a:lnTo>
                  <a:lnTo>
                    <a:pt x="460" y="2438"/>
                  </a:lnTo>
                  <a:lnTo>
                    <a:pt x="388" y="2464"/>
                  </a:lnTo>
                  <a:lnTo>
                    <a:pt x="315" y="2485"/>
                  </a:lnTo>
                  <a:lnTo>
                    <a:pt x="239" y="2501"/>
                  </a:lnTo>
                  <a:lnTo>
                    <a:pt x="162" y="2514"/>
                  </a:lnTo>
                  <a:lnTo>
                    <a:pt x="84" y="2521"/>
                  </a:lnTo>
                  <a:lnTo>
                    <a:pt x="4" y="2523"/>
                  </a:lnTo>
                  <a:lnTo>
                    <a:pt x="2" y="2523"/>
                  </a:lnTo>
                  <a:lnTo>
                    <a:pt x="2" y="2522"/>
                  </a:lnTo>
                  <a:lnTo>
                    <a:pt x="0" y="2522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"/>
            <p:cNvSpPr>
              <a:spLocks/>
            </p:cNvSpPr>
            <p:nvPr/>
          </p:nvSpPr>
          <p:spPr bwMode="auto">
            <a:xfrm>
              <a:off x="4265613" y="1668463"/>
              <a:ext cx="1743075" cy="3497263"/>
            </a:xfrm>
            <a:custGeom>
              <a:avLst/>
              <a:gdLst/>
              <a:ahLst/>
              <a:cxnLst>
                <a:cxn ang="0">
                  <a:pos x="1098" y="0"/>
                </a:cxn>
                <a:cxn ang="0">
                  <a:pos x="1098" y="2203"/>
                </a:cxn>
                <a:cxn ang="0">
                  <a:pos x="1023" y="2200"/>
                </a:cxn>
                <a:cxn ang="0">
                  <a:pos x="949" y="2192"/>
                </a:cxn>
                <a:cxn ang="0">
                  <a:pos x="877" y="2180"/>
                </a:cxn>
                <a:cxn ang="0">
                  <a:pos x="806" y="2163"/>
                </a:cxn>
                <a:cxn ang="0">
                  <a:pos x="737" y="2141"/>
                </a:cxn>
                <a:cxn ang="0">
                  <a:pos x="670" y="2115"/>
                </a:cxn>
                <a:cxn ang="0">
                  <a:pos x="606" y="2085"/>
                </a:cxn>
                <a:cxn ang="0">
                  <a:pos x="544" y="2052"/>
                </a:cxn>
                <a:cxn ang="0">
                  <a:pos x="484" y="2013"/>
                </a:cxn>
                <a:cxn ang="0">
                  <a:pos x="427" y="1972"/>
                </a:cxn>
                <a:cxn ang="0">
                  <a:pos x="373" y="1928"/>
                </a:cxn>
                <a:cxn ang="0">
                  <a:pos x="321" y="1879"/>
                </a:cxn>
                <a:cxn ang="0">
                  <a:pos x="273" y="1828"/>
                </a:cxn>
                <a:cxn ang="0">
                  <a:pos x="229" y="1773"/>
                </a:cxn>
                <a:cxn ang="0">
                  <a:pos x="188" y="1716"/>
                </a:cxn>
                <a:cxn ang="0">
                  <a:pos x="149" y="1656"/>
                </a:cxn>
                <a:cxn ang="0">
                  <a:pos x="116" y="1594"/>
                </a:cxn>
                <a:cxn ang="0">
                  <a:pos x="86" y="1529"/>
                </a:cxn>
                <a:cxn ang="0">
                  <a:pos x="60" y="1462"/>
                </a:cxn>
                <a:cxn ang="0">
                  <a:pos x="39" y="1394"/>
                </a:cxn>
                <a:cxn ang="0">
                  <a:pos x="22" y="1323"/>
                </a:cxn>
                <a:cxn ang="0">
                  <a:pos x="10" y="1251"/>
                </a:cxn>
                <a:cxn ang="0">
                  <a:pos x="2" y="1177"/>
                </a:cxn>
                <a:cxn ang="0">
                  <a:pos x="0" y="1102"/>
                </a:cxn>
                <a:cxn ang="0">
                  <a:pos x="2" y="1026"/>
                </a:cxn>
                <a:cxn ang="0">
                  <a:pos x="10" y="952"/>
                </a:cxn>
                <a:cxn ang="0">
                  <a:pos x="22" y="880"/>
                </a:cxn>
                <a:cxn ang="0">
                  <a:pos x="39" y="809"/>
                </a:cxn>
                <a:cxn ang="0">
                  <a:pos x="60" y="741"/>
                </a:cxn>
                <a:cxn ang="0">
                  <a:pos x="86" y="674"/>
                </a:cxn>
                <a:cxn ang="0">
                  <a:pos x="116" y="609"/>
                </a:cxn>
                <a:cxn ang="0">
                  <a:pos x="149" y="547"/>
                </a:cxn>
                <a:cxn ang="0">
                  <a:pos x="188" y="487"/>
                </a:cxn>
                <a:cxn ang="0">
                  <a:pos x="229" y="430"/>
                </a:cxn>
                <a:cxn ang="0">
                  <a:pos x="273" y="375"/>
                </a:cxn>
                <a:cxn ang="0">
                  <a:pos x="321" y="324"/>
                </a:cxn>
                <a:cxn ang="0">
                  <a:pos x="373" y="275"/>
                </a:cxn>
                <a:cxn ang="0">
                  <a:pos x="427" y="231"/>
                </a:cxn>
                <a:cxn ang="0">
                  <a:pos x="484" y="190"/>
                </a:cxn>
                <a:cxn ang="0">
                  <a:pos x="544" y="151"/>
                </a:cxn>
                <a:cxn ang="0">
                  <a:pos x="606" y="118"/>
                </a:cxn>
                <a:cxn ang="0">
                  <a:pos x="670" y="88"/>
                </a:cxn>
                <a:cxn ang="0">
                  <a:pos x="737" y="62"/>
                </a:cxn>
                <a:cxn ang="0">
                  <a:pos x="806" y="40"/>
                </a:cxn>
                <a:cxn ang="0">
                  <a:pos x="877" y="23"/>
                </a:cxn>
                <a:cxn ang="0">
                  <a:pos x="949" y="11"/>
                </a:cxn>
                <a:cxn ang="0">
                  <a:pos x="1023" y="3"/>
                </a:cxn>
                <a:cxn ang="0">
                  <a:pos x="1098" y="0"/>
                </a:cxn>
              </a:cxnLst>
              <a:rect l="0" t="0" r="r" b="b"/>
              <a:pathLst>
                <a:path w="1098" h="2203">
                  <a:moveTo>
                    <a:pt x="1098" y="0"/>
                  </a:moveTo>
                  <a:lnTo>
                    <a:pt x="1098" y="2203"/>
                  </a:lnTo>
                  <a:lnTo>
                    <a:pt x="1023" y="2200"/>
                  </a:lnTo>
                  <a:lnTo>
                    <a:pt x="949" y="2192"/>
                  </a:lnTo>
                  <a:lnTo>
                    <a:pt x="877" y="2180"/>
                  </a:lnTo>
                  <a:lnTo>
                    <a:pt x="806" y="2163"/>
                  </a:lnTo>
                  <a:lnTo>
                    <a:pt x="737" y="2141"/>
                  </a:lnTo>
                  <a:lnTo>
                    <a:pt x="670" y="2115"/>
                  </a:lnTo>
                  <a:lnTo>
                    <a:pt x="606" y="2085"/>
                  </a:lnTo>
                  <a:lnTo>
                    <a:pt x="544" y="2052"/>
                  </a:lnTo>
                  <a:lnTo>
                    <a:pt x="484" y="2013"/>
                  </a:lnTo>
                  <a:lnTo>
                    <a:pt x="427" y="1972"/>
                  </a:lnTo>
                  <a:lnTo>
                    <a:pt x="373" y="1928"/>
                  </a:lnTo>
                  <a:lnTo>
                    <a:pt x="321" y="1879"/>
                  </a:lnTo>
                  <a:lnTo>
                    <a:pt x="273" y="1828"/>
                  </a:lnTo>
                  <a:lnTo>
                    <a:pt x="229" y="1773"/>
                  </a:lnTo>
                  <a:lnTo>
                    <a:pt x="188" y="1716"/>
                  </a:lnTo>
                  <a:lnTo>
                    <a:pt x="149" y="1656"/>
                  </a:lnTo>
                  <a:lnTo>
                    <a:pt x="116" y="1594"/>
                  </a:lnTo>
                  <a:lnTo>
                    <a:pt x="86" y="1529"/>
                  </a:lnTo>
                  <a:lnTo>
                    <a:pt x="60" y="1462"/>
                  </a:lnTo>
                  <a:lnTo>
                    <a:pt x="39" y="1394"/>
                  </a:lnTo>
                  <a:lnTo>
                    <a:pt x="22" y="1323"/>
                  </a:lnTo>
                  <a:lnTo>
                    <a:pt x="10" y="1251"/>
                  </a:lnTo>
                  <a:lnTo>
                    <a:pt x="2" y="1177"/>
                  </a:lnTo>
                  <a:lnTo>
                    <a:pt x="0" y="1102"/>
                  </a:lnTo>
                  <a:lnTo>
                    <a:pt x="2" y="1026"/>
                  </a:lnTo>
                  <a:lnTo>
                    <a:pt x="10" y="952"/>
                  </a:lnTo>
                  <a:lnTo>
                    <a:pt x="22" y="880"/>
                  </a:lnTo>
                  <a:lnTo>
                    <a:pt x="39" y="809"/>
                  </a:lnTo>
                  <a:lnTo>
                    <a:pt x="60" y="741"/>
                  </a:lnTo>
                  <a:lnTo>
                    <a:pt x="86" y="674"/>
                  </a:lnTo>
                  <a:lnTo>
                    <a:pt x="116" y="609"/>
                  </a:lnTo>
                  <a:lnTo>
                    <a:pt x="149" y="547"/>
                  </a:lnTo>
                  <a:lnTo>
                    <a:pt x="188" y="487"/>
                  </a:lnTo>
                  <a:lnTo>
                    <a:pt x="229" y="430"/>
                  </a:lnTo>
                  <a:lnTo>
                    <a:pt x="273" y="375"/>
                  </a:lnTo>
                  <a:lnTo>
                    <a:pt x="321" y="324"/>
                  </a:lnTo>
                  <a:lnTo>
                    <a:pt x="373" y="275"/>
                  </a:lnTo>
                  <a:lnTo>
                    <a:pt x="427" y="231"/>
                  </a:lnTo>
                  <a:lnTo>
                    <a:pt x="484" y="190"/>
                  </a:lnTo>
                  <a:lnTo>
                    <a:pt x="544" y="151"/>
                  </a:lnTo>
                  <a:lnTo>
                    <a:pt x="606" y="118"/>
                  </a:lnTo>
                  <a:lnTo>
                    <a:pt x="670" y="88"/>
                  </a:lnTo>
                  <a:lnTo>
                    <a:pt x="737" y="62"/>
                  </a:lnTo>
                  <a:lnTo>
                    <a:pt x="806" y="40"/>
                  </a:lnTo>
                  <a:lnTo>
                    <a:pt x="877" y="23"/>
                  </a:lnTo>
                  <a:lnTo>
                    <a:pt x="949" y="11"/>
                  </a:lnTo>
                  <a:lnTo>
                    <a:pt x="1023" y="3"/>
                  </a:lnTo>
                  <a:lnTo>
                    <a:pt x="1098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"/>
            <p:cNvSpPr>
              <a:spLocks/>
            </p:cNvSpPr>
            <p:nvPr/>
          </p:nvSpPr>
          <p:spPr bwMode="auto">
            <a:xfrm>
              <a:off x="6008688" y="1668463"/>
              <a:ext cx="1754188" cy="34972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80" y="3"/>
                </a:cxn>
                <a:cxn ang="0">
                  <a:pos x="154" y="11"/>
                </a:cxn>
                <a:cxn ang="0">
                  <a:pos x="226" y="23"/>
                </a:cxn>
                <a:cxn ang="0">
                  <a:pos x="297" y="39"/>
                </a:cxn>
                <a:cxn ang="0">
                  <a:pos x="366" y="61"/>
                </a:cxn>
                <a:cxn ang="0">
                  <a:pos x="433" y="87"/>
                </a:cxn>
                <a:cxn ang="0">
                  <a:pos x="498" y="116"/>
                </a:cxn>
                <a:cxn ang="0">
                  <a:pos x="560" y="151"/>
                </a:cxn>
                <a:cxn ang="0">
                  <a:pos x="620" y="189"/>
                </a:cxn>
                <a:cxn ang="0">
                  <a:pos x="677" y="230"/>
                </a:cxn>
                <a:cxn ang="0">
                  <a:pos x="732" y="275"/>
                </a:cxn>
                <a:cxn ang="0">
                  <a:pos x="783" y="323"/>
                </a:cxn>
                <a:cxn ang="0">
                  <a:pos x="831" y="374"/>
                </a:cxn>
                <a:cxn ang="0">
                  <a:pos x="876" y="429"/>
                </a:cxn>
                <a:cxn ang="0">
                  <a:pos x="917" y="486"/>
                </a:cxn>
                <a:cxn ang="0">
                  <a:pos x="955" y="546"/>
                </a:cxn>
                <a:cxn ang="0">
                  <a:pos x="989" y="608"/>
                </a:cxn>
                <a:cxn ang="0">
                  <a:pos x="1019" y="673"/>
                </a:cxn>
                <a:cxn ang="0">
                  <a:pos x="1045" y="740"/>
                </a:cxn>
                <a:cxn ang="0">
                  <a:pos x="1066" y="809"/>
                </a:cxn>
                <a:cxn ang="0">
                  <a:pos x="1083" y="880"/>
                </a:cxn>
                <a:cxn ang="0">
                  <a:pos x="1095" y="952"/>
                </a:cxn>
                <a:cxn ang="0">
                  <a:pos x="1103" y="1026"/>
                </a:cxn>
                <a:cxn ang="0">
                  <a:pos x="1105" y="1102"/>
                </a:cxn>
                <a:cxn ang="0">
                  <a:pos x="1103" y="1177"/>
                </a:cxn>
                <a:cxn ang="0">
                  <a:pos x="1095" y="1251"/>
                </a:cxn>
                <a:cxn ang="0">
                  <a:pos x="1083" y="1323"/>
                </a:cxn>
                <a:cxn ang="0">
                  <a:pos x="1066" y="1394"/>
                </a:cxn>
                <a:cxn ang="0">
                  <a:pos x="1045" y="1463"/>
                </a:cxn>
                <a:cxn ang="0">
                  <a:pos x="1019" y="1530"/>
                </a:cxn>
                <a:cxn ang="0">
                  <a:pos x="989" y="1595"/>
                </a:cxn>
                <a:cxn ang="0">
                  <a:pos x="955" y="1657"/>
                </a:cxn>
                <a:cxn ang="0">
                  <a:pos x="917" y="1717"/>
                </a:cxn>
                <a:cxn ang="0">
                  <a:pos x="876" y="1774"/>
                </a:cxn>
                <a:cxn ang="0">
                  <a:pos x="831" y="1829"/>
                </a:cxn>
                <a:cxn ang="0">
                  <a:pos x="783" y="1880"/>
                </a:cxn>
                <a:cxn ang="0">
                  <a:pos x="732" y="1928"/>
                </a:cxn>
                <a:cxn ang="0">
                  <a:pos x="677" y="1973"/>
                </a:cxn>
                <a:cxn ang="0">
                  <a:pos x="620" y="2014"/>
                </a:cxn>
                <a:cxn ang="0">
                  <a:pos x="560" y="2052"/>
                </a:cxn>
                <a:cxn ang="0">
                  <a:pos x="498" y="2087"/>
                </a:cxn>
                <a:cxn ang="0">
                  <a:pos x="433" y="2116"/>
                </a:cxn>
                <a:cxn ang="0">
                  <a:pos x="366" y="2142"/>
                </a:cxn>
                <a:cxn ang="0">
                  <a:pos x="297" y="2164"/>
                </a:cxn>
                <a:cxn ang="0">
                  <a:pos x="226" y="2180"/>
                </a:cxn>
                <a:cxn ang="0">
                  <a:pos x="154" y="2192"/>
                </a:cxn>
                <a:cxn ang="0">
                  <a:pos x="80" y="2200"/>
                </a:cxn>
                <a:cxn ang="0">
                  <a:pos x="4" y="2203"/>
                </a:cxn>
                <a:cxn ang="0">
                  <a:pos x="0" y="2203"/>
                </a:cxn>
                <a:cxn ang="0">
                  <a:pos x="0" y="0"/>
                </a:cxn>
              </a:cxnLst>
              <a:rect l="0" t="0" r="r" b="b"/>
              <a:pathLst>
                <a:path w="1105" h="2203">
                  <a:moveTo>
                    <a:pt x="0" y="0"/>
                  </a:moveTo>
                  <a:lnTo>
                    <a:pt x="4" y="0"/>
                  </a:lnTo>
                  <a:lnTo>
                    <a:pt x="80" y="3"/>
                  </a:lnTo>
                  <a:lnTo>
                    <a:pt x="154" y="11"/>
                  </a:lnTo>
                  <a:lnTo>
                    <a:pt x="226" y="23"/>
                  </a:lnTo>
                  <a:lnTo>
                    <a:pt x="297" y="39"/>
                  </a:lnTo>
                  <a:lnTo>
                    <a:pt x="366" y="61"/>
                  </a:lnTo>
                  <a:lnTo>
                    <a:pt x="433" y="87"/>
                  </a:lnTo>
                  <a:lnTo>
                    <a:pt x="498" y="116"/>
                  </a:lnTo>
                  <a:lnTo>
                    <a:pt x="560" y="151"/>
                  </a:lnTo>
                  <a:lnTo>
                    <a:pt x="620" y="189"/>
                  </a:lnTo>
                  <a:lnTo>
                    <a:pt x="677" y="230"/>
                  </a:lnTo>
                  <a:lnTo>
                    <a:pt x="732" y="275"/>
                  </a:lnTo>
                  <a:lnTo>
                    <a:pt x="783" y="323"/>
                  </a:lnTo>
                  <a:lnTo>
                    <a:pt x="831" y="374"/>
                  </a:lnTo>
                  <a:lnTo>
                    <a:pt x="876" y="429"/>
                  </a:lnTo>
                  <a:lnTo>
                    <a:pt x="917" y="486"/>
                  </a:lnTo>
                  <a:lnTo>
                    <a:pt x="955" y="546"/>
                  </a:lnTo>
                  <a:lnTo>
                    <a:pt x="989" y="608"/>
                  </a:lnTo>
                  <a:lnTo>
                    <a:pt x="1019" y="673"/>
                  </a:lnTo>
                  <a:lnTo>
                    <a:pt x="1045" y="740"/>
                  </a:lnTo>
                  <a:lnTo>
                    <a:pt x="1066" y="809"/>
                  </a:lnTo>
                  <a:lnTo>
                    <a:pt x="1083" y="880"/>
                  </a:lnTo>
                  <a:lnTo>
                    <a:pt x="1095" y="952"/>
                  </a:lnTo>
                  <a:lnTo>
                    <a:pt x="1103" y="1026"/>
                  </a:lnTo>
                  <a:lnTo>
                    <a:pt x="1105" y="1102"/>
                  </a:lnTo>
                  <a:lnTo>
                    <a:pt x="1103" y="1177"/>
                  </a:lnTo>
                  <a:lnTo>
                    <a:pt x="1095" y="1251"/>
                  </a:lnTo>
                  <a:lnTo>
                    <a:pt x="1083" y="1323"/>
                  </a:lnTo>
                  <a:lnTo>
                    <a:pt x="1066" y="1394"/>
                  </a:lnTo>
                  <a:lnTo>
                    <a:pt x="1045" y="1463"/>
                  </a:lnTo>
                  <a:lnTo>
                    <a:pt x="1019" y="1530"/>
                  </a:lnTo>
                  <a:lnTo>
                    <a:pt x="989" y="1595"/>
                  </a:lnTo>
                  <a:lnTo>
                    <a:pt x="955" y="1657"/>
                  </a:lnTo>
                  <a:lnTo>
                    <a:pt x="917" y="1717"/>
                  </a:lnTo>
                  <a:lnTo>
                    <a:pt x="876" y="1774"/>
                  </a:lnTo>
                  <a:lnTo>
                    <a:pt x="831" y="1829"/>
                  </a:lnTo>
                  <a:lnTo>
                    <a:pt x="783" y="1880"/>
                  </a:lnTo>
                  <a:lnTo>
                    <a:pt x="732" y="1928"/>
                  </a:lnTo>
                  <a:lnTo>
                    <a:pt x="677" y="1973"/>
                  </a:lnTo>
                  <a:lnTo>
                    <a:pt x="620" y="2014"/>
                  </a:lnTo>
                  <a:lnTo>
                    <a:pt x="560" y="2052"/>
                  </a:lnTo>
                  <a:lnTo>
                    <a:pt x="498" y="2087"/>
                  </a:lnTo>
                  <a:lnTo>
                    <a:pt x="433" y="2116"/>
                  </a:lnTo>
                  <a:lnTo>
                    <a:pt x="366" y="2142"/>
                  </a:lnTo>
                  <a:lnTo>
                    <a:pt x="297" y="2164"/>
                  </a:lnTo>
                  <a:lnTo>
                    <a:pt x="226" y="2180"/>
                  </a:lnTo>
                  <a:lnTo>
                    <a:pt x="154" y="2192"/>
                  </a:lnTo>
                  <a:lnTo>
                    <a:pt x="80" y="2200"/>
                  </a:lnTo>
                  <a:lnTo>
                    <a:pt x="4" y="2203"/>
                  </a:lnTo>
                  <a:lnTo>
                    <a:pt x="0" y="2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"/>
            <p:cNvSpPr>
              <a:spLocks noEditPoints="1"/>
            </p:cNvSpPr>
            <p:nvPr/>
          </p:nvSpPr>
          <p:spPr bwMode="auto">
            <a:xfrm>
              <a:off x="5299076" y="2197100"/>
              <a:ext cx="1522413" cy="2397125"/>
            </a:xfrm>
            <a:custGeom>
              <a:avLst/>
              <a:gdLst/>
              <a:ahLst/>
              <a:cxnLst>
                <a:cxn ang="0">
                  <a:pos x="581" y="1159"/>
                </a:cxn>
                <a:cxn ang="0">
                  <a:pos x="653" y="1124"/>
                </a:cxn>
                <a:cxn ang="0">
                  <a:pos x="702" y="1066"/>
                </a:cxn>
                <a:cxn ang="0">
                  <a:pos x="718" y="996"/>
                </a:cxn>
                <a:cxn ang="0">
                  <a:pos x="705" y="934"/>
                </a:cxn>
                <a:cxn ang="0">
                  <a:pos x="663" y="883"/>
                </a:cxn>
                <a:cxn ang="0">
                  <a:pos x="586" y="846"/>
                </a:cxn>
                <a:cxn ang="0">
                  <a:pos x="383" y="277"/>
                </a:cxn>
                <a:cxn ang="0">
                  <a:pos x="318" y="325"/>
                </a:cxn>
                <a:cxn ang="0">
                  <a:pos x="286" y="390"/>
                </a:cxn>
                <a:cxn ang="0">
                  <a:pos x="292" y="457"/>
                </a:cxn>
                <a:cxn ang="0">
                  <a:pos x="333" y="516"/>
                </a:cxn>
                <a:cxn ang="0">
                  <a:pos x="410" y="559"/>
                </a:cxn>
                <a:cxn ang="0">
                  <a:pos x="553" y="0"/>
                </a:cxn>
                <a:cxn ang="0">
                  <a:pos x="637" y="98"/>
                </a:cxn>
                <a:cxn ang="0">
                  <a:pos x="743" y="136"/>
                </a:cxn>
                <a:cxn ang="0">
                  <a:pos x="826" y="197"/>
                </a:cxn>
                <a:cxn ang="0">
                  <a:pos x="884" y="277"/>
                </a:cxn>
                <a:cxn ang="0">
                  <a:pos x="919" y="377"/>
                </a:cxn>
                <a:cxn ang="0">
                  <a:pos x="651" y="353"/>
                </a:cxn>
                <a:cxn ang="0">
                  <a:pos x="601" y="295"/>
                </a:cxn>
                <a:cxn ang="0">
                  <a:pos x="553" y="600"/>
                </a:cxn>
                <a:cxn ang="0">
                  <a:pos x="708" y="645"/>
                </a:cxn>
                <a:cxn ang="0">
                  <a:pos x="822" y="700"/>
                </a:cxn>
                <a:cxn ang="0">
                  <a:pos x="896" y="768"/>
                </a:cxn>
                <a:cxn ang="0">
                  <a:pos x="943" y="858"/>
                </a:cxn>
                <a:cxn ang="0">
                  <a:pos x="959" y="966"/>
                </a:cxn>
                <a:cxn ang="0">
                  <a:pos x="944" y="1074"/>
                </a:cxn>
                <a:cxn ang="0">
                  <a:pos x="898" y="1168"/>
                </a:cxn>
                <a:cxn ang="0">
                  <a:pos x="823" y="1248"/>
                </a:cxn>
                <a:cxn ang="0">
                  <a:pos x="723" y="1308"/>
                </a:cxn>
                <a:cxn ang="0">
                  <a:pos x="599" y="1344"/>
                </a:cxn>
                <a:cxn ang="0">
                  <a:pos x="410" y="1510"/>
                </a:cxn>
                <a:cxn ang="0">
                  <a:pos x="319" y="1340"/>
                </a:cxn>
                <a:cxn ang="0">
                  <a:pos x="201" y="1293"/>
                </a:cxn>
                <a:cxn ang="0">
                  <a:pos x="107" y="1219"/>
                </a:cxn>
                <a:cxn ang="0">
                  <a:pos x="39" y="1118"/>
                </a:cxn>
                <a:cxn ang="0">
                  <a:pos x="0" y="990"/>
                </a:cxn>
                <a:cxn ang="0">
                  <a:pos x="278" y="1029"/>
                </a:cxn>
                <a:cxn ang="0">
                  <a:pos x="337" y="1106"/>
                </a:cxn>
                <a:cxn ang="0">
                  <a:pos x="410" y="1153"/>
                </a:cxn>
                <a:cxn ang="0">
                  <a:pos x="309" y="769"/>
                </a:cxn>
                <a:cxn ang="0">
                  <a:pos x="189" y="707"/>
                </a:cxn>
                <a:cxn ang="0">
                  <a:pos x="105" y="629"/>
                </a:cxn>
                <a:cxn ang="0">
                  <a:pos x="56" y="534"/>
                </a:cxn>
                <a:cxn ang="0">
                  <a:pos x="39" y="424"/>
                </a:cxn>
                <a:cxn ang="0">
                  <a:pos x="57" y="314"/>
                </a:cxn>
                <a:cxn ang="0">
                  <a:pos x="114" y="220"/>
                </a:cxn>
                <a:cxn ang="0">
                  <a:pos x="205" y="144"/>
                </a:cxn>
                <a:cxn ang="0">
                  <a:pos x="320" y="98"/>
                </a:cxn>
                <a:cxn ang="0">
                  <a:pos x="410" y="0"/>
                </a:cxn>
              </a:cxnLst>
              <a:rect l="0" t="0" r="r" b="b"/>
              <a:pathLst>
                <a:path w="959" h="1510">
                  <a:moveTo>
                    <a:pt x="553" y="836"/>
                  </a:moveTo>
                  <a:lnTo>
                    <a:pt x="553" y="1165"/>
                  </a:lnTo>
                  <a:lnTo>
                    <a:pt x="581" y="1159"/>
                  </a:lnTo>
                  <a:lnTo>
                    <a:pt x="608" y="1150"/>
                  </a:lnTo>
                  <a:lnTo>
                    <a:pt x="632" y="1138"/>
                  </a:lnTo>
                  <a:lnTo>
                    <a:pt x="653" y="1124"/>
                  </a:lnTo>
                  <a:lnTo>
                    <a:pt x="672" y="1106"/>
                  </a:lnTo>
                  <a:lnTo>
                    <a:pt x="689" y="1087"/>
                  </a:lnTo>
                  <a:lnTo>
                    <a:pt x="702" y="1066"/>
                  </a:lnTo>
                  <a:lnTo>
                    <a:pt x="711" y="1044"/>
                  </a:lnTo>
                  <a:lnTo>
                    <a:pt x="717" y="1021"/>
                  </a:lnTo>
                  <a:lnTo>
                    <a:pt x="718" y="996"/>
                  </a:lnTo>
                  <a:lnTo>
                    <a:pt x="717" y="974"/>
                  </a:lnTo>
                  <a:lnTo>
                    <a:pt x="712" y="954"/>
                  </a:lnTo>
                  <a:lnTo>
                    <a:pt x="705" y="934"/>
                  </a:lnTo>
                  <a:lnTo>
                    <a:pt x="694" y="916"/>
                  </a:lnTo>
                  <a:lnTo>
                    <a:pt x="680" y="899"/>
                  </a:lnTo>
                  <a:lnTo>
                    <a:pt x="663" y="883"/>
                  </a:lnTo>
                  <a:lnTo>
                    <a:pt x="641" y="869"/>
                  </a:lnTo>
                  <a:lnTo>
                    <a:pt x="616" y="857"/>
                  </a:lnTo>
                  <a:lnTo>
                    <a:pt x="586" y="846"/>
                  </a:lnTo>
                  <a:lnTo>
                    <a:pt x="553" y="836"/>
                  </a:lnTo>
                  <a:close/>
                  <a:moveTo>
                    <a:pt x="410" y="268"/>
                  </a:moveTo>
                  <a:lnTo>
                    <a:pt x="383" y="277"/>
                  </a:lnTo>
                  <a:lnTo>
                    <a:pt x="359" y="290"/>
                  </a:lnTo>
                  <a:lnTo>
                    <a:pt x="337" y="306"/>
                  </a:lnTo>
                  <a:lnTo>
                    <a:pt x="318" y="325"/>
                  </a:lnTo>
                  <a:lnTo>
                    <a:pt x="303" y="346"/>
                  </a:lnTo>
                  <a:lnTo>
                    <a:pt x="293" y="367"/>
                  </a:lnTo>
                  <a:lnTo>
                    <a:pt x="286" y="390"/>
                  </a:lnTo>
                  <a:lnTo>
                    <a:pt x="284" y="414"/>
                  </a:lnTo>
                  <a:lnTo>
                    <a:pt x="286" y="436"/>
                  </a:lnTo>
                  <a:lnTo>
                    <a:pt x="292" y="457"/>
                  </a:lnTo>
                  <a:lnTo>
                    <a:pt x="302" y="478"/>
                  </a:lnTo>
                  <a:lnTo>
                    <a:pt x="316" y="497"/>
                  </a:lnTo>
                  <a:lnTo>
                    <a:pt x="333" y="516"/>
                  </a:lnTo>
                  <a:lnTo>
                    <a:pt x="355" y="532"/>
                  </a:lnTo>
                  <a:lnTo>
                    <a:pt x="381" y="547"/>
                  </a:lnTo>
                  <a:lnTo>
                    <a:pt x="410" y="559"/>
                  </a:lnTo>
                  <a:lnTo>
                    <a:pt x="410" y="268"/>
                  </a:lnTo>
                  <a:close/>
                  <a:moveTo>
                    <a:pt x="410" y="0"/>
                  </a:moveTo>
                  <a:lnTo>
                    <a:pt x="553" y="0"/>
                  </a:lnTo>
                  <a:lnTo>
                    <a:pt x="553" y="83"/>
                  </a:lnTo>
                  <a:lnTo>
                    <a:pt x="596" y="89"/>
                  </a:lnTo>
                  <a:lnTo>
                    <a:pt x="637" y="98"/>
                  </a:lnTo>
                  <a:lnTo>
                    <a:pt x="675" y="108"/>
                  </a:lnTo>
                  <a:lnTo>
                    <a:pt x="710" y="121"/>
                  </a:lnTo>
                  <a:lnTo>
                    <a:pt x="743" y="136"/>
                  </a:lnTo>
                  <a:lnTo>
                    <a:pt x="773" y="155"/>
                  </a:lnTo>
                  <a:lnTo>
                    <a:pt x="801" y="175"/>
                  </a:lnTo>
                  <a:lnTo>
                    <a:pt x="826" y="197"/>
                  </a:lnTo>
                  <a:lnTo>
                    <a:pt x="848" y="222"/>
                  </a:lnTo>
                  <a:lnTo>
                    <a:pt x="868" y="249"/>
                  </a:lnTo>
                  <a:lnTo>
                    <a:pt x="884" y="277"/>
                  </a:lnTo>
                  <a:lnTo>
                    <a:pt x="899" y="308"/>
                  </a:lnTo>
                  <a:lnTo>
                    <a:pt x="910" y="342"/>
                  </a:lnTo>
                  <a:lnTo>
                    <a:pt x="919" y="377"/>
                  </a:lnTo>
                  <a:lnTo>
                    <a:pt x="671" y="404"/>
                  </a:lnTo>
                  <a:lnTo>
                    <a:pt x="663" y="377"/>
                  </a:lnTo>
                  <a:lnTo>
                    <a:pt x="651" y="353"/>
                  </a:lnTo>
                  <a:lnTo>
                    <a:pt x="638" y="331"/>
                  </a:lnTo>
                  <a:lnTo>
                    <a:pt x="621" y="312"/>
                  </a:lnTo>
                  <a:lnTo>
                    <a:pt x="601" y="295"/>
                  </a:lnTo>
                  <a:lnTo>
                    <a:pt x="578" y="281"/>
                  </a:lnTo>
                  <a:lnTo>
                    <a:pt x="553" y="270"/>
                  </a:lnTo>
                  <a:lnTo>
                    <a:pt x="553" y="600"/>
                  </a:lnTo>
                  <a:lnTo>
                    <a:pt x="609" y="614"/>
                  </a:lnTo>
                  <a:lnTo>
                    <a:pt x="661" y="629"/>
                  </a:lnTo>
                  <a:lnTo>
                    <a:pt x="708" y="645"/>
                  </a:lnTo>
                  <a:lnTo>
                    <a:pt x="751" y="662"/>
                  </a:lnTo>
                  <a:lnTo>
                    <a:pt x="788" y="680"/>
                  </a:lnTo>
                  <a:lnTo>
                    <a:pt x="822" y="700"/>
                  </a:lnTo>
                  <a:lnTo>
                    <a:pt x="849" y="720"/>
                  </a:lnTo>
                  <a:lnTo>
                    <a:pt x="873" y="742"/>
                  </a:lnTo>
                  <a:lnTo>
                    <a:pt x="896" y="768"/>
                  </a:lnTo>
                  <a:lnTo>
                    <a:pt x="915" y="796"/>
                  </a:lnTo>
                  <a:lnTo>
                    <a:pt x="931" y="826"/>
                  </a:lnTo>
                  <a:lnTo>
                    <a:pt x="943" y="858"/>
                  </a:lnTo>
                  <a:lnTo>
                    <a:pt x="952" y="892"/>
                  </a:lnTo>
                  <a:lnTo>
                    <a:pt x="958" y="928"/>
                  </a:lnTo>
                  <a:lnTo>
                    <a:pt x="959" y="966"/>
                  </a:lnTo>
                  <a:lnTo>
                    <a:pt x="958" y="1003"/>
                  </a:lnTo>
                  <a:lnTo>
                    <a:pt x="952" y="1039"/>
                  </a:lnTo>
                  <a:lnTo>
                    <a:pt x="944" y="1074"/>
                  </a:lnTo>
                  <a:lnTo>
                    <a:pt x="932" y="1106"/>
                  </a:lnTo>
                  <a:lnTo>
                    <a:pt x="917" y="1138"/>
                  </a:lnTo>
                  <a:lnTo>
                    <a:pt x="898" y="1168"/>
                  </a:lnTo>
                  <a:lnTo>
                    <a:pt x="876" y="1196"/>
                  </a:lnTo>
                  <a:lnTo>
                    <a:pt x="851" y="1223"/>
                  </a:lnTo>
                  <a:lnTo>
                    <a:pt x="823" y="1248"/>
                  </a:lnTo>
                  <a:lnTo>
                    <a:pt x="792" y="1271"/>
                  </a:lnTo>
                  <a:lnTo>
                    <a:pt x="759" y="1291"/>
                  </a:lnTo>
                  <a:lnTo>
                    <a:pt x="723" y="1308"/>
                  </a:lnTo>
                  <a:lnTo>
                    <a:pt x="684" y="1323"/>
                  </a:lnTo>
                  <a:lnTo>
                    <a:pt x="643" y="1335"/>
                  </a:lnTo>
                  <a:lnTo>
                    <a:pt x="599" y="1344"/>
                  </a:lnTo>
                  <a:lnTo>
                    <a:pt x="553" y="1351"/>
                  </a:lnTo>
                  <a:lnTo>
                    <a:pt x="553" y="1510"/>
                  </a:lnTo>
                  <a:lnTo>
                    <a:pt x="410" y="1510"/>
                  </a:lnTo>
                  <a:lnTo>
                    <a:pt x="410" y="1356"/>
                  </a:lnTo>
                  <a:lnTo>
                    <a:pt x="364" y="1350"/>
                  </a:lnTo>
                  <a:lnTo>
                    <a:pt x="319" y="1340"/>
                  </a:lnTo>
                  <a:lnTo>
                    <a:pt x="277" y="1327"/>
                  </a:lnTo>
                  <a:lnTo>
                    <a:pt x="237" y="1312"/>
                  </a:lnTo>
                  <a:lnTo>
                    <a:pt x="201" y="1293"/>
                  </a:lnTo>
                  <a:lnTo>
                    <a:pt x="166" y="1272"/>
                  </a:lnTo>
                  <a:lnTo>
                    <a:pt x="135" y="1247"/>
                  </a:lnTo>
                  <a:lnTo>
                    <a:pt x="107" y="1219"/>
                  </a:lnTo>
                  <a:lnTo>
                    <a:pt x="81" y="1188"/>
                  </a:lnTo>
                  <a:lnTo>
                    <a:pt x="58" y="1155"/>
                  </a:lnTo>
                  <a:lnTo>
                    <a:pt x="39" y="1118"/>
                  </a:lnTo>
                  <a:lnTo>
                    <a:pt x="23" y="1079"/>
                  </a:lnTo>
                  <a:lnTo>
                    <a:pt x="10" y="1036"/>
                  </a:lnTo>
                  <a:lnTo>
                    <a:pt x="0" y="990"/>
                  </a:lnTo>
                  <a:lnTo>
                    <a:pt x="256" y="966"/>
                  </a:lnTo>
                  <a:lnTo>
                    <a:pt x="265" y="998"/>
                  </a:lnTo>
                  <a:lnTo>
                    <a:pt x="278" y="1029"/>
                  </a:lnTo>
                  <a:lnTo>
                    <a:pt x="294" y="1057"/>
                  </a:lnTo>
                  <a:lnTo>
                    <a:pt x="314" y="1083"/>
                  </a:lnTo>
                  <a:lnTo>
                    <a:pt x="337" y="1106"/>
                  </a:lnTo>
                  <a:lnTo>
                    <a:pt x="360" y="1125"/>
                  </a:lnTo>
                  <a:lnTo>
                    <a:pt x="385" y="1141"/>
                  </a:lnTo>
                  <a:lnTo>
                    <a:pt x="410" y="1153"/>
                  </a:lnTo>
                  <a:lnTo>
                    <a:pt x="410" y="800"/>
                  </a:lnTo>
                  <a:lnTo>
                    <a:pt x="358" y="785"/>
                  </a:lnTo>
                  <a:lnTo>
                    <a:pt x="309" y="769"/>
                  </a:lnTo>
                  <a:lnTo>
                    <a:pt x="265" y="750"/>
                  </a:lnTo>
                  <a:lnTo>
                    <a:pt x="224" y="730"/>
                  </a:lnTo>
                  <a:lnTo>
                    <a:pt x="189" y="707"/>
                  </a:lnTo>
                  <a:lnTo>
                    <a:pt x="157" y="683"/>
                  </a:lnTo>
                  <a:lnTo>
                    <a:pt x="129" y="656"/>
                  </a:lnTo>
                  <a:lnTo>
                    <a:pt x="105" y="629"/>
                  </a:lnTo>
                  <a:lnTo>
                    <a:pt x="85" y="598"/>
                  </a:lnTo>
                  <a:lnTo>
                    <a:pt x="69" y="567"/>
                  </a:lnTo>
                  <a:lnTo>
                    <a:pt x="56" y="534"/>
                  </a:lnTo>
                  <a:lnTo>
                    <a:pt x="46" y="499"/>
                  </a:lnTo>
                  <a:lnTo>
                    <a:pt x="41" y="462"/>
                  </a:lnTo>
                  <a:lnTo>
                    <a:pt x="39" y="424"/>
                  </a:lnTo>
                  <a:lnTo>
                    <a:pt x="41" y="385"/>
                  </a:lnTo>
                  <a:lnTo>
                    <a:pt x="47" y="349"/>
                  </a:lnTo>
                  <a:lnTo>
                    <a:pt x="57" y="314"/>
                  </a:lnTo>
                  <a:lnTo>
                    <a:pt x="73" y="280"/>
                  </a:lnTo>
                  <a:lnTo>
                    <a:pt x="91" y="249"/>
                  </a:lnTo>
                  <a:lnTo>
                    <a:pt x="114" y="220"/>
                  </a:lnTo>
                  <a:lnTo>
                    <a:pt x="141" y="192"/>
                  </a:lnTo>
                  <a:lnTo>
                    <a:pt x="171" y="167"/>
                  </a:lnTo>
                  <a:lnTo>
                    <a:pt x="205" y="144"/>
                  </a:lnTo>
                  <a:lnTo>
                    <a:pt x="240" y="126"/>
                  </a:lnTo>
                  <a:lnTo>
                    <a:pt x="278" y="110"/>
                  </a:lnTo>
                  <a:lnTo>
                    <a:pt x="320" y="98"/>
                  </a:lnTo>
                  <a:lnTo>
                    <a:pt x="364" y="89"/>
                  </a:lnTo>
                  <a:lnTo>
                    <a:pt x="410" y="83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742300" y="2160183"/>
            <a:ext cx="3808470" cy="3253982"/>
            <a:chOff x="6742300" y="1816511"/>
            <a:chExt cx="3808470" cy="3253982"/>
          </a:xfrm>
        </p:grpSpPr>
        <p:sp>
          <p:nvSpPr>
            <p:cNvPr id="144" name="Flowchart: Extract 143"/>
            <p:cNvSpPr/>
            <p:nvPr/>
          </p:nvSpPr>
          <p:spPr>
            <a:xfrm>
              <a:off x="6760776" y="1816511"/>
              <a:ext cx="3771518" cy="1059851"/>
            </a:xfrm>
            <a:prstGeom prst="flowChartExtra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7327964" y="2992838"/>
              <a:ext cx="2637142" cy="1209835"/>
              <a:chOff x="7313982" y="2964238"/>
              <a:chExt cx="2877788" cy="1675826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7313982" y="2964238"/>
                <a:ext cx="612890" cy="167582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8446432" y="2964238"/>
                <a:ext cx="612890" cy="167582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9578880" y="2964238"/>
                <a:ext cx="612890" cy="167582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9" name="Rectangle 148"/>
            <p:cNvSpPr/>
            <p:nvPr/>
          </p:nvSpPr>
          <p:spPr>
            <a:xfrm>
              <a:off x="6742300" y="4746653"/>
              <a:ext cx="3808470" cy="3238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7177212" y="4318928"/>
              <a:ext cx="2938646" cy="3238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" name="TextBox 152"/>
          <p:cNvSpPr txBox="1"/>
          <p:nvPr/>
        </p:nvSpPr>
        <p:spPr>
          <a:xfrm>
            <a:off x="7961091" y="2555729"/>
            <a:ext cx="1370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</a:t>
            </a:r>
          </a:p>
        </p:txBody>
      </p:sp>
      <p:pic>
        <p:nvPicPr>
          <p:cNvPr id="69" name="Picture 68" descr="world-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822" y="803959"/>
            <a:ext cx="6432278" cy="329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5412" y="3726"/>
            <a:ext cx="5613413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8DAE83-3524-4F83-983A-4197774B3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131" y="802955"/>
            <a:ext cx="4976679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26AB4-3238-4778-965F-57E1DBB67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601" y="2421682"/>
            <a:ext cx="4976281" cy="363928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000000"/>
                </a:solidFill>
              </a:rPr>
              <a:t>Unit Tests: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Automated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Tested each functionality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Implemented both positive and negative test cases to validate the functionality.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000000"/>
                </a:solidFill>
              </a:rPr>
              <a:t>System Tests:</a:t>
            </a:r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+mn-lt"/>
              </a:rPr>
              <a:t>Manual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Checked every functionality according to the requirement.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Implemented both positive and negative test cases to validate the system.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89689" y="738619"/>
            <a:ext cx="4999136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Test tubes">
            <a:extLst>
              <a:ext uri="{FF2B5EF4-FFF2-40B4-BE49-F238E27FC236}">
                <a16:creationId xmlns:a16="http://schemas.microsoft.com/office/drawing/2014/main" id="{6C34CA4A-610B-415A-B3E6-D49DB505C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9139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67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6406-D085-4D0F-9CB3-76C0E3A0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(Contd..)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53D859-FF3D-48A2-8035-1DA758F12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710" y="1138238"/>
            <a:ext cx="9893404" cy="498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46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C62A-4524-4542-B09B-2F1698D35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136" y="629268"/>
            <a:ext cx="6584776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Feedback from peer reviews and code inspection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83D59-1632-4725-BE34-46F714C2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4137" y="2438400"/>
            <a:ext cx="6584774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latin typeface="+mn-lt"/>
              </a:rPr>
              <a:t>Peer review feedback received from team Mystic Gang:</a:t>
            </a:r>
            <a:endParaRPr lang="en-US" sz="2000" dirty="0">
              <a:latin typeface="+mn-lt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sz="2000" b="1" dirty="0">
                <a:latin typeface="+mn-lt"/>
              </a:rPr>
              <a:t>Feedback </a:t>
            </a:r>
            <a:r>
              <a:rPr lang="en-US" sz="2000" dirty="0">
                <a:latin typeface="+mn-lt"/>
              </a:rPr>
              <a:t>: </a:t>
            </a:r>
            <a:r>
              <a:rPr lang="en-IN" sz="2000" dirty="0">
                <a:latin typeface="+mn-lt"/>
              </a:rPr>
              <a:t>Is there any action on the accounts which has no transaction more than two years?</a:t>
            </a:r>
            <a:endParaRPr lang="en-US" sz="2000" dirty="0">
              <a:latin typeface="+mn-lt"/>
            </a:endParaRPr>
          </a:p>
          <a:p>
            <a:pPr lvl="0">
              <a:lnSpc>
                <a:spcPct val="90000"/>
              </a:lnSpc>
            </a:pPr>
            <a:r>
              <a:rPr lang="en-IN" sz="2000" dirty="0">
                <a:latin typeface="+mn-lt"/>
              </a:rPr>
              <a:t>This feedback is rejected as we are not keeping any sort of restriction on the accounts. This can be done in future works.</a:t>
            </a:r>
          </a:p>
          <a:p>
            <a:pPr lvl="0">
              <a:lnSpc>
                <a:spcPct val="90000"/>
              </a:lnSpc>
              <a:buNone/>
            </a:pPr>
            <a:r>
              <a:rPr lang="en-US" sz="2000" b="1" dirty="0">
                <a:latin typeface="+mn-lt"/>
              </a:rPr>
              <a:t>Feedback : </a:t>
            </a:r>
            <a:r>
              <a:rPr lang="en-US" sz="2000" dirty="0">
                <a:latin typeface="+mn-lt"/>
              </a:rPr>
              <a:t>Ministatement Print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latin typeface="+mn-lt"/>
              </a:rPr>
              <a:t>This feedback is rejected as we are not integrating any external devices to the application right now. This can be added to our future works.</a:t>
            </a:r>
            <a:endParaRPr lang="en-US" sz="2000" dirty="0">
              <a:latin typeface="+mn-lt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sz="2000" dirty="0">
                <a:latin typeface="+mn-lt"/>
              </a:rPr>
              <a:t>No suggestions in terms of code.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154AEF-E6A9-42EF-A29F-7FB53BF9C4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96" r="30192"/>
          <a:stretch/>
        </p:blipFill>
        <p:spPr>
          <a:xfrm>
            <a:off x="20" y="10"/>
            <a:ext cx="4634363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79610" y="2115117"/>
            <a:ext cx="6307717" cy="0"/>
          </a:xfrm>
          <a:prstGeom prst="line">
            <a:avLst/>
          </a:prstGeom>
          <a:ln w="19050">
            <a:solidFill>
              <a:srgbClr val="A922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214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88D63-BDE0-436E-809B-4E6AA4091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557188"/>
            <a:ext cx="10512862" cy="1133499"/>
          </a:xfrm>
        </p:spPr>
        <p:txBody>
          <a:bodyPr>
            <a:normAutofit/>
          </a:bodyPr>
          <a:lstStyle/>
          <a:p>
            <a:pPr algn="ctr"/>
            <a:r>
              <a:rPr lang="en-US" sz="5100"/>
              <a:t>Limitations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A1F348-2A1F-4D18-AAEC-B5E34B9B2E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117972"/>
              </p:ext>
            </p:extLst>
          </p:nvPr>
        </p:nvGraphicFramePr>
        <p:xfrm>
          <a:off x="837981" y="1828800"/>
          <a:ext cx="10512862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013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0048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66EB9A-88ED-432E-998E-10056D835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945" y="833016"/>
            <a:ext cx="4804745" cy="47319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0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Challenges:</a:t>
            </a:r>
            <a:br>
              <a:rPr lang="en-US" sz="40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</a:br>
            <a:br>
              <a:rPr lang="en-US" sz="44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</a:br>
            <a:r>
              <a:rPr lang="en-US" sz="3000" dirty="0">
                <a:latin typeface="+mn-lt"/>
              </a:rPr>
              <a:t>Implementing security features.</a:t>
            </a:r>
            <a:br>
              <a:rPr lang="en-US" sz="3000" dirty="0">
                <a:latin typeface="+mn-lt"/>
              </a:rPr>
            </a:br>
            <a:br>
              <a:rPr lang="en-US" sz="4400" dirty="0"/>
            </a:br>
            <a:endParaRPr lang="en-US" sz="4400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3455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Graphic 6" descr="Warning">
            <a:extLst>
              <a:ext uri="{FF2B5EF4-FFF2-40B4-BE49-F238E27FC236}">
                <a16:creationId xmlns:a16="http://schemas.microsoft.com/office/drawing/2014/main" id="{A8BA8F09-CE9A-4333-9550-902329E99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381" y="1815859"/>
            <a:ext cx="4140681" cy="4140681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25224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9E7AE-54C5-4715-8D63-66D8ABDE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560" y="552182"/>
            <a:ext cx="5997278" cy="334313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dirty="0">
                <a:hlinkClick r:id="rId2"/>
              </a:rPr>
              <a:t>http://businessbank.gear.host/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1F533-D5E4-4270-9CCE-00CC73458E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143"/>
          <a:stretch/>
        </p:blipFill>
        <p:spPr>
          <a:xfrm>
            <a:off x="20" y="10"/>
            <a:ext cx="499168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18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32CE21-4670-4B11-B79A-E8BBE8705928}"/>
              </a:ext>
            </a:extLst>
          </p:cNvPr>
          <p:cNvSpPr txBox="1"/>
          <p:nvPr/>
        </p:nvSpPr>
        <p:spPr>
          <a:xfrm>
            <a:off x="4261952" y="2967335"/>
            <a:ext cx="44284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Questions..?</a:t>
            </a:r>
          </a:p>
        </p:txBody>
      </p:sp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32CE21-4670-4B11-B79A-E8BBE8705928}"/>
              </a:ext>
            </a:extLst>
          </p:cNvPr>
          <p:cNvSpPr txBox="1"/>
          <p:nvPr/>
        </p:nvSpPr>
        <p:spPr>
          <a:xfrm>
            <a:off x="4261952" y="2967335"/>
            <a:ext cx="4428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6554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FF0AE-6EF8-4F6E-BBCE-FEBDDC8D4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136" y="629268"/>
            <a:ext cx="6584776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A1D55-7241-4BA5-B9B9-63B764F3E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4137" y="2438400"/>
            <a:ext cx="6584774" cy="3785419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Description</a:t>
            </a:r>
          </a:p>
          <a:p>
            <a:pPr lvl="0"/>
            <a:r>
              <a:rPr lang="en-US" sz="2000" dirty="0"/>
              <a:t>Core requirements</a:t>
            </a:r>
          </a:p>
          <a:p>
            <a:r>
              <a:rPr lang="en-US" sz="2000" dirty="0"/>
              <a:t>Contributions</a:t>
            </a:r>
          </a:p>
          <a:p>
            <a:pPr lvl="0"/>
            <a:r>
              <a:rPr lang="en-US" sz="2000" dirty="0"/>
              <a:t>Technologies</a:t>
            </a:r>
          </a:p>
          <a:p>
            <a:pPr lvl="0"/>
            <a:r>
              <a:rPr lang="en-US" sz="2000" dirty="0"/>
              <a:t>Overall system structure</a:t>
            </a:r>
          </a:p>
          <a:p>
            <a:pPr lvl="0"/>
            <a:r>
              <a:rPr lang="en-US" sz="2000" dirty="0"/>
              <a:t>Testing Experience</a:t>
            </a:r>
          </a:p>
          <a:p>
            <a:pPr lvl="0"/>
            <a:r>
              <a:rPr lang="en-US" sz="2000" dirty="0"/>
              <a:t>Feedback from peer review and code inspection</a:t>
            </a:r>
          </a:p>
          <a:p>
            <a:pPr lvl="0"/>
            <a:r>
              <a:rPr lang="en-US" sz="2000" dirty="0"/>
              <a:t>Limitations</a:t>
            </a:r>
          </a:p>
          <a:p>
            <a:pPr lvl="0"/>
            <a:r>
              <a:rPr lang="en-US" sz="2000" dirty="0"/>
              <a:t>Challenges</a:t>
            </a:r>
          </a:p>
          <a:p>
            <a:pPr lvl="0"/>
            <a:r>
              <a:rPr lang="en-US" sz="2000" dirty="0"/>
              <a:t>Demo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A11BCE-BBFF-4042-AE92-E54B5F91E8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63" r="25730" b="-1"/>
          <a:stretch/>
        </p:blipFill>
        <p:spPr>
          <a:xfrm>
            <a:off x="20" y="10"/>
            <a:ext cx="4634363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79610" y="2115117"/>
            <a:ext cx="6307717" cy="0"/>
          </a:xfrm>
          <a:prstGeom prst="line">
            <a:avLst/>
          </a:prstGeom>
          <a:ln w="19050">
            <a:solidFill>
              <a:srgbClr val="DFE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832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oup of people in a room&#10;&#10;Description automatically generated">
            <a:extLst>
              <a:ext uri="{FF2B5EF4-FFF2-40B4-BE49-F238E27FC236}">
                <a16:creationId xmlns:a16="http://schemas.microsoft.com/office/drawing/2014/main" id="{D9D219D4-A3EA-4DA6-B8D2-0A6CB21788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82" t="7047" r="1918" b="1"/>
          <a:stretch/>
        </p:blipFill>
        <p:spPr>
          <a:xfrm>
            <a:off x="20" y="10"/>
            <a:ext cx="8666234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0685" y="0"/>
            <a:ext cx="8478139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499CBE-82BF-4111-BDDF-39486EA29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6556" y="1122363"/>
            <a:ext cx="4022312" cy="7795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800" dirty="0"/>
              <a:t>Description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28404" y="346883"/>
            <a:ext cx="146304" cy="7039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9603" y="4546920"/>
            <a:ext cx="402231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6C4CED-3763-4F51-8BE9-AAB1B1B1EAED}"/>
              </a:ext>
            </a:extLst>
          </p:cNvPr>
          <p:cNvSpPr txBox="1"/>
          <p:nvPr/>
        </p:nvSpPr>
        <p:spPr>
          <a:xfrm>
            <a:off x="8232282" y="2207360"/>
            <a:ext cx="35122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Internal Banking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Web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Roles</a:t>
            </a:r>
          </a:p>
          <a:p>
            <a:pPr marL="1123843" lvl="1" indent="-514350">
              <a:buFont typeface="+mj-lt"/>
              <a:buAutoNum type="romanUcPeriod"/>
            </a:pPr>
            <a:r>
              <a:rPr lang="en-US" dirty="0"/>
              <a:t>Cashier</a:t>
            </a:r>
          </a:p>
          <a:p>
            <a:pPr marL="1123843" lvl="1" indent="-514350">
              <a:buFont typeface="+mj-lt"/>
              <a:buAutoNum type="romanUcPeriod"/>
            </a:pPr>
            <a:r>
              <a:rPr lang="en-US" dirty="0"/>
              <a:t>Manager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9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alpha val="8000"/>
              </a:schemeClr>
            </a:gs>
            <a:gs pos="100000">
              <a:sysClr val="window" lastClr="FFFFFF">
                <a:alpha val="0"/>
                <a:lumMod val="100000"/>
              </a:sys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Core Functionalities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20552" y="1431983"/>
            <a:ext cx="5686604" cy="4704572"/>
            <a:chOff x="3120552" y="1431983"/>
            <a:chExt cx="5686604" cy="4704572"/>
          </a:xfrm>
        </p:grpSpPr>
        <p:sp>
          <p:nvSpPr>
            <p:cNvPr id="5" name="Oval 4"/>
            <p:cNvSpPr/>
            <p:nvPr/>
          </p:nvSpPr>
          <p:spPr>
            <a:xfrm>
              <a:off x="3803837" y="1636359"/>
              <a:ext cx="4226943" cy="422694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019292" y="2018580"/>
              <a:ext cx="3640965" cy="3088256"/>
              <a:chOff x="4019292" y="2018580"/>
              <a:chExt cx="3640965" cy="3088256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6653066" y="4290088"/>
                <a:ext cx="1007191" cy="816748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4019292" y="4037161"/>
                <a:ext cx="1260074" cy="661302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4245044" y="3001991"/>
                <a:ext cx="850292" cy="35663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6383548" y="2018580"/>
                <a:ext cx="776377" cy="1035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6473612" y="3545455"/>
                <a:ext cx="1050316" cy="62912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4830380" y="2662902"/>
              <a:ext cx="2173856" cy="2173856"/>
              <a:chOff x="5007484" y="2818180"/>
              <a:chExt cx="2173856" cy="2173856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5007484" y="2818180"/>
                <a:ext cx="2173856" cy="21738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/>
              <p:cNvSpPr>
                <a:spLocks noEditPoints="1"/>
              </p:cNvSpPr>
              <p:nvPr/>
            </p:nvSpPr>
            <p:spPr bwMode="auto">
              <a:xfrm>
                <a:off x="5665194" y="3247663"/>
                <a:ext cx="858436" cy="1314890"/>
              </a:xfrm>
              <a:custGeom>
                <a:avLst/>
                <a:gdLst>
                  <a:gd name="T0" fmla="*/ 191 w 331"/>
                  <a:gd name="T1" fmla="*/ 392 h 507"/>
                  <a:gd name="T2" fmla="*/ 233 w 331"/>
                  <a:gd name="T3" fmla="*/ 372 h 507"/>
                  <a:gd name="T4" fmla="*/ 249 w 331"/>
                  <a:gd name="T5" fmla="*/ 335 h 507"/>
                  <a:gd name="T6" fmla="*/ 236 w 331"/>
                  <a:gd name="T7" fmla="*/ 301 h 507"/>
                  <a:gd name="T8" fmla="*/ 210 w 331"/>
                  <a:gd name="T9" fmla="*/ 287 h 507"/>
                  <a:gd name="T10" fmla="*/ 142 w 331"/>
                  <a:gd name="T11" fmla="*/ 89 h 507"/>
                  <a:gd name="T12" fmla="*/ 111 w 331"/>
                  <a:gd name="T13" fmla="*/ 109 h 507"/>
                  <a:gd name="T14" fmla="*/ 99 w 331"/>
                  <a:gd name="T15" fmla="*/ 139 h 507"/>
                  <a:gd name="T16" fmla="*/ 109 w 331"/>
                  <a:gd name="T17" fmla="*/ 166 h 507"/>
                  <a:gd name="T18" fmla="*/ 142 w 331"/>
                  <a:gd name="T19" fmla="*/ 188 h 507"/>
                  <a:gd name="T20" fmla="*/ 142 w 331"/>
                  <a:gd name="T21" fmla="*/ 0 h 507"/>
                  <a:gd name="T22" fmla="*/ 191 w 331"/>
                  <a:gd name="T23" fmla="*/ 27 h 507"/>
                  <a:gd name="T24" fmla="*/ 253 w 331"/>
                  <a:gd name="T25" fmla="*/ 43 h 507"/>
                  <a:gd name="T26" fmla="*/ 296 w 331"/>
                  <a:gd name="T27" fmla="*/ 77 h 507"/>
                  <a:gd name="T28" fmla="*/ 318 w 331"/>
                  <a:gd name="T29" fmla="*/ 126 h 507"/>
                  <a:gd name="T30" fmla="*/ 224 w 331"/>
                  <a:gd name="T31" fmla="*/ 116 h 507"/>
                  <a:gd name="T32" fmla="*/ 191 w 331"/>
                  <a:gd name="T33" fmla="*/ 90 h 507"/>
                  <a:gd name="T34" fmla="*/ 228 w 331"/>
                  <a:gd name="T35" fmla="*/ 211 h 507"/>
                  <a:gd name="T36" fmla="*/ 283 w 331"/>
                  <a:gd name="T37" fmla="*/ 235 h 507"/>
                  <a:gd name="T38" fmla="*/ 318 w 331"/>
                  <a:gd name="T39" fmla="*/ 270 h 507"/>
                  <a:gd name="T40" fmla="*/ 331 w 331"/>
                  <a:gd name="T41" fmla="*/ 324 h 507"/>
                  <a:gd name="T42" fmla="*/ 322 w 331"/>
                  <a:gd name="T43" fmla="*/ 372 h 507"/>
                  <a:gd name="T44" fmla="*/ 295 w 331"/>
                  <a:gd name="T45" fmla="*/ 411 h 507"/>
                  <a:gd name="T46" fmla="*/ 250 w 331"/>
                  <a:gd name="T47" fmla="*/ 439 h 507"/>
                  <a:gd name="T48" fmla="*/ 191 w 331"/>
                  <a:gd name="T49" fmla="*/ 454 h 507"/>
                  <a:gd name="T50" fmla="*/ 142 w 331"/>
                  <a:gd name="T51" fmla="*/ 507 h 507"/>
                  <a:gd name="T52" fmla="*/ 106 w 331"/>
                  <a:gd name="T53" fmla="*/ 450 h 507"/>
                  <a:gd name="T54" fmla="*/ 47 w 331"/>
                  <a:gd name="T55" fmla="*/ 419 h 507"/>
                  <a:gd name="T56" fmla="*/ 10 w 331"/>
                  <a:gd name="T57" fmla="*/ 368 h 507"/>
                  <a:gd name="T58" fmla="*/ 89 w 331"/>
                  <a:gd name="T59" fmla="*/ 324 h 507"/>
                  <a:gd name="T60" fmla="*/ 109 w 331"/>
                  <a:gd name="T61" fmla="*/ 363 h 507"/>
                  <a:gd name="T62" fmla="*/ 142 w 331"/>
                  <a:gd name="T63" fmla="*/ 388 h 507"/>
                  <a:gd name="T64" fmla="*/ 102 w 331"/>
                  <a:gd name="T65" fmla="*/ 255 h 507"/>
                  <a:gd name="T66" fmla="*/ 45 w 331"/>
                  <a:gd name="T67" fmla="*/ 221 h 507"/>
                  <a:gd name="T68" fmla="*/ 17 w 331"/>
                  <a:gd name="T69" fmla="*/ 171 h 507"/>
                  <a:gd name="T70" fmla="*/ 19 w 331"/>
                  <a:gd name="T71" fmla="*/ 113 h 507"/>
                  <a:gd name="T72" fmla="*/ 49 w 331"/>
                  <a:gd name="T73" fmla="*/ 64 h 507"/>
                  <a:gd name="T74" fmla="*/ 106 w 331"/>
                  <a:gd name="T75" fmla="*/ 34 h 507"/>
                  <a:gd name="T76" fmla="*/ 142 w 331"/>
                  <a:gd name="T77" fmla="*/ 0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31" h="507">
                    <a:moveTo>
                      <a:pt x="191" y="281"/>
                    </a:moveTo>
                    <a:lnTo>
                      <a:pt x="191" y="392"/>
                    </a:lnTo>
                    <a:lnTo>
                      <a:pt x="214" y="385"/>
                    </a:lnTo>
                    <a:lnTo>
                      <a:pt x="233" y="372"/>
                    </a:lnTo>
                    <a:lnTo>
                      <a:pt x="244" y="355"/>
                    </a:lnTo>
                    <a:lnTo>
                      <a:pt x="249" y="335"/>
                    </a:lnTo>
                    <a:lnTo>
                      <a:pt x="246" y="317"/>
                    </a:lnTo>
                    <a:lnTo>
                      <a:pt x="236" y="301"/>
                    </a:lnTo>
                    <a:lnTo>
                      <a:pt x="224" y="293"/>
                    </a:lnTo>
                    <a:lnTo>
                      <a:pt x="210" y="287"/>
                    </a:lnTo>
                    <a:lnTo>
                      <a:pt x="191" y="281"/>
                    </a:lnTo>
                    <a:close/>
                    <a:moveTo>
                      <a:pt x="142" y="89"/>
                    </a:moveTo>
                    <a:lnTo>
                      <a:pt x="125" y="97"/>
                    </a:lnTo>
                    <a:lnTo>
                      <a:pt x="111" y="109"/>
                    </a:lnTo>
                    <a:lnTo>
                      <a:pt x="102" y="123"/>
                    </a:lnTo>
                    <a:lnTo>
                      <a:pt x="99" y="139"/>
                    </a:lnTo>
                    <a:lnTo>
                      <a:pt x="102" y="153"/>
                    </a:lnTo>
                    <a:lnTo>
                      <a:pt x="109" y="166"/>
                    </a:lnTo>
                    <a:lnTo>
                      <a:pt x="124" y="178"/>
                    </a:lnTo>
                    <a:lnTo>
                      <a:pt x="142" y="188"/>
                    </a:lnTo>
                    <a:lnTo>
                      <a:pt x="142" y="89"/>
                    </a:lnTo>
                    <a:close/>
                    <a:moveTo>
                      <a:pt x="142" y="0"/>
                    </a:moveTo>
                    <a:lnTo>
                      <a:pt x="191" y="0"/>
                    </a:lnTo>
                    <a:lnTo>
                      <a:pt x="191" y="27"/>
                    </a:lnTo>
                    <a:lnTo>
                      <a:pt x="224" y="33"/>
                    </a:lnTo>
                    <a:lnTo>
                      <a:pt x="253" y="43"/>
                    </a:lnTo>
                    <a:lnTo>
                      <a:pt x="277" y="59"/>
                    </a:lnTo>
                    <a:lnTo>
                      <a:pt x="296" y="77"/>
                    </a:lnTo>
                    <a:lnTo>
                      <a:pt x="309" y="100"/>
                    </a:lnTo>
                    <a:lnTo>
                      <a:pt x="318" y="126"/>
                    </a:lnTo>
                    <a:lnTo>
                      <a:pt x="231" y="136"/>
                    </a:lnTo>
                    <a:lnTo>
                      <a:pt x="224" y="116"/>
                    </a:lnTo>
                    <a:lnTo>
                      <a:pt x="210" y="100"/>
                    </a:lnTo>
                    <a:lnTo>
                      <a:pt x="191" y="90"/>
                    </a:lnTo>
                    <a:lnTo>
                      <a:pt x="191" y="201"/>
                    </a:lnTo>
                    <a:lnTo>
                      <a:pt x="228" y="211"/>
                    </a:lnTo>
                    <a:lnTo>
                      <a:pt x="260" y="222"/>
                    </a:lnTo>
                    <a:lnTo>
                      <a:pt x="283" y="235"/>
                    </a:lnTo>
                    <a:lnTo>
                      <a:pt x="302" y="250"/>
                    </a:lnTo>
                    <a:lnTo>
                      <a:pt x="318" y="270"/>
                    </a:lnTo>
                    <a:lnTo>
                      <a:pt x="328" y="296"/>
                    </a:lnTo>
                    <a:lnTo>
                      <a:pt x="331" y="324"/>
                    </a:lnTo>
                    <a:lnTo>
                      <a:pt x="329" y="349"/>
                    </a:lnTo>
                    <a:lnTo>
                      <a:pt x="322" y="372"/>
                    </a:lnTo>
                    <a:lnTo>
                      <a:pt x="310" y="392"/>
                    </a:lnTo>
                    <a:lnTo>
                      <a:pt x="295" y="411"/>
                    </a:lnTo>
                    <a:lnTo>
                      <a:pt x="274" y="427"/>
                    </a:lnTo>
                    <a:lnTo>
                      <a:pt x="250" y="439"/>
                    </a:lnTo>
                    <a:lnTo>
                      <a:pt x="223" y="448"/>
                    </a:lnTo>
                    <a:lnTo>
                      <a:pt x="191" y="454"/>
                    </a:lnTo>
                    <a:lnTo>
                      <a:pt x="191" y="507"/>
                    </a:lnTo>
                    <a:lnTo>
                      <a:pt x="142" y="507"/>
                    </a:lnTo>
                    <a:lnTo>
                      <a:pt x="142" y="455"/>
                    </a:lnTo>
                    <a:lnTo>
                      <a:pt x="106" y="450"/>
                    </a:lnTo>
                    <a:lnTo>
                      <a:pt x="75" y="437"/>
                    </a:lnTo>
                    <a:lnTo>
                      <a:pt x="47" y="419"/>
                    </a:lnTo>
                    <a:lnTo>
                      <a:pt x="26" y="396"/>
                    </a:lnTo>
                    <a:lnTo>
                      <a:pt x="10" y="368"/>
                    </a:lnTo>
                    <a:lnTo>
                      <a:pt x="0" y="333"/>
                    </a:lnTo>
                    <a:lnTo>
                      <a:pt x="89" y="324"/>
                    </a:lnTo>
                    <a:lnTo>
                      <a:pt x="96" y="346"/>
                    </a:lnTo>
                    <a:lnTo>
                      <a:pt x="109" y="363"/>
                    </a:lnTo>
                    <a:lnTo>
                      <a:pt x="125" y="378"/>
                    </a:lnTo>
                    <a:lnTo>
                      <a:pt x="142" y="388"/>
                    </a:lnTo>
                    <a:lnTo>
                      <a:pt x="142" y="268"/>
                    </a:lnTo>
                    <a:lnTo>
                      <a:pt x="102" y="255"/>
                    </a:lnTo>
                    <a:lnTo>
                      <a:pt x="69" y="240"/>
                    </a:lnTo>
                    <a:lnTo>
                      <a:pt x="45" y="221"/>
                    </a:lnTo>
                    <a:lnTo>
                      <a:pt x="27" y="198"/>
                    </a:lnTo>
                    <a:lnTo>
                      <a:pt x="17" y="171"/>
                    </a:lnTo>
                    <a:lnTo>
                      <a:pt x="14" y="142"/>
                    </a:lnTo>
                    <a:lnTo>
                      <a:pt x="19" y="113"/>
                    </a:lnTo>
                    <a:lnTo>
                      <a:pt x="30" y="87"/>
                    </a:lnTo>
                    <a:lnTo>
                      <a:pt x="49" y="64"/>
                    </a:lnTo>
                    <a:lnTo>
                      <a:pt x="75" y="46"/>
                    </a:lnTo>
                    <a:lnTo>
                      <a:pt x="106" y="34"/>
                    </a:lnTo>
                    <a:lnTo>
                      <a:pt x="142" y="27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Oval 5"/>
            <p:cNvSpPr/>
            <p:nvPr/>
          </p:nvSpPr>
          <p:spPr>
            <a:xfrm>
              <a:off x="6659592" y="1431983"/>
              <a:ext cx="1035170" cy="10351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254402" y="4583801"/>
              <a:ext cx="1552754" cy="155275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120552" y="4309725"/>
              <a:ext cx="1137862" cy="11378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711619" y="2467153"/>
              <a:ext cx="856966" cy="85696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283993" y="3265053"/>
              <a:ext cx="619035" cy="6190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3869880" y="2618122"/>
              <a:ext cx="532788" cy="538893"/>
              <a:chOff x="4586288" y="3063875"/>
              <a:chExt cx="969962" cy="981076"/>
            </a:xfrm>
            <a:solidFill>
              <a:schemeClr val="bg1"/>
            </a:solidFill>
          </p:grpSpPr>
          <p:sp>
            <p:nvSpPr>
              <p:cNvPr id="61" name="Freeform 60"/>
              <p:cNvSpPr>
                <a:spLocks/>
              </p:cNvSpPr>
              <p:nvPr/>
            </p:nvSpPr>
            <p:spPr bwMode="auto">
              <a:xfrm>
                <a:off x="4924425" y="3063875"/>
                <a:ext cx="271462" cy="274638"/>
              </a:xfrm>
              <a:custGeom>
                <a:avLst/>
                <a:gdLst>
                  <a:gd name="T0" fmla="*/ 85 w 171"/>
                  <a:gd name="T1" fmla="*/ 0 h 173"/>
                  <a:gd name="T2" fmla="*/ 112 w 171"/>
                  <a:gd name="T3" fmla="*/ 5 h 173"/>
                  <a:gd name="T4" fmla="*/ 137 w 171"/>
                  <a:gd name="T5" fmla="*/ 18 h 173"/>
                  <a:gd name="T6" fmla="*/ 155 w 171"/>
                  <a:gd name="T7" fmla="*/ 36 h 173"/>
                  <a:gd name="T8" fmla="*/ 167 w 171"/>
                  <a:gd name="T9" fmla="*/ 59 h 173"/>
                  <a:gd name="T10" fmla="*/ 171 w 171"/>
                  <a:gd name="T11" fmla="*/ 87 h 173"/>
                  <a:gd name="T12" fmla="*/ 167 w 171"/>
                  <a:gd name="T13" fmla="*/ 114 h 173"/>
                  <a:gd name="T14" fmla="*/ 155 w 171"/>
                  <a:gd name="T15" fmla="*/ 137 h 173"/>
                  <a:gd name="T16" fmla="*/ 137 w 171"/>
                  <a:gd name="T17" fmla="*/ 156 h 173"/>
                  <a:gd name="T18" fmla="*/ 112 w 171"/>
                  <a:gd name="T19" fmla="*/ 169 h 173"/>
                  <a:gd name="T20" fmla="*/ 85 w 171"/>
                  <a:gd name="T21" fmla="*/ 173 h 173"/>
                  <a:gd name="T22" fmla="*/ 59 w 171"/>
                  <a:gd name="T23" fmla="*/ 169 h 173"/>
                  <a:gd name="T24" fmla="*/ 35 w 171"/>
                  <a:gd name="T25" fmla="*/ 156 h 173"/>
                  <a:gd name="T26" fmla="*/ 16 w 171"/>
                  <a:gd name="T27" fmla="*/ 137 h 173"/>
                  <a:gd name="T28" fmla="*/ 5 w 171"/>
                  <a:gd name="T29" fmla="*/ 114 h 173"/>
                  <a:gd name="T30" fmla="*/ 0 w 171"/>
                  <a:gd name="T31" fmla="*/ 87 h 173"/>
                  <a:gd name="T32" fmla="*/ 5 w 171"/>
                  <a:gd name="T33" fmla="*/ 59 h 173"/>
                  <a:gd name="T34" fmla="*/ 16 w 171"/>
                  <a:gd name="T35" fmla="*/ 36 h 173"/>
                  <a:gd name="T36" fmla="*/ 35 w 171"/>
                  <a:gd name="T37" fmla="*/ 18 h 173"/>
                  <a:gd name="T38" fmla="*/ 59 w 171"/>
                  <a:gd name="T39" fmla="*/ 5 h 173"/>
                  <a:gd name="T40" fmla="*/ 85 w 171"/>
                  <a:gd name="T4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1" h="173">
                    <a:moveTo>
                      <a:pt x="85" y="0"/>
                    </a:moveTo>
                    <a:lnTo>
                      <a:pt x="112" y="5"/>
                    </a:lnTo>
                    <a:lnTo>
                      <a:pt x="137" y="18"/>
                    </a:lnTo>
                    <a:lnTo>
                      <a:pt x="155" y="36"/>
                    </a:lnTo>
                    <a:lnTo>
                      <a:pt x="167" y="59"/>
                    </a:lnTo>
                    <a:lnTo>
                      <a:pt x="171" y="87"/>
                    </a:lnTo>
                    <a:lnTo>
                      <a:pt x="167" y="114"/>
                    </a:lnTo>
                    <a:lnTo>
                      <a:pt x="155" y="137"/>
                    </a:lnTo>
                    <a:lnTo>
                      <a:pt x="137" y="156"/>
                    </a:lnTo>
                    <a:lnTo>
                      <a:pt x="112" y="169"/>
                    </a:lnTo>
                    <a:lnTo>
                      <a:pt x="85" y="173"/>
                    </a:lnTo>
                    <a:lnTo>
                      <a:pt x="59" y="169"/>
                    </a:lnTo>
                    <a:lnTo>
                      <a:pt x="35" y="156"/>
                    </a:lnTo>
                    <a:lnTo>
                      <a:pt x="16" y="137"/>
                    </a:lnTo>
                    <a:lnTo>
                      <a:pt x="5" y="114"/>
                    </a:lnTo>
                    <a:lnTo>
                      <a:pt x="0" y="87"/>
                    </a:lnTo>
                    <a:lnTo>
                      <a:pt x="5" y="59"/>
                    </a:lnTo>
                    <a:lnTo>
                      <a:pt x="16" y="36"/>
                    </a:lnTo>
                    <a:lnTo>
                      <a:pt x="35" y="18"/>
                    </a:lnTo>
                    <a:lnTo>
                      <a:pt x="59" y="5"/>
                    </a:lnTo>
                    <a:lnTo>
                      <a:pt x="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61"/>
              <p:cNvSpPr>
                <a:spLocks noEditPoints="1"/>
              </p:cNvSpPr>
              <p:nvPr/>
            </p:nvSpPr>
            <p:spPr bwMode="auto">
              <a:xfrm>
                <a:off x="4586288" y="3201988"/>
                <a:ext cx="969962" cy="842963"/>
              </a:xfrm>
              <a:custGeom>
                <a:avLst/>
                <a:gdLst>
                  <a:gd name="T0" fmla="*/ 433 w 611"/>
                  <a:gd name="T1" fmla="*/ 145 h 531"/>
                  <a:gd name="T2" fmla="*/ 417 w 611"/>
                  <a:gd name="T3" fmla="*/ 162 h 531"/>
                  <a:gd name="T4" fmla="*/ 417 w 611"/>
                  <a:gd name="T5" fmla="*/ 186 h 531"/>
                  <a:gd name="T6" fmla="*/ 433 w 611"/>
                  <a:gd name="T7" fmla="*/ 204 h 531"/>
                  <a:gd name="T8" fmla="*/ 459 w 611"/>
                  <a:gd name="T9" fmla="*/ 204 h 531"/>
                  <a:gd name="T10" fmla="*/ 476 w 611"/>
                  <a:gd name="T11" fmla="*/ 186 h 531"/>
                  <a:gd name="T12" fmla="*/ 476 w 611"/>
                  <a:gd name="T13" fmla="*/ 162 h 531"/>
                  <a:gd name="T14" fmla="*/ 459 w 611"/>
                  <a:gd name="T15" fmla="*/ 145 h 531"/>
                  <a:gd name="T16" fmla="*/ 483 w 611"/>
                  <a:gd name="T17" fmla="*/ 0 h 531"/>
                  <a:gd name="T18" fmla="*/ 516 w 611"/>
                  <a:gd name="T19" fmla="*/ 105 h 531"/>
                  <a:gd name="T20" fmla="*/ 562 w 611"/>
                  <a:gd name="T21" fmla="*/ 172 h 531"/>
                  <a:gd name="T22" fmla="*/ 611 w 611"/>
                  <a:gd name="T23" fmla="*/ 212 h 531"/>
                  <a:gd name="T24" fmla="*/ 570 w 611"/>
                  <a:gd name="T25" fmla="*/ 311 h 531"/>
                  <a:gd name="T26" fmla="*/ 537 w 611"/>
                  <a:gd name="T27" fmla="*/ 373 h 531"/>
                  <a:gd name="T28" fmla="*/ 485 w 611"/>
                  <a:gd name="T29" fmla="*/ 424 h 531"/>
                  <a:gd name="T30" fmla="*/ 453 w 611"/>
                  <a:gd name="T31" fmla="*/ 500 h 531"/>
                  <a:gd name="T32" fmla="*/ 439 w 611"/>
                  <a:gd name="T33" fmla="*/ 524 h 531"/>
                  <a:gd name="T34" fmla="*/ 404 w 611"/>
                  <a:gd name="T35" fmla="*/ 529 h 531"/>
                  <a:gd name="T36" fmla="*/ 378 w 611"/>
                  <a:gd name="T37" fmla="*/ 514 h 531"/>
                  <a:gd name="T38" fmla="*/ 374 w 611"/>
                  <a:gd name="T39" fmla="*/ 472 h 531"/>
                  <a:gd name="T40" fmla="*/ 307 w 611"/>
                  <a:gd name="T41" fmla="*/ 480 h 531"/>
                  <a:gd name="T42" fmla="*/ 248 w 611"/>
                  <a:gd name="T43" fmla="*/ 475 h 531"/>
                  <a:gd name="T44" fmla="*/ 243 w 611"/>
                  <a:gd name="T45" fmla="*/ 516 h 531"/>
                  <a:gd name="T46" fmla="*/ 218 w 611"/>
                  <a:gd name="T47" fmla="*/ 531 h 531"/>
                  <a:gd name="T48" fmla="*/ 183 w 611"/>
                  <a:gd name="T49" fmla="*/ 527 h 531"/>
                  <a:gd name="T50" fmla="*/ 169 w 611"/>
                  <a:gd name="T51" fmla="*/ 501 h 531"/>
                  <a:gd name="T52" fmla="*/ 136 w 611"/>
                  <a:gd name="T53" fmla="*/ 429 h 531"/>
                  <a:gd name="T54" fmla="*/ 81 w 611"/>
                  <a:gd name="T55" fmla="*/ 380 h 531"/>
                  <a:gd name="T56" fmla="*/ 45 w 611"/>
                  <a:gd name="T57" fmla="*/ 319 h 531"/>
                  <a:gd name="T58" fmla="*/ 19 w 611"/>
                  <a:gd name="T59" fmla="*/ 284 h 531"/>
                  <a:gd name="T60" fmla="*/ 8 w 611"/>
                  <a:gd name="T61" fmla="*/ 281 h 531"/>
                  <a:gd name="T62" fmla="*/ 2 w 611"/>
                  <a:gd name="T63" fmla="*/ 271 h 531"/>
                  <a:gd name="T64" fmla="*/ 2 w 611"/>
                  <a:gd name="T65" fmla="*/ 260 h 531"/>
                  <a:gd name="T66" fmla="*/ 8 w 611"/>
                  <a:gd name="T67" fmla="*/ 250 h 531"/>
                  <a:gd name="T68" fmla="*/ 19 w 611"/>
                  <a:gd name="T69" fmla="*/ 245 h 531"/>
                  <a:gd name="T70" fmla="*/ 38 w 611"/>
                  <a:gd name="T71" fmla="*/ 209 h 531"/>
                  <a:gd name="T72" fmla="*/ 67 w 611"/>
                  <a:gd name="T73" fmla="*/ 143 h 531"/>
                  <a:gd name="T74" fmla="*/ 115 w 611"/>
                  <a:gd name="T75" fmla="*/ 87 h 531"/>
                  <a:gd name="T76" fmla="*/ 183 w 611"/>
                  <a:gd name="T77" fmla="*/ 47 h 531"/>
                  <a:gd name="T78" fmla="*/ 216 w 611"/>
                  <a:gd name="T79" fmla="*/ 94 h 531"/>
                  <a:gd name="T80" fmla="*/ 268 w 611"/>
                  <a:gd name="T81" fmla="*/ 122 h 531"/>
                  <a:gd name="T82" fmla="*/ 330 w 611"/>
                  <a:gd name="T83" fmla="*/ 120 h 531"/>
                  <a:gd name="T84" fmla="*/ 383 w 611"/>
                  <a:gd name="T85" fmla="*/ 92 h 531"/>
                  <a:gd name="T86" fmla="*/ 417 w 611"/>
                  <a:gd name="T87" fmla="*/ 41 h 531"/>
                  <a:gd name="T88" fmla="*/ 437 w 611"/>
                  <a:gd name="T89" fmla="*/ 50 h 5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11" h="531">
                    <a:moveTo>
                      <a:pt x="446" y="142"/>
                    </a:moveTo>
                    <a:lnTo>
                      <a:pt x="433" y="145"/>
                    </a:lnTo>
                    <a:lnTo>
                      <a:pt x="423" y="151"/>
                    </a:lnTo>
                    <a:lnTo>
                      <a:pt x="417" y="162"/>
                    </a:lnTo>
                    <a:lnTo>
                      <a:pt x="414" y="174"/>
                    </a:lnTo>
                    <a:lnTo>
                      <a:pt x="417" y="186"/>
                    </a:lnTo>
                    <a:lnTo>
                      <a:pt x="423" y="196"/>
                    </a:lnTo>
                    <a:lnTo>
                      <a:pt x="433" y="204"/>
                    </a:lnTo>
                    <a:lnTo>
                      <a:pt x="446" y="207"/>
                    </a:lnTo>
                    <a:lnTo>
                      <a:pt x="459" y="204"/>
                    </a:lnTo>
                    <a:lnTo>
                      <a:pt x="469" y="196"/>
                    </a:lnTo>
                    <a:lnTo>
                      <a:pt x="476" y="186"/>
                    </a:lnTo>
                    <a:lnTo>
                      <a:pt x="479" y="174"/>
                    </a:lnTo>
                    <a:lnTo>
                      <a:pt x="476" y="162"/>
                    </a:lnTo>
                    <a:lnTo>
                      <a:pt x="469" y="151"/>
                    </a:lnTo>
                    <a:lnTo>
                      <a:pt x="459" y="145"/>
                    </a:lnTo>
                    <a:lnTo>
                      <a:pt x="446" y="142"/>
                    </a:lnTo>
                    <a:close/>
                    <a:moveTo>
                      <a:pt x="483" y="0"/>
                    </a:moveTo>
                    <a:lnTo>
                      <a:pt x="483" y="77"/>
                    </a:lnTo>
                    <a:lnTo>
                      <a:pt x="516" y="105"/>
                    </a:lnTo>
                    <a:lnTo>
                      <a:pt x="542" y="136"/>
                    </a:lnTo>
                    <a:lnTo>
                      <a:pt x="562" y="172"/>
                    </a:lnTo>
                    <a:lnTo>
                      <a:pt x="575" y="212"/>
                    </a:lnTo>
                    <a:lnTo>
                      <a:pt x="611" y="212"/>
                    </a:lnTo>
                    <a:lnTo>
                      <a:pt x="611" y="311"/>
                    </a:lnTo>
                    <a:lnTo>
                      <a:pt x="570" y="311"/>
                    </a:lnTo>
                    <a:lnTo>
                      <a:pt x="555" y="343"/>
                    </a:lnTo>
                    <a:lnTo>
                      <a:pt x="537" y="373"/>
                    </a:lnTo>
                    <a:lnTo>
                      <a:pt x="514" y="401"/>
                    </a:lnTo>
                    <a:lnTo>
                      <a:pt x="485" y="424"/>
                    </a:lnTo>
                    <a:lnTo>
                      <a:pt x="453" y="444"/>
                    </a:lnTo>
                    <a:lnTo>
                      <a:pt x="453" y="500"/>
                    </a:lnTo>
                    <a:lnTo>
                      <a:pt x="449" y="514"/>
                    </a:lnTo>
                    <a:lnTo>
                      <a:pt x="439" y="524"/>
                    </a:lnTo>
                    <a:lnTo>
                      <a:pt x="424" y="529"/>
                    </a:lnTo>
                    <a:lnTo>
                      <a:pt x="404" y="529"/>
                    </a:lnTo>
                    <a:lnTo>
                      <a:pt x="390" y="524"/>
                    </a:lnTo>
                    <a:lnTo>
                      <a:pt x="378" y="514"/>
                    </a:lnTo>
                    <a:lnTo>
                      <a:pt x="374" y="500"/>
                    </a:lnTo>
                    <a:lnTo>
                      <a:pt x="374" y="472"/>
                    </a:lnTo>
                    <a:lnTo>
                      <a:pt x="341" y="478"/>
                    </a:lnTo>
                    <a:lnTo>
                      <a:pt x="307" y="480"/>
                    </a:lnTo>
                    <a:lnTo>
                      <a:pt x="276" y="480"/>
                    </a:lnTo>
                    <a:lnTo>
                      <a:pt x="248" y="475"/>
                    </a:lnTo>
                    <a:lnTo>
                      <a:pt x="248" y="501"/>
                    </a:lnTo>
                    <a:lnTo>
                      <a:pt x="243" y="516"/>
                    </a:lnTo>
                    <a:lnTo>
                      <a:pt x="233" y="527"/>
                    </a:lnTo>
                    <a:lnTo>
                      <a:pt x="218" y="531"/>
                    </a:lnTo>
                    <a:lnTo>
                      <a:pt x="199" y="531"/>
                    </a:lnTo>
                    <a:lnTo>
                      <a:pt x="183" y="527"/>
                    </a:lnTo>
                    <a:lnTo>
                      <a:pt x="173" y="516"/>
                    </a:lnTo>
                    <a:lnTo>
                      <a:pt x="169" y="501"/>
                    </a:lnTo>
                    <a:lnTo>
                      <a:pt x="169" y="449"/>
                    </a:lnTo>
                    <a:lnTo>
                      <a:pt x="136" y="429"/>
                    </a:lnTo>
                    <a:lnTo>
                      <a:pt x="105" y="406"/>
                    </a:lnTo>
                    <a:lnTo>
                      <a:pt x="81" y="380"/>
                    </a:lnTo>
                    <a:lnTo>
                      <a:pt x="61" y="350"/>
                    </a:lnTo>
                    <a:lnTo>
                      <a:pt x="45" y="319"/>
                    </a:lnTo>
                    <a:lnTo>
                      <a:pt x="36" y="284"/>
                    </a:lnTo>
                    <a:lnTo>
                      <a:pt x="19" y="284"/>
                    </a:lnTo>
                    <a:lnTo>
                      <a:pt x="13" y="283"/>
                    </a:lnTo>
                    <a:lnTo>
                      <a:pt x="8" y="281"/>
                    </a:lnTo>
                    <a:lnTo>
                      <a:pt x="5" y="277"/>
                    </a:lnTo>
                    <a:lnTo>
                      <a:pt x="2" y="271"/>
                    </a:lnTo>
                    <a:lnTo>
                      <a:pt x="0" y="265"/>
                    </a:lnTo>
                    <a:lnTo>
                      <a:pt x="2" y="260"/>
                    </a:lnTo>
                    <a:lnTo>
                      <a:pt x="5" y="254"/>
                    </a:lnTo>
                    <a:lnTo>
                      <a:pt x="8" y="250"/>
                    </a:lnTo>
                    <a:lnTo>
                      <a:pt x="13" y="247"/>
                    </a:lnTo>
                    <a:lnTo>
                      <a:pt x="19" y="245"/>
                    </a:lnTo>
                    <a:lnTo>
                      <a:pt x="34" y="245"/>
                    </a:lnTo>
                    <a:lnTo>
                      <a:pt x="38" y="209"/>
                    </a:lnTo>
                    <a:lnTo>
                      <a:pt x="49" y="175"/>
                    </a:lnTo>
                    <a:lnTo>
                      <a:pt x="67" y="143"/>
                    </a:lnTo>
                    <a:lnTo>
                      <a:pt x="88" y="113"/>
                    </a:lnTo>
                    <a:lnTo>
                      <a:pt x="115" y="87"/>
                    </a:lnTo>
                    <a:lnTo>
                      <a:pt x="147" y="64"/>
                    </a:lnTo>
                    <a:lnTo>
                      <a:pt x="183" y="47"/>
                    </a:lnTo>
                    <a:lnTo>
                      <a:pt x="197" y="73"/>
                    </a:lnTo>
                    <a:lnTo>
                      <a:pt x="216" y="94"/>
                    </a:lnTo>
                    <a:lnTo>
                      <a:pt x="241" y="110"/>
                    </a:lnTo>
                    <a:lnTo>
                      <a:pt x="268" y="122"/>
                    </a:lnTo>
                    <a:lnTo>
                      <a:pt x="298" y="125"/>
                    </a:lnTo>
                    <a:lnTo>
                      <a:pt x="330" y="120"/>
                    </a:lnTo>
                    <a:lnTo>
                      <a:pt x="358" y="109"/>
                    </a:lnTo>
                    <a:lnTo>
                      <a:pt x="383" y="92"/>
                    </a:lnTo>
                    <a:lnTo>
                      <a:pt x="403" y="69"/>
                    </a:lnTo>
                    <a:lnTo>
                      <a:pt x="417" y="41"/>
                    </a:lnTo>
                    <a:lnTo>
                      <a:pt x="427" y="46"/>
                    </a:lnTo>
                    <a:lnTo>
                      <a:pt x="437" y="50"/>
                    </a:lnTo>
                    <a:lnTo>
                      <a:pt x="4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6930013" y="1716146"/>
              <a:ext cx="498076" cy="482750"/>
              <a:chOff x="7913688" y="3141663"/>
              <a:chExt cx="928687" cy="900113"/>
            </a:xfrm>
            <a:solidFill>
              <a:schemeClr val="bg1"/>
            </a:solidFill>
          </p:grpSpPr>
          <p:sp>
            <p:nvSpPr>
              <p:cNvPr id="64" name="Freeform 63"/>
              <p:cNvSpPr>
                <a:spLocks noEditPoints="1"/>
              </p:cNvSpPr>
              <p:nvPr/>
            </p:nvSpPr>
            <p:spPr bwMode="auto">
              <a:xfrm>
                <a:off x="7913688" y="3141663"/>
                <a:ext cx="928687" cy="900113"/>
              </a:xfrm>
              <a:custGeom>
                <a:avLst/>
                <a:gdLst>
                  <a:gd name="T0" fmla="*/ 292 w 585"/>
                  <a:gd name="T1" fmla="*/ 107 h 567"/>
                  <a:gd name="T2" fmla="*/ 254 w 585"/>
                  <a:gd name="T3" fmla="*/ 111 h 567"/>
                  <a:gd name="T4" fmla="*/ 221 w 585"/>
                  <a:gd name="T5" fmla="*/ 122 h 567"/>
                  <a:gd name="T6" fmla="*/ 191 w 585"/>
                  <a:gd name="T7" fmla="*/ 141 h 567"/>
                  <a:gd name="T8" fmla="*/ 165 w 585"/>
                  <a:gd name="T9" fmla="*/ 167 h 567"/>
                  <a:gd name="T10" fmla="*/ 147 w 585"/>
                  <a:gd name="T11" fmla="*/ 197 h 567"/>
                  <a:gd name="T12" fmla="*/ 134 w 585"/>
                  <a:gd name="T13" fmla="*/ 232 h 567"/>
                  <a:gd name="T14" fmla="*/ 129 w 585"/>
                  <a:gd name="T15" fmla="*/ 269 h 567"/>
                  <a:gd name="T16" fmla="*/ 134 w 585"/>
                  <a:gd name="T17" fmla="*/ 305 h 567"/>
                  <a:gd name="T18" fmla="*/ 147 w 585"/>
                  <a:gd name="T19" fmla="*/ 339 h 567"/>
                  <a:gd name="T20" fmla="*/ 165 w 585"/>
                  <a:gd name="T21" fmla="*/ 370 h 567"/>
                  <a:gd name="T22" fmla="*/ 191 w 585"/>
                  <a:gd name="T23" fmla="*/ 395 h 567"/>
                  <a:gd name="T24" fmla="*/ 221 w 585"/>
                  <a:gd name="T25" fmla="*/ 414 h 567"/>
                  <a:gd name="T26" fmla="*/ 254 w 585"/>
                  <a:gd name="T27" fmla="*/ 426 h 567"/>
                  <a:gd name="T28" fmla="*/ 292 w 585"/>
                  <a:gd name="T29" fmla="*/ 430 h 567"/>
                  <a:gd name="T30" fmla="*/ 329 w 585"/>
                  <a:gd name="T31" fmla="*/ 426 h 567"/>
                  <a:gd name="T32" fmla="*/ 364 w 585"/>
                  <a:gd name="T33" fmla="*/ 414 h 567"/>
                  <a:gd name="T34" fmla="*/ 394 w 585"/>
                  <a:gd name="T35" fmla="*/ 395 h 567"/>
                  <a:gd name="T36" fmla="*/ 418 w 585"/>
                  <a:gd name="T37" fmla="*/ 370 h 567"/>
                  <a:gd name="T38" fmla="*/ 438 w 585"/>
                  <a:gd name="T39" fmla="*/ 339 h 567"/>
                  <a:gd name="T40" fmla="*/ 450 w 585"/>
                  <a:gd name="T41" fmla="*/ 305 h 567"/>
                  <a:gd name="T42" fmla="*/ 454 w 585"/>
                  <a:gd name="T43" fmla="*/ 269 h 567"/>
                  <a:gd name="T44" fmla="*/ 450 w 585"/>
                  <a:gd name="T45" fmla="*/ 232 h 567"/>
                  <a:gd name="T46" fmla="*/ 438 w 585"/>
                  <a:gd name="T47" fmla="*/ 197 h 567"/>
                  <a:gd name="T48" fmla="*/ 418 w 585"/>
                  <a:gd name="T49" fmla="*/ 167 h 567"/>
                  <a:gd name="T50" fmla="*/ 394 w 585"/>
                  <a:gd name="T51" fmla="*/ 141 h 567"/>
                  <a:gd name="T52" fmla="*/ 364 w 585"/>
                  <a:gd name="T53" fmla="*/ 122 h 567"/>
                  <a:gd name="T54" fmla="*/ 329 w 585"/>
                  <a:gd name="T55" fmla="*/ 111 h 567"/>
                  <a:gd name="T56" fmla="*/ 292 w 585"/>
                  <a:gd name="T57" fmla="*/ 107 h 567"/>
                  <a:gd name="T58" fmla="*/ 16 w 585"/>
                  <a:gd name="T59" fmla="*/ 0 h 567"/>
                  <a:gd name="T60" fmla="*/ 568 w 585"/>
                  <a:gd name="T61" fmla="*/ 0 h 567"/>
                  <a:gd name="T62" fmla="*/ 574 w 585"/>
                  <a:gd name="T63" fmla="*/ 0 h 567"/>
                  <a:gd name="T64" fmla="*/ 578 w 585"/>
                  <a:gd name="T65" fmla="*/ 3 h 567"/>
                  <a:gd name="T66" fmla="*/ 581 w 585"/>
                  <a:gd name="T67" fmla="*/ 6 h 567"/>
                  <a:gd name="T68" fmla="*/ 584 w 585"/>
                  <a:gd name="T69" fmla="*/ 10 h 567"/>
                  <a:gd name="T70" fmla="*/ 585 w 585"/>
                  <a:gd name="T71" fmla="*/ 16 h 567"/>
                  <a:gd name="T72" fmla="*/ 585 w 585"/>
                  <a:gd name="T73" fmla="*/ 521 h 567"/>
                  <a:gd name="T74" fmla="*/ 584 w 585"/>
                  <a:gd name="T75" fmla="*/ 526 h 567"/>
                  <a:gd name="T76" fmla="*/ 581 w 585"/>
                  <a:gd name="T77" fmla="*/ 531 h 567"/>
                  <a:gd name="T78" fmla="*/ 578 w 585"/>
                  <a:gd name="T79" fmla="*/ 533 h 567"/>
                  <a:gd name="T80" fmla="*/ 574 w 585"/>
                  <a:gd name="T81" fmla="*/ 536 h 567"/>
                  <a:gd name="T82" fmla="*/ 568 w 585"/>
                  <a:gd name="T83" fmla="*/ 536 h 567"/>
                  <a:gd name="T84" fmla="*/ 471 w 585"/>
                  <a:gd name="T85" fmla="*/ 536 h 567"/>
                  <a:gd name="T86" fmla="*/ 471 w 585"/>
                  <a:gd name="T87" fmla="*/ 567 h 567"/>
                  <a:gd name="T88" fmla="*/ 348 w 585"/>
                  <a:gd name="T89" fmla="*/ 567 h 567"/>
                  <a:gd name="T90" fmla="*/ 348 w 585"/>
                  <a:gd name="T91" fmla="*/ 536 h 567"/>
                  <a:gd name="T92" fmla="*/ 234 w 585"/>
                  <a:gd name="T93" fmla="*/ 536 h 567"/>
                  <a:gd name="T94" fmla="*/ 234 w 585"/>
                  <a:gd name="T95" fmla="*/ 567 h 567"/>
                  <a:gd name="T96" fmla="*/ 111 w 585"/>
                  <a:gd name="T97" fmla="*/ 567 h 567"/>
                  <a:gd name="T98" fmla="*/ 111 w 585"/>
                  <a:gd name="T99" fmla="*/ 536 h 567"/>
                  <a:gd name="T100" fmla="*/ 16 w 585"/>
                  <a:gd name="T101" fmla="*/ 536 h 567"/>
                  <a:gd name="T102" fmla="*/ 12 w 585"/>
                  <a:gd name="T103" fmla="*/ 536 h 567"/>
                  <a:gd name="T104" fmla="*/ 6 w 585"/>
                  <a:gd name="T105" fmla="*/ 533 h 567"/>
                  <a:gd name="T106" fmla="*/ 3 w 585"/>
                  <a:gd name="T107" fmla="*/ 531 h 567"/>
                  <a:gd name="T108" fmla="*/ 0 w 585"/>
                  <a:gd name="T109" fmla="*/ 526 h 567"/>
                  <a:gd name="T110" fmla="*/ 0 w 585"/>
                  <a:gd name="T111" fmla="*/ 521 h 567"/>
                  <a:gd name="T112" fmla="*/ 0 w 585"/>
                  <a:gd name="T113" fmla="*/ 16 h 567"/>
                  <a:gd name="T114" fmla="*/ 0 w 585"/>
                  <a:gd name="T115" fmla="*/ 10 h 567"/>
                  <a:gd name="T116" fmla="*/ 3 w 585"/>
                  <a:gd name="T117" fmla="*/ 6 h 567"/>
                  <a:gd name="T118" fmla="*/ 6 w 585"/>
                  <a:gd name="T119" fmla="*/ 3 h 567"/>
                  <a:gd name="T120" fmla="*/ 12 w 585"/>
                  <a:gd name="T121" fmla="*/ 0 h 567"/>
                  <a:gd name="T122" fmla="*/ 16 w 585"/>
                  <a:gd name="T123" fmla="*/ 0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85" h="567">
                    <a:moveTo>
                      <a:pt x="292" y="107"/>
                    </a:moveTo>
                    <a:lnTo>
                      <a:pt x="254" y="111"/>
                    </a:lnTo>
                    <a:lnTo>
                      <a:pt x="221" y="122"/>
                    </a:lnTo>
                    <a:lnTo>
                      <a:pt x="191" y="141"/>
                    </a:lnTo>
                    <a:lnTo>
                      <a:pt x="165" y="167"/>
                    </a:lnTo>
                    <a:lnTo>
                      <a:pt x="147" y="197"/>
                    </a:lnTo>
                    <a:lnTo>
                      <a:pt x="134" y="232"/>
                    </a:lnTo>
                    <a:lnTo>
                      <a:pt x="129" y="269"/>
                    </a:lnTo>
                    <a:lnTo>
                      <a:pt x="134" y="305"/>
                    </a:lnTo>
                    <a:lnTo>
                      <a:pt x="147" y="339"/>
                    </a:lnTo>
                    <a:lnTo>
                      <a:pt x="165" y="370"/>
                    </a:lnTo>
                    <a:lnTo>
                      <a:pt x="191" y="395"/>
                    </a:lnTo>
                    <a:lnTo>
                      <a:pt x="221" y="414"/>
                    </a:lnTo>
                    <a:lnTo>
                      <a:pt x="254" y="426"/>
                    </a:lnTo>
                    <a:lnTo>
                      <a:pt x="292" y="430"/>
                    </a:lnTo>
                    <a:lnTo>
                      <a:pt x="329" y="426"/>
                    </a:lnTo>
                    <a:lnTo>
                      <a:pt x="364" y="414"/>
                    </a:lnTo>
                    <a:lnTo>
                      <a:pt x="394" y="395"/>
                    </a:lnTo>
                    <a:lnTo>
                      <a:pt x="418" y="370"/>
                    </a:lnTo>
                    <a:lnTo>
                      <a:pt x="438" y="339"/>
                    </a:lnTo>
                    <a:lnTo>
                      <a:pt x="450" y="305"/>
                    </a:lnTo>
                    <a:lnTo>
                      <a:pt x="454" y="269"/>
                    </a:lnTo>
                    <a:lnTo>
                      <a:pt x="450" y="232"/>
                    </a:lnTo>
                    <a:lnTo>
                      <a:pt x="438" y="197"/>
                    </a:lnTo>
                    <a:lnTo>
                      <a:pt x="418" y="167"/>
                    </a:lnTo>
                    <a:lnTo>
                      <a:pt x="394" y="141"/>
                    </a:lnTo>
                    <a:lnTo>
                      <a:pt x="364" y="122"/>
                    </a:lnTo>
                    <a:lnTo>
                      <a:pt x="329" y="111"/>
                    </a:lnTo>
                    <a:lnTo>
                      <a:pt x="292" y="107"/>
                    </a:lnTo>
                    <a:close/>
                    <a:moveTo>
                      <a:pt x="16" y="0"/>
                    </a:moveTo>
                    <a:lnTo>
                      <a:pt x="568" y="0"/>
                    </a:lnTo>
                    <a:lnTo>
                      <a:pt x="574" y="0"/>
                    </a:lnTo>
                    <a:lnTo>
                      <a:pt x="578" y="3"/>
                    </a:lnTo>
                    <a:lnTo>
                      <a:pt x="581" y="6"/>
                    </a:lnTo>
                    <a:lnTo>
                      <a:pt x="584" y="10"/>
                    </a:lnTo>
                    <a:lnTo>
                      <a:pt x="585" y="16"/>
                    </a:lnTo>
                    <a:lnTo>
                      <a:pt x="585" y="521"/>
                    </a:lnTo>
                    <a:lnTo>
                      <a:pt x="584" y="526"/>
                    </a:lnTo>
                    <a:lnTo>
                      <a:pt x="581" y="531"/>
                    </a:lnTo>
                    <a:lnTo>
                      <a:pt x="578" y="533"/>
                    </a:lnTo>
                    <a:lnTo>
                      <a:pt x="574" y="536"/>
                    </a:lnTo>
                    <a:lnTo>
                      <a:pt x="568" y="536"/>
                    </a:lnTo>
                    <a:lnTo>
                      <a:pt x="471" y="536"/>
                    </a:lnTo>
                    <a:lnTo>
                      <a:pt x="471" y="567"/>
                    </a:lnTo>
                    <a:lnTo>
                      <a:pt x="348" y="567"/>
                    </a:lnTo>
                    <a:lnTo>
                      <a:pt x="348" y="536"/>
                    </a:lnTo>
                    <a:lnTo>
                      <a:pt x="234" y="536"/>
                    </a:lnTo>
                    <a:lnTo>
                      <a:pt x="234" y="567"/>
                    </a:lnTo>
                    <a:lnTo>
                      <a:pt x="111" y="567"/>
                    </a:lnTo>
                    <a:lnTo>
                      <a:pt x="111" y="536"/>
                    </a:lnTo>
                    <a:lnTo>
                      <a:pt x="16" y="536"/>
                    </a:lnTo>
                    <a:lnTo>
                      <a:pt x="12" y="536"/>
                    </a:lnTo>
                    <a:lnTo>
                      <a:pt x="6" y="533"/>
                    </a:lnTo>
                    <a:lnTo>
                      <a:pt x="3" y="531"/>
                    </a:lnTo>
                    <a:lnTo>
                      <a:pt x="0" y="526"/>
                    </a:lnTo>
                    <a:lnTo>
                      <a:pt x="0" y="521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12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64"/>
              <p:cNvSpPr>
                <a:spLocks/>
              </p:cNvSpPr>
              <p:nvPr/>
            </p:nvSpPr>
            <p:spPr bwMode="auto">
              <a:xfrm>
                <a:off x="8159750" y="3349625"/>
                <a:ext cx="433387" cy="436563"/>
              </a:xfrm>
              <a:custGeom>
                <a:avLst/>
                <a:gdLst>
                  <a:gd name="T0" fmla="*/ 143 w 273"/>
                  <a:gd name="T1" fmla="*/ 1 h 275"/>
                  <a:gd name="T2" fmla="*/ 148 w 273"/>
                  <a:gd name="T3" fmla="*/ 9 h 275"/>
                  <a:gd name="T4" fmla="*/ 150 w 273"/>
                  <a:gd name="T5" fmla="*/ 66 h 275"/>
                  <a:gd name="T6" fmla="*/ 178 w 273"/>
                  <a:gd name="T7" fmla="*/ 78 h 275"/>
                  <a:gd name="T8" fmla="*/ 219 w 273"/>
                  <a:gd name="T9" fmla="*/ 39 h 275"/>
                  <a:gd name="T10" fmla="*/ 227 w 273"/>
                  <a:gd name="T11" fmla="*/ 37 h 275"/>
                  <a:gd name="T12" fmla="*/ 233 w 273"/>
                  <a:gd name="T13" fmla="*/ 40 h 275"/>
                  <a:gd name="T14" fmla="*/ 237 w 273"/>
                  <a:gd name="T15" fmla="*/ 47 h 275"/>
                  <a:gd name="T16" fmla="*/ 236 w 273"/>
                  <a:gd name="T17" fmla="*/ 56 h 275"/>
                  <a:gd name="T18" fmla="*/ 197 w 273"/>
                  <a:gd name="T19" fmla="*/ 95 h 275"/>
                  <a:gd name="T20" fmla="*/ 209 w 273"/>
                  <a:gd name="T21" fmla="*/ 125 h 275"/>
                  <a:gd name="T22" fmla="*/ 266 w 273"/>
                  <a:gd name="T23" fmla="*/ 125 h 275"/>
                  <a:gd name="T24" fmla="*/ 273 w 273"/>
                  <a:gd name="T25" fmla="*/ 132 h 275"/>
                  <a:gd name="T26" fmla="*/ 273 w 273"/>
                  <a:gd name="T27" fmla="*/ 142 h 275"/>
                  <a:gd name="T28" fmla="*/ 266 w 273"/>
                  <a:gd name="T29" fmla="*/ 149 h 275"/>
                  <a:gd name="T30" fmla="*/ 209 w 273"/>
                  <a:gd name="T31" fmla="*/ 149 h 275"/>
                  <a:gd name="T32" fmla="*/ 197 w 273"/>
                  <a:gd name="T33" fmla="*/ 180 h 275"/>
                  <a:gd name="T34" fmla="*/ 236 w 273"/>
                  <a:gd name="T35" fmla="*/ 218 h 275"/>
                  <a:gd name="T36" fmla="*/ 237 w 273"/>
                  <a:gd name="T37" fmla="*/ 227 h 275"/>
                  <a:gd name="T38" fmla="*/ 233 w 273"/>
                  <a:gd name="T39" fmla="*/ 234 h 275"/>
                  <a:gd name="T40" fmla="*/ 227 w 273"/>
                  <a:gd name="T41" fmla="*/ 237 h 275"/>
                  <a:gd name="T42" fmla="*/ 219 w 273"/>
                  <a:gd name="T43" fmla="*/ 236 h 275"/>
                  <a:gd name="T44" fmla="*/ 178 w 273"/>
                  <a:gd name="T45" fmla="*/ 197 h 275"/>
                  <a:gd name="T46" fmla="*/ 150 w 273"/>
                  <a:gd name="T47" fmla="*/ 208 h 275"/>
                  <a:gd name="T48" fmla="*/ 148 w 273"/>
                  <a:gd name="T49" fmla="*/ 266 h 275"/>
                  <a:gd name="T50" fmla="*/ 143 w 273"/>
                  <a:gd name="T51" fmla="*/ 273 h 275"/>
                  <a:gd name="T52" fmla="*/ 132 w 273"/>
                  <a:gd name="T53" fmla="*/ 273 h 275"/>
                  <a:gd name="T54" fmla="*/ 125 w 273"/>
                  <a:gd name="T55" fmla="*/ 266 h 275"/>
                  <a:gd name="T56" fmla="*/ 124 w 273"/>
                  <a:gd name="T57" fmla="*/ 208 h 275"/>
                  <a:gd name="T58" fmla="*/ 95 w 273"/>
                  <a:gd name="T59" fmla="*/ 197 h 275"/>
                  <a:gd name="T60" fmla="*/ 55 w 273"/>
                  <a:gd name="T61" fmla="*/ 236 h 275"/>
                  <a:gd name="T62" fmla="*/ 48 w 273"/>
                  <a:gd name="T63" fmla="*/ 237 h 275"/>
                  <a:gd name="T64" fmla="*/ 40 w 273"/>
                  <a:gd name="T65" fmla="*/ 234 h 275"/>
                  <a:gd name="T66" fmla="*/ 36 w 273"/>
                  <a:gd name="T67" fmla="*/ 227 h 275"/>
                  <a:gd name="T68" fmla="*/ 38 w 273"/>
                  <a:gd name="T69" fmla="*/ 218 h 275"/>
                  <a:gd name="T70" fmla="*/ 78 w 273"/>
                  <a:gd name="T71" fmla="*/ 180 h 275"/>
                  <a:gd name="T72" fmla="*/ 65 w 273"/>
                  <a:gd name="T73" fmla="*/ 149 h 275"/>
                  <a:gd name="T74" fmla="*/ 9 w 273"/>
                  <a:gd name="T75" fmla="*/ 149 h 275"/>
                  <a:gd name="T76" fmla="*/ 2 w 273"/>
                  <a:gd name="T77" fmla="*/ 142 h 275"/>
                  <a:gd name="T78" fmla="*/ 2 w 273"/>
                  <a:gd name="T79" fmla="*/ 132 h 275"/>
                  <a:gd name="T80" fmla="*/ 9 w 273"/>
                  <a:gd name="T81" fmla="*/ 125 h 275"/>
                  <a:gd name="T82" fmla="*/ 65 w 273"/>
                  <a:gd name="T83" fmla="*/ 125 h 275"/>
                  <a:gd name="T84" fmla="*/ 78 w 273"/>
                  <a:gd name="T85" fmla="*/ 95 h 275"/>
                  <a:gd name="T86" fmla="*/ 38 w 273"/>
                  <a:gd name="T87" fmla="*/ 56 h 275"/>
                  <a:gd name="T88" fmla="*/ 36 w 273"/>
                  <a:gd name="T89" fmla="*/ 47 h 275"/>
                  <a:gd name="T90" fmla="*/ 40 w 273"/>
                  <a:gd name="T91" fmla="*/ 40 h 275"/>
                  <a:gd name="T92" fmla="*/ 48 w 273"/>
                  <a:gd name="T93" fmla="*/ 37 h 275"/>
                  <a:gd name="T94" fmla="*/ 55 w 273"/>
                  <a:gd name="T95" fmla="*/ 39 h 275"/>
                  <a:gd name="T96" fmla="*/ 95 w 273"/>
                  <a:gd name="T97" fmla="*/ 78 h 275"/>
                  <a:gd name="T98" fmla="*/ 124 w 273"/>
                  <a:gd name="T99" fmla="*/ 66 h 275"/>
                  <a:gd name="T100" fmla="*/ 125 w 273"/>
                  <a:gd name="T101" fmla="*/ 9 h 275"/>
                  <a:gd name="T102" fmla="*/ 132 w 273"/>
                  <a:gd name="T103" fmla="*/ 1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73" h="275">
                    <a:moveTo>
                      <a:pt x="137" y="0"/>
                    </a:moveTo>
                    <a:lnTo>
                      <a:pt x="143" y="1"/>
                    </a:lnTo>
                    <a:lnTo>
                      <a:pt x="145" y="4"/>
                    </a:lnTo>
                    <a:lnTo>
                      <a:pt x="148" y="9"/>
                    </a:lnTo>
                    <a:lnTo>
                      <a:pt x="150" y="13"/>
                    </a:lnTo>
                    <a:lnTo>
                      <a:pt x="150" y="66"/>
                    </a:lnTo>
                    <a:lnTo>
                      <a:pt x="166" y="70"/>
                    </a:lnTo>
                    <a:lnTo>
                      <a:pt x="178" y="78"/>
                    </a:lnTo>
                    <a:lnTo>
                      <a:pt x="216" y="40"/>
                    </a:lnTo>
                    <a:lnTo>
                      <a:pt x="219" y="39"/>
                    </a:lnTo>
                    <a:lnTo>
                      <a:pt x="223" y="37"/>
                    </a:lnTo>
                    <a:lnTo>
                      <a:pt x="227" y="37"/>
                    </a:lnTo>
                    <a:lnTo>
                      <a:pt x="230" y="39"/>
                    </a:lnTo>
                    <a:lnTo>
                      <a:pt x="233" y="40"/>
                    </a:lnTo>
                    <a:lnTo>
                      <a:pt x="236" y="45"/>
                    </a:lnTo>
                    <a:lnTo>
                      <a:pt x="237" y="47"/>
                    </a:lnTo>
                    <a:lnTo>
                      <a:pt x="237" y="52"/>
                    </a:lnTo>
                    <a:lnTo>
                      <a:pt x="236" y="56"/>
                    </a:lnTo>
                    <a:lnTo>
                      <a:pt x="233" y="59"/>
                    </a:lnTo>
                    <a:lnTo>
                      <a:pt x="197" y="95"/>
                    </a:lnTo>
                    <a:lnTo>
                      <a:pt x="204" y="109"/>
                    </a:lnTo>
                    <a:lnTo>
                      <a:pt x="209" y="125"/>
                    </a:lnTo>
                    <a:lnTo>
                      <a:pt x="260" y="125"/>
                    </a:lnTo>
                    <a:lnTo>
                      <a:pt x="266" y="125"/>
                    </a:lnTo>
                    <a:lnTo>
                      <a:pt x="270" y="128"/>
                    </a:lnTo>
                    <a:lnTo>
                      <a:pt x="273" y="132"/>
                    </a:lnTo>
                    <a:lnTo>
                      <a:pt x="273" y="138"/>
                    </a:lnTo>
                    <a:lnTo>
                      <a:pt x="273" y="142"/>
                    </a:lnTo>
                    <a:lnTo>
                      <a:pt x="270" y="147"/>
                    </a:lnTo>
                    <a:lnTo>
                      <a:pt x="266" y="149"/>
                    </a:lnTo>
                    <a:lnTo>
                      <a:pt x="260" y="149"/>
                    </a:lnTo>
                    <a:lnTo>
                      <a:pt x="209" y="149"/>
                    </a:lnTo>
                    <a:lnTo>
                      <a:pt x="204" y="165"/>
                    </a:lnTo>
                    <a:lnTo>
                      <a:pt x="197" y="180"/>
                    </a:lnTo>
                    <a:lnTo>
                      <a:pt x="233" y="216"/>
                    </a:lnTo>
                    <a:lnTo>
                      <a:pt x="236" y="218"/>
                    </a:lnTo>
                    <a:lnTo>
                      <a:pt x="237" y="223"/>
                    </a:lnTo>
                    <a:lnTo>
                      <a:pt x="237" y="227"/>
                    </a:lnTo>
                    <a:lnTo>
                      <a:pt x="236" y="230"/>
                    </a:lnTo>
                    <a:lnTo>
                      <a:pt x="233" y="234"/>
                    </a:lnTo>
                    <a:lnTo>
                      <a:pt x="230" y="236"/>
                    </a:lnTo>
                    <a:lnTo>
                      <a:pt x="227" y="237"/>
                    </a:lnTo>
                    <a:lnTo>
                      <a:pt x="223" y="237"/>
                    </a:lnTo>
                    <a:lnTo>
                      <a:pt x="219" y="236"/>
                    </a:lnTo>
                    <a:lnTo>
                      <a:pt x="216" y="234"/>
                    </a:lnTo>
                    <a:lnTo>
                      <a:pt x="178" y="197"/>
                    </a:lnTo>
                    <a:lnTo>
                      <a:pt x="166" y="204"/>
                    </a:lnTo>
                    <a:lnTo>
                      <a:pt x="150" y="208"/>
                    </a:lnTo>
                    <a:lnTo>
                      <a:pt x="150" y="262"/>
                    </a:lnTo>
                    <a:lnTo>
                      <a:pt x="148" y="266"/>
                    </a:lnTo>
                    <a:lnTo>
                      <a:pt x="145" y="270"/>
                    </a:lnTo>
                    <a:lnTo>
                      <a:pt x="143" y="273"/>
                    </a:lnTo>
                    <a:lnTo>
                      <a:pt x="137" y="275"/>
                    </a:lnTo>
                    <a:lnTo>
                      <a:pt x="132" y="273"/>
                    </a:lnTo>
                    <a:lnTo>
                      <a:pt x="128" y="270"/>
                    </a:lnTo>
                    <a:lnTo>
                      <a:pt x="125" y="266"/>
                    </a:lnTo>
                    <a:lnTo>
                      <a:pt x="124" y="262"/>
                    </a:lnTo>
                    <a:lnTo>
                      <a:pt x="124" y="208"/>
                    </a:lnTo>
                    <a:lnTo>
                      <a:pt x="109" y="204"/>
                    </a:lnTo>
                    <a:lnTo>
                      <a:pt x="95" y="197"/>
                    </a:lnTo>
                    <a:lnTo>
                      <a:pt x="59" y="234"/>
                    </a:lnTo>
                    <a:lnTo>
                      <a:pt x="55" y="236"/>
                    </a:lnTo>
                    <a:lnTo>
                      <a:pt x="52" y="237"/>
                    </a:lnTo>
                    <a:lnTo>
                      <a:pt x="48" y="237"/>
                    </a:lnTo>
                    <a:lnTo>
                      <a:pt x="43" y="236"/>
                    </a:lnTo>
                    <a:lnTo>
                      <a:pt x="40" y="234"/>
                    </a:lnTo>
                    <a:lnTo>
                      <a:pt x="38" y="230"/>
                    </a:lnTo>
                    <a:lnTo>
                      <a:pt x="36" y="227"/>
                    </a:lnTo>
                    <a:lnTo>
                      <a:pt x="36" y="223"/>
                    </a:lnTo>
                    <a:lnTo>
                      <a:pt x="38" y="218"/>
                    </a:lnTo>
                    <a:lnTo>
                      <a:pt x="40" y="216"/>
                    </a:lnTo>
                    <a:lnTo>
                      <a:pt x="78" y="180"/>
                    </a:lnTo>
                    <a:lnTo>
                      <a:pt x="69" y="165"/>
                    </a:lnTo>
                    <a:lnTo>
                      <a:pt x="65" y="149"/>
                    </a:lnTo>
                    <a:lnTo>
                      <a:pt x="13" y="149"/>
                    </a:lnTo>
                    <a:lnTo>
                      <a:pt x="9" y="149"/>
                    </a:lnTo>
                    <a:lnTo>
                      <a:pt x="5" y="147"/>
                    </a:lnTo>
                    <a:lnTo>
                      <a:pt x="2" y="142"/>
                    </a:lnTo>
                    <a:lnTo>
                      <a:pt x="0" y="138"/>
                    </a:lnTo>
                    <a:lnTo>
                      <a:pt x="2" y="132"/>
                    </a:lnTo>
                    <a:lnTo>
                      <a:pt x="5" y="128"/>
                    </a:lnTo>
                    <a:lnTo>
                      <a:pt x="9" y="125"/>
                    </a:lnTo>
                    <a:lnTo>
                      <a:pt x="13" y="125"/>
                    </a:lnTo>
                    <a:lnTo>
                      <a:pt x="65" y="125"/>
                    </a:lnTo>
                    <a:lnTo>
                      <a:pt x="69" y="109"/>
                    </a:lnTo>
                    <a:lnTo>
                      <a:pt x="78" y="95"/>
                    </a:lnTo>
                    <a:lnTo>
                      <a:pt x="40" y="59"/>
                    </a:lnTo>
                    <a:lnTo>
                      <a:pt x="38" y="56"/>
                    </a:lnTo>
                    <a:lnTo>
                      <a:pt x="36" y="52"/>
                    </a:lnTo>
                    <a:lnTo>
                      <a:pt x="36" y="47"/>
                    </a:lnTo>
                    <a:lnTo>
                      <a:pt x="38" y="45"/>
                    </a:lnTo>
                    <a:lnTo>
                      <a:pt x="40" y="40"/>
                    </a:lnTo>
                    <a:lnTo>
                      <a:pt x="43" y="39"/>
                    </a:lnTo>
                    <a:lnTo>
                      <a:pt x="48" y="37"/>
                    </a:lnTo>
                    <a:lnTo>
                      <a:pt x="52" y="37"/>
                    </a:lnTo>
                    <a:lnTo>
                      <a:pt x="55" y="39"/>
                    </a:lnTo>
                    <a:lnTo>
                      <a:pt x="59" y="40"/>
                    </a:lnTo>
                    <a:lnTo>
                      <a:pt x="95" y="78"/>
                    </a:lnTo>
                    <a:lnTo>
                      <a:pt x="109" y="70"/>
                    </a:lnTo>
                    <a:lnTo>
                      <a:pt x="124" y="66"/>
                    </a:lnTo>
                    <a:lnTo>
                      <a:pt x="124" y="13"/>
                    </a:lnTo>
                    <a:lnTo>
                      <a:pt x="125" y="9"/>
                    </a:lnTo>
                    <a:lnTo>
                      <a:pt x="128" y="4"/>
                    </a:lnTo>
                    <a:lnTo>
                      <a:pt x="132" y="1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7679442" y="5000530"/>
              <a:ext cx="702674" cy="666266"/>
              <a:chOff x="7893050" y="4611688"/>
              <a:chExt cx="919163" cy="871538"/>
            </a:xfrm>
            <a:solidFill>
              <a:schemeClr val="bg1"/>
            </a:solidFill>
          </p:grpSpPr>
          <p:sp>
            <p:nvSpPr>
              <p:cNvPr id="67" name="Freeform 66"/>
              <p:cNvSpPr>
                <a:spLocks/>
              </p:cNvSpPr>
              <p:nvPr/>
            </p:nvSpPr>
            <p:spPr bwMode="auto">
              <a:xfrm>
                <a:off x="7893050" y="4611688"/>
                <a:ext cx="620712" cy="434975"/>
              </a:xfrm>
              <a:custGeom>
                <a:avLst/>
                <a:gdLst>
                  <a:gd name="T0" fmla="*/ 198 w 391"/>
                  <a:gd name="T1" fmla="*/ 0 h 274"/>
                  <a:gd name="T2" fmla="*/ 391 w 391"/>
                  <a:gd name="T3" fmla="*/ 0 h 274"/>
                  <a:gd name="T4" fmla="*/ 334 w 391"/>
                  <a:gd name="T5" fmla="*/ 161 h 274"/>
                  <a:gd name="T6" fmla="*/ 299 w 391"/>
                  <a:gd name="T7" fmla="*/ 121 h 274"/>
                  <a:gd name="T8" fmla="*/ 0 w 391"/>
                  <a:gd name="T9" fmla="*/ 274 h 274"/>
                  <a:gd name="T10" fmla="*/ 240 w 391"/>
                  <a:gd name="T11" fmla="*/ 43 h 274"/>
                  <a:gd name="T12" fmla="*/ 198 w 391"/>
                  <a:gd name="T13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1" h="274">
                    <a:moveTo>
                      <a:pt x="198" y="0"/>
                    </a:moveTo>
                    <a:lnTo>
                      <a:pt x="391" y="0"/>
                    </a:lnTo>
                    <a:lnTo>
                      <a:pt x="334" y="161"/>
                    </a:lnTo>
                    <a:lnTo>
                      <a:pt x="299" y="121"/>
                    </a:lnTo>
                    <a:lnTo>
                      <a:pt x="0" y="274"/>
                    </a:lnTo>
                    <a:lnTo>
                      <a:pt x="240" y="43"/>
                    </a:lnTo>
                    <a:lnTo>
                      <a:pt x="1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7"/>
              <p:cNvSpPr>
                <a:spLocks/>
              </p:cNvSpPr>
              <p:nvPr/>
            </p:nvSpPr>
            <p:spPr bwMode="auto">
              <a:xfrm>
                <a:off x="7893050" y="5168900"/>
                <a:ext cx="258762" cy="314325"/>
              </a:xfrm>
              <a:custGeom>
                <a:avLst/>
                <a:gdLst>
                  <a:gd name="T0" fmla="*/ 16 w 163"/>
                  <a:gd name="T1" fmla="*/ 0 h 198"/>
                  <a:gd name="T2" fmla="*/ 147 w 163"/>
                  <a:gd name="T3" fmla="*/ 0 h 198"/>
                  <a:gd name="T4" fmla="*/ 152 w 163"/>
                  <a:gd name="T5" fmla="*/ 1 h 198"/>
                  <a:gd name="T6" fmla="*/ 157 w 163"/>
                  <a:gd name="T7" fmla="*/ 2 h 198"/>
                  <a:gd name="T8" fmla="*/ 160 w 163"/>
                  <a:gd name="T9" fmla="*/ 7 h 198"/>
                  <a:gd name="T10" fmla="*/ 163 w 163"/>
                  <a:gd name="T11" fmla="*/ 11 h 198"/>
                  <a:gd name="T12" fmla="*/ 163 w 163"/>
                  <a:gd name="T13" fmla="*/ 15 h 198"/>
                  <a:gd name="T14" fmla="*/ 163 w 163"/>
                  <a:gd name="T15" fmla="*/ 182 h 198"/>
                  <a:gd name="T16" fmla="*/ 163 w 163"/>
                  <a:gd name="T17" fmla="*/ 186 h 198"/>
                  <a:gd name="T18" fmla="*/ 160 w 163"/>
                  <a:gd name="T19" fmla="*/ 191 h 198"/>
                  <a:gd name="T20" fmla="*/ 157 w 163"/>
                  <a:gd name="T21" fmla="*/ 195 h 198"/>
                  <a:gd name="T22" fmla="*/ 152 w 163"/>
                  <a:gd name="T23" fmla="*/ 196 h 198"/>
                  <a:gd name="T24" fmla="*/ 147 w 163"/>
                  <a:gd name="T25" fmla="*/ 198 h 198"/>
                  <a:gd name="T26" fmla="*/ 16 w 163"/>
                  <a:gd name="T27" fmla="*/ 198 h 198"/>
                  <a:gd name="T28" fmla="*/ 12 w 163"/>
                  <a:gd name="T29" fmla="*/ 196 h 198"/>
                  <a:gd name="T30" fmla="*/ 7 w 163"/>
                  <a:gd name="T31" fmla="*/ 195 h 198"/>
                  <a:gd name="T32" fmla="*/ 3 w 163"/>
                  <a:gd name="T33" fmla="*/ 191 h 198"/>
                  <a:gd name="T34" fmla="*/ 2 w 163"/>
                  <a:gd name="T35" fmla="*/ 186 h 198"/>
                  <a:gd name="T36" fmla="*/ 0 w 163"/>
                  <a:gd name="T37" fmla="*/ 182 h 198"/>
                  <a:gd name="T38" fmla="*/ 0 w 163"/>
                  <a:gd name="T39" fmla="*/ 15 h 198"/>
                  <a:gd name="T40" fmla="*/ 2 w 163"/>
                  <a:gd name="T41" fmla="*/ 11 h 198"/>
                  <a:gd name="T42" fmla="*/ 3 w 163"/>
                  <a:gd name="T43" fmla="*/ 7 h 198"/>
                  <a:gd name="T44" fmla="*/ 7 w 163"/>
                  <a:gd name="T45" fmla="*/ 2 h 198"/>
                  <a:gd name="T46" fmla="*/ 12 w 163"/>
                  <a:gd name="T47" fmla="*/ 1 h 198"/>
                  <a:gd name="T48" fmla="*/ 16 w 163"/>
                  <a:gd name="T4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3" h="198">
                    <a:moveTo>
                      <a:pt x="16" y="0"/>
                    </a:moveTo>
                    <a:lnTo>
                      <a:pt x="147" y="0"/>
                    </a:lnTo>
                    <a:lnTo>
                      <a:pt x="152" y="1"/>
                    </a:lnTo>
                    <a:lnTo>
                      <a:pt x="157" y="2"/>
                    </a:lnTo>
                    <a:lnTo>
                      <a:pt x="160" y="7"/>
                    </a:lnTo>
                    <a:lnTo>
                      <a:pt x="163" y="11"/>
                    </a:lnTo>
                    <a:lnTo>
                      <a:pt x="163" y="15"/>
                    </a:lnTo>
                    <a:lnTo>
                      <a:pt x="163" y="182"/>
                    </a:lnTo>
                    <a:lnTo>
                      <a:pt x="163" y="186"/>
                    </a:lnTo>
                    <a:lnTo>
                      <a:pt x="160" y="191"/>
                    </a:lnTo>
                    <a:lnTo>
                      <a:pt x="157" y="195"/>
                    </a:lnTo>
                    <a:lnTo>
                      <a:pt x="152" y="196"/>
                    </a:lnTo>
                    <a:lnTo>
                      <a:pt x="147" y="198"/>
                    </a:lnTo>
                    <a:lnTo>
                      <a:pt x="16" y="198"/>
                    </a:lnTo>
                    <a:lnTo>
                      <a:pt x="12" y="196"/>
                    </a:lnTo>
                    <a:lnTo>
                      <a:pt x="7" y="195"/>
                    </a:lnTo>
                    <a:lnTo>
                      <a:pt x="3" y="191"/>
                    </a:lnTo>
                    <a:lnTo>
                      <a:pt x="2" y="186"/>
                    </a:lnTo>
                    <a:lnTo>
                      <a:pt x="0" y="182"/>
                    </a:lnTo>
                    <a:lnTo>
                      <a:pt x="0" y="15"/>
                    </a:lnTo>
                    <a:lnTo>
                      <a:pt x="2" y="11"/>
                    </a:lnTo>
                    <a:lnTo>
                      <a:pt x="3" y="7"/>
                    </a:lnTo>
                    <a:lnTo>
                      <a:pt x="7" y="2"/>
                    </a:lnTo>
                    <a:lnTo>
                      <a:pt x="12" y="1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8"/>
              <p:cNvSpPr>
                <a:spLocks/>
              </p:cNvSpPr>
              <p:nvPr/>
            </p:nvSpPr>
            <p:spPr bwMode="auto">
              <a:xfrm>
                <a:off x="8221663" y="4999038"/>
                <a:ext cx="260350" cy="484188"/>
              </a:xfrm>
              <a:custGeom>
                <a:avLst/>
                <a:gdLst>
                  <a:gd name="T0" fmla="*/ 17 w 164"/>
                  <a:gd name="T1" fmla="*/ 0 h 305"/>
                  <a:gd name="T2" fmla="*/ 148 w 164"/>
                  <a:gd name="T3" fmla="*/ 0 h 305"/>
                  <a:gd name="T4" fmla="*/ 152 w 164"/>
                  <a:gd name="T5" fmla="*/ 2 h 305"/>
                  <a:gd name="T6" fmla="*/ 157 w 164"/>
                  <a:gd name="T7" fmla="*/ 3 h 305"/>
                  <a:gd name="T8" fmla="*/ 161 w 164"/>
                  <a:gd name="T9" fmla="*/ 7 h 305"/>
                  <a:gd name="T10" fmla="*/ 162 w 164"/>
                  <a:gd name="T11" fmla="*/ 12 h 305"/>
                  <a:gd name="T12" fmla="*/ 164 w 164"/>
                  <a:gd name="T13" fmla="*/ 16 h 305"/>
                  <a:gd name="T14" fmla="*/ 164 w 164"/>
                  <a:gd name="T15" fmla="*/ 289 h 305"/>
                  <a:gd name="T16" fmla="*/ 162 w 164"/>
                  <a:gd name="T17" fmla="*/ 293 h 305"/>
                  <a:gd name="T18" fmla="*/ 161 w 164"/>
                  <a:gd name="T19" fmla="*/ 298 h 305"/>
                  <a:gd name="T20" fmla="*/ 157 w 164"/>
                  <a:gd name="T21" fmla="*/ 302 h 305"/>
                  <a:gd name="T22" fmla="*/ 152 w 164"/>
                  <a:gd name="T23" fmla="*/ 303 h 305"/>
                  <a:gd name="T24" fmla="*/ 148 w 164"/>
                  <a:gd name="T25" fmla="*/ 305 h 305"/>
                  <a:gd name="T26" fmla="*/ 17 w 164"/>
                  <a:gd name="T27" fmla="*/ 305 h 305"/>
                  <a:gd name="T28" fmla="*/ 12 w 164"/>
                  <a:gd name="T29" fmla="*/ 303 h 305"/>
                  <a:gd name="T30" fmla="*/ 7 w 164"/>
                  <a:gd name="T31" fmla="*/ 302 h 305"/>
                  <a:gd name="T32" fmla="*/ 4 w 164"/>
                  <a:gd name="T33" fmla="*/ 298 h 305"/>
                  <a:gd name="T34" fmla="*/ 1 w 164"/>
                  <a:gd name="T35" fmla="*/ 293 h 305"/>
                  <a:gd name="T36" fmla="*/ 0 w 164"/>
                  <a:gd name="T37" fmla="*/ 289 h 305"/>
                  <a:gd name="T38" fmla="*/ 0 w 164"/>
                  <a:gd name="T39" fmla="*/ 16 h 305"/>
                  <a:gd name="T40" fmla="*/ 1 w 164"/>
                  <a:gd name="T41" fmla="*/ 12 h 305"/>
                  <a:gd name="T42" fmla="*/ 4 w 164"/>
                  <a:gd name="T43" fmla="*/ 7 h 305"/>
                  <a:gd name="T44" fmla="*/ 7 w 164"/>
                  <a:gd name="T45" fmla="*/ 3 h 305"/>
                  <a:gd name="T46" fmla="*/ 12 w 164"/>
                  <a:gd name="T47" fmla="*/ 2 h 305"/>
                  <a:gd name="T48" fmla="*/ 17 w 164"/>
                  <a:gd name="T49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4" h="305">
                    <a:moveTo>
                      <a:pt x="17" y="0"/>
                    </a:moveTo>
                    <a:lnTo>
                      <a:pt x="148" y="0"/>
                    </a:lnTo>
                    <a:lnTo>
                      <a:pt x="152" y="2"/>
                    </a:lnTo>
                    <a:lnTo>
                      <a:pt x="157" y="3"/>
                    </a:lnTo>
                    <a:lnTo>
                      <a:pt x="161" y="7"/>
                    </a:lnTo>
                    <a:lnTo>
                      <a:pt x="162" y="12"/>
                    </a:lnTo>
                    <a:lnTo>
                      <a:pt x="164" y="16"/>
                    </a:lnTo>
                    <a:lnTo>
                      <a:pt x="164" y="289"/>
                    </a:lnTo>
                    <a:lnTo>
                      <a:pt x="162" y="293"/>
                    </a:lnTo>
                    <a:lnTo>
                      <a:pt x="161" y="298"/>
                    </a:lnTo>
                    <a:lnTo>
                      <a:pt x="157" y="302"/>
                    </a:lnTo>
                    <a:lnTo>
                      <a:pt x="152" y="303"/>
                    </a:lnTo>
                    <a:lnTo>
                      <a:pt x="148" y="305"/>
                    </a:lnTo>
                    <a:lnTo>
                      <a:pt x="17" y="305"/>
                    </a:lnTo>
                    <a:lnTo>
                      <a:pt x="12" y="303"/>
                    </a:lnTo>
                    <a:lnTo>
                      <a:pt x="7" y="302"/>
                    </a:lnTo>
                    <a:lnTo>
                      <a:pt x="4" y="298"/>
                    </a:lnTo>
                    <a:lnTo>
                      <a:pt x="1" y="293"/>
                    </a:lnTo>
                    <a:lnTo>
                      <a:pt x="0" y="289"/>
                    </a:lnTo>
                    <a:lnTo>
                      <a:pt x="0" y="16"/>
                    </a:lnTo>
                    <a:lnTo>
                      <a:pt x="1" y="12"/>
                    </a:lnTo>
                    <a:lnTo>
                      <a:pt x="4" y="7"/>
                    </a:lnTo>
                    <a:lnTo>
                      <a:pt x="7" y="3"/>
                    </a:lnTo>
                    <a:lnTo>
                      <a:pt x="12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9"/>
              <p:cNvSpPr>
                <a:spLocks/>
              </p:cNvSpPr>
              <p:nvPr/>
            </p:nvSpPr>
            <p:spPr bwMode="auto">
              <a:xfrm>
                <a:off x="8555038" y="4754563"/>
                <a:ext cx="257175" cy="728663"/>
              </a:xfrm>
              <a:custGeom>
                <a:avLst/>
                <a:gdLst>
                  <a:gd name="T0" fmla="*/ 16 w 162"/>
                  <a:gd name="T1" fmla="*/ 0 h 459"/>
                  <a:gd name="T2" fmla="*/ 147 w 162"/>
                  <a:gd name="T3" fmla="*/ 0 h 459"/>
                  <a:gd name="T4" fmla="*/ 151 w 162"/>
                  <a:gd name="T5" fmla="*/ 2 h 459"/>
                  <a:gd name="T6" fmla="*/ 155 w 162"/>
                  <a:gd name="T7" fmla="*/ 5 h 459"/>
                  <a:gd name="T8" fmla="*/ 159 w 162"/>
                  <a:gd name="T9" fmla="*/ 8 h 459"/>
                  <a:gd name="T10" fmla="*/ 161 w 162"/>
                  <a:gd name="T11" fmla="*/ 12 h 459"/>
                  <a:gd name="T12" fmla="*/ 162 w 162"/>
                  <a:gd name="T13" fmla="*/ 18 h 459"/>
                  <a:gd name="T14" fmla="*/ 162 w 162"/>
                  <a:gd name="T15" fmla="*/ 443 h 459"/>
                  <a:gd name="T16" fmla="*/ 161 w 162"/>
                  <a:gd name="T17" fmla="*/ 447 h 459"/>
                  <a:gd name="T18" fmla="*/ 159 w 162"/>
                  <a:gd name="T19" fmla="*/ 452 h 459"/>
                  <a:gd name="T20" fmla="*/ 155 w 162"/>
                  <a:gd name="T21" fmla="*/ 456 h 459"/>
                  <a:gd name="T22" fmla="*/ 151 w 162"/>
                  <a:gd name="T23" fmla="*/ 457 h 459"/>
                  <a:gd name="T24" fmla="*/ 147 w 162"/>
                  <a:gd name="T25" fmla="*/ 459 h 459"/>
                  <a:gd name="T26" fmla="*/ 16 w 162"/>
                  <a:gd name="T27" fmla="*/ 459 h 459"/>
                  <a:gd name="T28" fmla="*/ 10 w 162"/>
                  <a:gd name="T29" fmla="*/ 457 h 459"/>
                  <a:gd name="T30" fmla="*/ 6 w 162"/>
                  <a:gd name="T31" fmla="*/ 456 h 459"/>
                  <a:gd name="T32" fmla="*/ 3 w 162"/>
                  <a:gd name="T33" fmla="*/ 452 h 459"/>
                  <a:gd name="T34" fmla="*/ 0 w 162"/>
                  <a:gd name="T35" fmla="*/ 447 h 459"/>
                  <a:gd name="T36" fmla="*/ 0 w 162"/>
                  <a:gd name="T37" fmla="*/ 443 h 459"/>
                  <a:gd name="T38" fmla="*/ 0 w 162"/>
                  <a:gd name="T39" fmla="*/ 18 h 459"/>
                  <a:gd name="T40" fmla="*/ 0 w 162"/>
                  <a:gd name="T41" fmla="*/ 12 h 459"/>
                  <a:gd name="T42" fmla="*/ 3 w 162"/>
                  <a:gd name="T43" fmla="*/ 8 h 459"/>
                  <a:gd name="T44" fmla="*/ 6 w 162"/>
                  <a:gd name="T45" fmla="*/ 5 h 459"/>
                  <a:gd name="T46" fmla="*/ 10 w 162"/>
                  <a:gd name="T47" fmla="*/ 2 h 459"/>
                  <a:gd name="T48" fmla="*/ 16 w 162"/>
                  <a:gd name="T49" fmla="*/ 0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2" h="459">
                    <a:moveTo>
                      <a:pt x="16" y="0"/>
                    </a:moveTo>
                    <a:lnTo>
                      <a:pt x="147" y="0"/>
                    </a:lnTo>
                    <a:lnTo>
                      <a:pt x="151" y="2"/>
                    </a:lnTo>
                    <a:lnTo>
                      <a:pt x="155" y="5"/>
                    </a:lnTo>
                    <a:lnTo>
                      <a:pt x="159" y="8"/>
                    </a:lnTo>
                    <a:lnTo>
                      <a:pt x="161" y="12"/>
                    </a:lnTo>
                    <a:lnTo>
                      <a:pt x="162" y="18"/>
                    </a:lnTo>
                    <a:lnTo>
                      <a:pt x="162" y="443"/>
                    </a:lnTo>
                    <a:lnTo>
                      <a:pt x="161" y="447"/>
                    </a:lnTo>
                    <a:lnTo>
                      <a:pt x="159" y="452"/>
                    </a:lnTo>
                    <a:lnTo>
                      <a:pt x="155" y="456"/>
                    </a:lnTo>
                    <a:lnTo>
                      <a:pt x="151" y="457"/>
                    </a:lnTo>
                    <a:lnTo>
                      <a:pt x="147" y="459"/>
                    </a:lnTo>
                    <a:lnTo>
                      <a:pt x="16" y="459"/>
                    </a:lnTo>
                    <a:lnTo>
                      <a:pt x="10" y="457"/>
                    </a:lnTo>
                    <a:lnTo>
                      <a:pt x="6" y="456"/>
                    </a:lnTo>
                    <a:lnTo>
                      <a:pt x="3" y="452"/>
                    </a:lnTo>
                    <a:lnTo>
                      <a:pt x="0" y="447"/>
                    </a:lnTo>
                    <a:lnTo>
                      <a:pt x="0" y="443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3" y="8"/>
                    </a:lnTo>
                    <a:lnTo>
                      <a:pt x="6" y="5"/>
                    </a:lnTo>
                    <a:lnTo>
                      <a:pt x="1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3330209" y="4644692"/>
              <a:ext cx="679614" cy="484224"/>
              <a:chOff x="6310313" y="4924425"/>
              <a:chExt cx="889000" cy="633413"/>
            </a:xfrm>
            <a:solidFill>
              <a:schemeClr val="bg1"/>
            </a:solidFill>
          </p:grpSpPr>
          <p:sp>
            <p:nvSpPr>
              <p:cNvPr id="72" name="Freeform 71"/>
              <p:cNvSpPr>
                <a:spLocks noEditPoints="1"/>
              </p:cNvSpPr>
              <p:nvPr/>
            </p:nvSpPr>
            <p:spPr bwMode="auto">
              <a:xfrm>
                <a:off x="6310313" y="4924425"/>
                <a:ext cx="889000" cy="633413"/>
              </a:xfrm>
              <a:custGeom>
                <a:avLst/>
                <a:gdLst>
                  <a:gd name="T0" fmla="*/ 36 w 560"/>
                  <a:gd name="T1" fmla="*/ 152 h 399"/>
                  <a:gd name="T2" fmla="*/ 36 w 560"/>
                  <a:gd name="T3" fmla="*/ 362 h 399"/>
                  <a:gd name="T4" fmla="*/ 523 w 560"/>
                  <a:gd name="T5" fmla="*/ 362 h 399"/>
                  <a:gd name="T6" fmla="*/ 523 w 560"/>
                  <a:gd name="T7" fmla="*/ 152 h 399"/>
                  <a:gd name="T8" fmla="*/ 36 w 560"/>
                  <a:gd name="T9" fmla="*/ 152 h 399"/>
                  <a:gd name="T10" fmla="*/ 36 w 560"/>
                  <a:gd name="T11" fmla="*/ 37 h 399"/>
                  <a:gd name="T12" fmla="*/ 36 w 560"/>
                  <a:gd name="T13" fmla="*/ 100 h 399"/>
                  <a:gd name="T14" fmla="*/ 523 w 560"/>
                  <a:gd name="T15" fmla="*/ 100 h 399"/>
                  <a:gd name="T16" fmla="*/ 523 w 560"/>
                  <a:gd name="T17" fmla="*/ 37 h 399"/>
                  <a:gd name="T18" fmla="*/ 36 w 560"/>
                  <a:gd name="T19" fmla="*/ 37 h 399"/>
                  <a:gd name="T20" fmla="*/ 33 w 560"/>
                  <a:gd name="T21" fmla="*/ 0 h 399"/>
                  <a:gd name="T22" fmla="*/ 527 w 560"/>
                  <a:gd name="T23" fmla="*/ 0 h 399"/>
                  <a:gd name="T24" fmla="*/ 539 w 560"/>
                  <a:gd name="T25" fmla="*/ 3 h 399"/>
                  <a:gd name="T26" fmla="*/ 550 w 560"/>
                  <a:gd name="T27" fmla="*/ 10 h 399"/>
                  <a:gd name="T28" fmla="*/ 557 w 560"/>
                  <a:gd name="T29" fmla="*/ 20 h 399"/>
                  <a:gd name="T30" fmla="*/ 560 w 560"/>
                  <a:gd name="T31" fmla="*/ 33 h 399"/>
                  <a:gd name="T32" fmla="*/ 560 w 560"/>
                  <a:gd name="T33" fmla="*/ 366 h 399"/>
                  <a:gd name="T34" fmla="*/ 557 w 560"/>
                  <a:gd name="T35" fmla="*/ 379 h 399"/>
                  <a:gd name="T36" fmla="*/ 550 w 560"/>
                  <a:gd name="T37" fmla="*/ 389 h 399"/>
                  <a:gd name="T38" fmla="*/ 539 w 560"/>
                  <a:gd name="T39" fmla="*/ 396 h 399"/>
                  <a:gd name="T40" fmla="*/ 527 w 560"/>
                  <a:gd name="T41" fmla="*/ 399 h 399"/>
                  <a:gd name="T42" fmla="*/ 33 w 560"/>
                  <a:gd name="T43" fmla="*/ 399 h 399"/>
                  <a:gd name="T44" fmla="*/ 20 w 560"/>
                  <a:gd name="T45" fmla="*/ 396 h 399"/>
                  <a:gd name="T46" fmla="*/ 10 w 560"/>
                  <a:gd name="T47" fmla="*/ 389 h 399"/>
                  <a:gd name="T48" fmla="*/ 3 w 560"/>
                  <a:gd name="T49" fmla="*/ 379 h 399"/>
                  <a:gd name="T50" fmla="*/ 0 w 560"/>
                  <a:gd name="T51" fmla="*/ 366 h 399"/>
                  <a:gd name="T52" fmla="*/ 0 w 560"/>
                  <a:gd name="T53" fmla="*/ 33 h 399"/>
                  <a:gd name="T54" fmla="*/ 3 w 560"/>
                  <a:gd name="T55" fmla="*/ 20 h 399"/>
                  <a:gd name="T56" fmla="*/ 10 w 560"/>
                  <a:gd name="T57" fmla="*/ 10 h 399"/>
                  <a:gd name="T58" fmla="*/ 20 w 560"/>
                  <a:gd name="T59" fmla="*/ 3 h 399"/>
                  <a:gd name="T60" fmla="*/ 33 w 560"/>
                  <a:gd name="T61" fmla="*/ 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60" h="399">
                    <a:moveTo>
                      <a:pt x="36" y="152"/>
                    </a:moveTo>
                    <a:lnTo>
                      <a:pt x="36" y="362"/>
                    </a:lnTo>
                    <a:lnTo>
                      <a:pt x="523" y="362"/>
                    </a:lnTo>
                    <a:lnTo>
                      <a:pt x="523" y="152"/>
                    </a:lnTo>
                    <a:lnTo>
                      <a:pt x="36" y="152"/>
                    </a:lnTo>
                    <a:close/>
                    <a:moveTo>
                      <a:pt x="36" y="37"/>
                    </a:moveTo>
                    <a:lnTo>
                      <a:pt x="36" y="100"/>
                    </a:lnTo>
                    <a:lnTo>
                      <a:pt x="523" y="100"/>
                    </a:lnTo>
                    <a:lnTo>
                      <a:pt x="523" y="37"/>
                    </a:lnTo>
                    <a:lnTo>
                      <a:pt x="36" y="37"/>
                    </a:lnTo>
                    <a:close/>
                    <a:moveTo>
                      <a:pt x="33" y="0"/>
                    </a:moveTo>
                    <a:lnTo>
                      <a:pt x="527" y="0"/>
                    </a:lnTo>
                    <a:lnTo>
                      <a:pt x="539" y="3"/>
                    </a:lnTo>
                    <a:lnTo>
                      <a:pt x="550" y="10"/>
                    </a:lnTo>
                    <a:lnTo>
                      <a:pt x="557" y="20"/>
                    </a:lnTo>
                    <a:lnTo>
                      <a:pt x="560" y="33"/>
                    </a:lnTo>
                    <a:lnTo>
                      <a:pt x="560" y="366"/>
                    </a:lnTo>
                    <a:lnTo>
                      <a:pt x="557" y="379"/>
                    </a:lnTo>
                    <a:lnTo>
                      <a:pt x="550" y="389"/>
                    </a:lnTo>
                    <a:lnTo>
                      <a:pt x="539" y="396"/>
                    </a:lnTo>
                    <a:lnTo>
                      <a:pt x="527" y="399"/>
                    </a:lnTo>
                    <a:lnTo>
                      <a:pt x="33" y="399"/>
                    </a:lnTo>
                    <a:lnTo>
                      <a:pt x="20" y="396"/>
                    </a:lnTo>
                    <a:lnTo>
                      <a:pt x="10" y="389"/>
                    </a:lnTo>
                    <a:lnTo>
                      <a:pt x="3" y="379"/>
                    </a:lnTo>
                    <a:lnTo>
                      <a:pt x="0" y="366"/>
                    </a:lnTo>
                    <a:lnTo>
                      <a:pt x="0" y="33"/>
                    </a:lnTo>
                    <a:lnTo>
                      <a:pt x="3" y="20"/>
                    </a:lnTo>
                    <a:lnTo>
                      <a:pt x="10" y="10"/>
                    </a:lnTo>
                    <a:lnTo>
                      <a:pt x="20" y="3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Rectangle 72"/>
              <p:cNvSpPr>
                <a:spLocks noChangeArrowheads="1"/>
              </p:cNvSpPr>
              <p:nvPr/>
            </p:nvSpPr>
            <p:spPr bwMode="auto">
              <a:xfrm>
                <a:off x="6891338" y="5224463"/>
                <a:ext cx="173037" cy="11747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Rectangle 73"/>
              <p:cNvSpPr>
                <a:spLocks noChangeArrowheads="1"/>
              </p:cNvSpPr>
              <p:nvPr/>
            </p:nvSpPr>
            <p:spPr bwMode="auto">
              <a:xfrm>
                <a:off x="6443663" y="5224463"/>
                <a:ext cx="311150" cy="76200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Rectangle 74"/>
              <p:cNvSpPr>
                <a:spLocks noChangeArrowheads="1"/>
              </p:cNvSpPr>
              <p:nvPr/>
            </p:nvSpPr>
            <p:spPr bwMode="auto">
              <a:xfrm>
                <a:off x="6443663" y="5326063"/>
                <a:ext cx="138112" cy="746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7" name="Freeform 76"/>
            <p:cNvSpPr>
              <a:spLocks noEditPoints="1"/>
            </p:cNvSpPr>
            <p:nvPr/>
          </p:nvSpPr>
          <p:spPr bwMode="auto">
            <a:xfrm>
              <a:off x="7455102" y="3455281"/>
              <a:ext cx="268940" cy="223388"/>
            </a:xfrm>
            <a:custGeom>
              <a:avLst/>
              <a:gdLst>
                <a:gd name="T0" fmla="*/ 231 w 614"/>
                <a:gd name="T1" fmla="*/ 38 h 510"/>
                <a:gd name="T2" fmla="*/ 226 w 614"/>
                <a:gd name="T3" fmla="*/ 38 h 510"/>
                <a:gd name="T4" fmla="*/ 221 w 614"/>
                <a:gd name="T5" fmla="*/ 40 h 510"/>
                <a:gd name="T6" fmla="*/ 218 w 614"/>
                <a:gd name="T7" fmla="*/ 43 h 510"/>
                <a:gd name="T8" fmla="*/ 216 w 614"/>
                <a:gd name="T9" fmla="*/ 48 h 510"/>
                <a:gd name="T10" fmla="*/ 214 w 614"/>
                <a:gd name="T11" fmla="*/ 53 h 510"/>
                <a:gd name="T12" fmla="*/ 214 w 614"/>
                <a:gd name="T13" fmla="*/ 101 h 510"/>
                <a:gd name="T14" fmla="*/ 395 w 614"/>
                <a:gd name="T15" fmla="*/ 101 h 510"/>
                <a:gd name="T16" fmla="*/ 395 w 614"/>
                <a:gd name="T17" fmla="*/ 53 h 510"/>
                <a:gd name="T18" fmla="*/ 394 w 614"/>
                <a:gd name="T19" fmla="*/ 48 h 510"/>
                <a:gd name="T20" fmla="*/ 392 w 614"/>
                <a:gd name="T21" fmla="*/ 43 h 510"/>
                <a:gd name="T22" fmla="*/ 388 w 614"/>
                <a:gd name="T23" fmla="*/ 40 h 510"/>
                <a:gd name="T24" fmla="*/ 384 w 614"/>
                <a:gd name="T25" fmla="*/ 38 h 510"/>
                <a:gd name="T26" fmla="*/ 379 w 614"/>
                <a:gd name="T27" fmla="*/ 38 h 510"/>
                <a:gd name="T28" fmla="*/ 231 w 614"/>
                <a:gd name="T29" fmla="*/ 38 h 510"/>
                <a:gd name="T30" fmla="*/ 193 w 614"/>
                <a:gd name="T31" fmla="*/ 0 h 510"/>
                <a:gd name="T32" fmla="*/ 417 w 614"/>
                <a:gd name="T33" fmla="*/ 0 h 510"/>
                <a:gd name="T34" fmla="*/ 423 w 614"/>
                <a:gd name="T35" fmla="*/ 0 h 510"/>
                <a:gd name="T36" fmla="*/ 427 w 614"/>
                <a:gd name="T37" fmla="*/ 3 h 510"/>
                <a:gd name="T38" fmla="*/ 430 w 614"/>
                <a:gd name="T39" fmla="*/ 6 h 510"/>
                <a:gd name="T40" fmla="*/ 433 w 614"/>
                <a:gd name="T41" fmla="*/ 10 h 510"/>
                <a:gd name="T42" fmla="*/ 433 w 614"/>
                <a:gd name="T43" fmla="*/ 16 h 510"/>
                <a:gd name="T44" fmla="*/ 433 w 614"/>
                <a:gd name="T45" fmla="*/ 101 h 510"/>
                <a:gd name="T46" fmla="*/ 598 w 614"/>
                <a:gd name="T47" fmla="*/ 101 h 510"/>
                <a:gd name="T48" fmla="*/ 604 w 614"/>
                <a:gd name="T49" fmla="*/ 101 h 510"/>
                <a:gd name="T50" fmla="*/ 608 w 614"/>
                <a:gd name="T51" fmla="*/ 104 h 510"/>
                <a:gd name="T52" fmla="*/ 611 w 614"/>
                <a:gd name="T53" fmla="*/ 107 h 510"/>
                <a:gd name="T54" fmla="*/ 614 w 614"/>
                <a:gd name="T55" fmla="*/ 111 h 510"/>
                <a:gd name="T56" fmla="*/ 614 w 614"/>
                <a:gd name="T57" fmla="*/ 117 h 510"/>
                <a:gd name="T58" fmla="*/ 614 w 614"/>
                <a:gd name="T59" fmla="*/ 493 h 510"/>
                <a:gd name="T60" fmla="*/ 614 w 614"/>
                <a:gd name="T61" fmla="*/ 499 h 510"/>
                <a:gd name="T62" fmla="*/ 611 w 614"/>
                <a:gd name="T63" fmla="*/ 503 h 510"/>
                <a:gd name="T64" fmla="*/ 608 w 614"/>
                <a:gd name="T65" fmla="*/ 506 h 510"/>
                <a:gd name="T66" fmla="*/ 604 w 614"/>
                <a:gd name="T67" fmla="*/ 509 h 510"/>
                <a:gd name="T68" fmla="*/ 598 w 614"/>
                <a:gd name="T69" fmla="*/ 510 h 510"/>
                <a:gd name="T70" fmla="*/ 16 w 614"/>
                <a:gd name="T71" fmla="*/ 510 h 510"/>
                <a:gd name="T72" fmla="*/ 11 w 614"/>
                <a:gd name="T73" fmla="*/ 509 h 510"/>
                <a:gd name="T74" fmla="*/ 7 w 614"/>
                <a:gd name="T75" fmla="*/ 506 h 510"/>
                <a:gd name="T76" fmla="*/ 3 w 614"/>
                <a:gd name="T77" fmla="*/ 503 h 510"/>
                <a:gd name="T78" fmla="*/ 1 w 614"/>
                <a:gd name="T79" fmla="*/ 499 h 510"/>
                <a:gd name="T80" fmla="*/ 0 w 614"/>
                <a:gd name="T81" fmla="*/ 493 h 510"/>
                <a:gd name="T82" fmla="*/ 0 w 614"/>
                <a:gd name="T83" fmla="*/ 117 h 510"/>
                <a:gd name="T84" fmla="*/ 1 w 614"/>
                <a:gd name="T85" fmla="*/ 111 h 510"/>
                <a:gd name="T86" fmla="*/ 3 w 614"/>
                <a:gd name="T87" fmla="*/ 107 h 510"/>
                <a:gd name="T88" fmla="*/ 7 w 614"/>
                <a:gd name="T89" fmla="*/ 104 h 510"/>
                <a:gd name="T90" fmla="*/ 11 w 614"/>
                <a:gd name="T91" fmla="*/ 101 h 510"/>
                <a:gd name="T92" fmla="*/ 16 w 614"/>
                <a:gd name="T93" fmla="*/ 101 h 510"/>
                <a:gd name="T94" fmla="*/ 177 w 614"/>
                <a:gd name="T95" fmla="*/ 101 h 510"/>
                <a:gd name="T96" fmla="*/ 177 w 614"/>
                <a:gd name="T97" fmla="*/ 16 h 510"/>
                <a:gd name="T98" fmla="*/ 178 w 614"/>
                <a:gd name="T99" fmla="*/ 10 h 510"/>
                <a:gd name="T100" fmla="*/ 180 w 614"/>
                <a:gd name="T101" fmla="*/ 6 h 510"/>
                <a:gd name="T102" fmla="*/ 184 w 614"/>
                <a:gd name="T103" fmla="*/ 3 h 510"/>
                <a:gd name="T104" fmla="*/ 188 w 614"/>
                <a:gd name="T105" fmla="*/ 0 h 510"/>
                <a:gd name="T106" fmla="*/ 193 w 614"/>
                <a:gd name="T107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14" h="510">
                  <a:moveTo>
                    <a:pt x="231" y="38"/>
                  </a:moveTo>
                  <a:lnTo>
                    <a:pt x="226" y="38"/>
                  </a:lnTo>
                  <a:lnTo>
                    <a:pt x="221" y="40"/>
                  </a:lnTo>
                  <a:lnTo>
                    <a:pt x="218" y="43"/>
                  </a:lnTo>
                  <a:lnTo>
                    <a:pt x="216" y="48"/>
                  </a:lnTo>
                  <a:lnTo>
                    <a:pt x="214" y="53"/>
                  </a:lnTo>
                  <a:lnTo>
                    <a:pt x="214" y="101"/>
                  </a:lnTo>
                  <a:lnTo>
                    <a:pt x="395" y="101"/>
                  </a:lnTo>
                  <a:lnTo>
                    <a:pt x="395" y="53"/>
                  </a:lnTo>
                  <a:lnTo>
                    <a:pt x="394" y="48"/>
                  </a:lnTo>
                  <a:lnTo>
                    <a:pt x="392" y="43"/>
                  </a:lnTo>
                  <a:lnTo>
                    <a:pt x="388" y="40"/>
                  </a:lnTo>
                  <a:lnTo>
                    <a:pt x="384" y="38"/>
                  </a:lnTo>
                  <a:lnTo>
                    <a:pt x="379" y="38"/>
                  </a:lnTo>
                  <a:lnTo>
                    <a:pt x="231" y="38"/>
                  </a:lnTo>
                  <a:close/>
                  <a:moveTo>
                    <a:pt x="193" y="0"/>
                  </a:moveTo>
                  <a:lnTo>
                    <a:pt x="417" y="0"/>
                  </a:lnTo>
                  <a:lnTo>
                    <a:pt x="423" y="0"/>
                  </a:lnTo>
                  <a:lnTo>
                    <a:pt x="427" y="3"/>
                  </a:lnTo>
                  <a:lnTo>
                    <a:pt x="430" y="6"/>
                  </a:lnTo>
                  <a:lnTo>
                    <a:pt x="433" y="10"/>
                  </a:lnTo>
                  <a:lnTo>
                    <a:pt x="433" y="16"/>
                  </a:lnTo>
                  <a:lnTo>
                    <a:pt x="433" y="101"/>
                  </a:lnTo>
                  <a:lnTo>
                    <a:pt x="598" y="101"/>
                  </a:lnTo>
                  <a:lnTo>
                    <a:pt x="604" y="101"/>
                  </a:lnTo>
                  <a:lnTo>
                    <a:pt x="608" y="104"/>
                  </a:lnTo>
                  <a:lnTo>
                    <a:pt x="611" y="107"/>
                  </a:lnTo>
                  <a:lnTo>
                    <a:pt x="614" y="111"/>
                  </a:lnTo>
                  <a:lnTo>
                    <a:pt x="614" y="117"/>
                  </a:lnTo>
                  <a:lnTo>
                    <a:pt x="614" y="493"/>
                  </a:lnTo>
                  <a:lnTo>
                    <a:pt x="614" y="499"/>
                  </a:lnTo>
                  <a:lnTo>
                    <a:pt x="611" y="503"/>
                  </a:lnTo>
                  <a:lnTo>
                    <a:pt x="608" y="506"/>
                  </a:lnTo>
                  <a:lnTo>
                    <a:pt x="604" y="509"/>
                  </a:lnTo>
                  <a:lnTo>
                    <a:pt x="598" y="510"/>
                  </a:lnTo>
                  <a:lnTo>
                    <a:pt x="16" y="510"/>
                  </a:lnTo>
                  <a:lnTo>
                    <a:pt x="11" y="509"/>
                  </a:lnTo>
                  <a:lnTo>
                    <a:pt x="7" y="506"/>
                  </a:lnTo>
                  <a:lnTo>
                    <a:pt x="3" y="503"/>
                  </a:lnTo>
                  <a:lnTo>
                    <a:pt x="1" y="499"/>
                  </a:lnTo>
                  <a:lnTo>
                    <a:pt x="0" y="493"/>
                  </a:lnTo>
                  <a:lnTo>
                    <a:pt x="0" y="117"/>
                  </a:lnTo>
                  <a:lnTo>
                    <a:pt x="1" y="111"/>
                  </a:lnTo>
                  <a:lnTo>
                    <a:pt x="3" y="107"/>
                  </a:lnTo>
                  <a:lnTo>
                    <a:pt x="7" y="104"/>
                  </a:lnTo>
                  <a:lnTo>
                    <a:pt x="11" y="101"/>
                  </a:lnTo>
                  <a:lnTo>
                    <a:pt x="16" y="101"/>
                  </a:lnTo>
                  <a:lnTo>
                    <a:pt x="177" y="101"/>
                  </a:lnTo>
                  <a:lnTo>
                    <a:pt x="177" y="16"/>
                  </a:lnTo>
                  <a:lnTo>
                    <a:pt x="178" y="10"/>
                  </a:lnTo>
                  <a:lnTo>
                    <a:pt x="180" y="6"/>
                  </a:lnTo>
                  <a:lnTo>
                    <a:pt x="184" y="3"/>
                  </a:lnTo>
                  <a:lnTo>
                    <a:pt x="188" y="0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873747" y="2181860"/>
            <a:ext cx="2677336" cy="752105"/>
            <a:chOff x="861968" y="3504342"/>
            <a:chExt cx="2677336" cy="752105"/>
          </a:xfrm>
        </p:grpSpPr>
        <p:sp>
          <p:nvSpPr>
            <p:cNvPr id="79" name="TextBox 78"/>
            <p:cNvSpPr txBox="1"/>
            <p:nvPr/>
          </p:nvSpPr>
          <p:spPr>
            <a:xfrm flipH="1">
              <a:off x="1093844" y="3887115"/>
              <a:ext cx="2445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61968" y="3504342"/>
              <a:ext cx="26773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Account Management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08304" y="4260767"/>
            <a:ext cx="2445460" cy="752105"/>
            <a:chOff x="1093844" y="3504342"/>
            <a:chExt cx="2445460" cy="752105"/>
          </a:xfrm>
        </p:grpSpPr>
        <p:sp>
          <p:nvSpPr>
            <p:cNvPr id="82" name="TextBox 81"/>
            <p:cNvSpPr txBox="1"/>
            <p:nvPr/>
          </p:nvSpPr>
          <p:spPr>
            <a:xfrm flipH="1">
              <a:off x="1093844" y="3887115"/>
              <a:ext cx="2445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Login Page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000100" y="3504342"/>
              <a:ext cx="1539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Home Page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8121278" y="1125571"/>
            <a:ext cx="2861681" cy="752105"/>
            <a:chOff x="1093844" y="3504342"/>
            <a:chExt cx="2861681" cy="752105"/>
          </a:xfrm>
        </p:grpSpPr>
        <p:sp>
          <p:nvSpPr>
            <p:cNvPr id="85" name="TextBox 84"/>
            <p:cNvSpPr txBox="1"/>
            <p:nvPr/>
          </p:nvSpPr>
          <p:spPr>
            <a:xfrm flipH="1">
              <a:off x="1093844" y="3887115"/>
              <a:ext cx="2445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093844" y="3504342"/>
              <a:ext cx="2861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Customer Management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9082975" y="4720109"/>
            <a:ext cx="2445459" cy="752105"/>
            <a:chOff x="1093844" y="3504342"/>
            <a:chExt cx="2445459" cy="752105"/>
          </a:xfrm>
        </p:grpSpPr>
        <p:sp>
          <p:nvSpPr>
            <p:cNvPr id="88" name="TextBox 87"/>
            <p:cNvSpPr txBox="1"/>
            <p:nvPr/>
          </p:nvSpPr>
          <p:spPr>
            <a:xfrm flipH="1">
              <a:off x="1093844" y="3887115"/>
              <a:ext cx="2445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093844" y="3504342"/>
              <a:ext cx="21242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Cashier Services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326230" y="3001668"/>
            <a:ext cx="2445459" cy="752105"/>
            <a:chOff x="1093844" y="3504342"/>
            <a:chExt cx="2445459" cy="752105"/>
          </a:xfrm>
        </p:grpSpPr>
        <p:sp>
          <p:nvSpPr>
            <p:cNvPr id="91" name="TextBox 90"/>
            <p:cNvSpPr txBox="1"/>
            <p:nvPr/>
          </p:nvSpPr>
          <p:spPr>
            <a:xfrm flipH="1">
              <a:off x="1093844" y="3887115"/>
              <a:ext cx="2445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093844" y="3504342"/>
              <a:ext cx="1738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Security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6320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alpha val="8000"/>
              </a:schemeClr>
            </a:gs>
            <a:gs pos="100000">
              <a:sysClr val="window" lastClr="FFFFFF">
                <a:alpha val="0"/>
                <a:lumMod val="100000"/>
              </a:sys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Core functionalities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039637" y="3087016"/>
            <a:ext cx="921014" cy="458227"/>
            <a:chOff x="6175959" y="782872"/>
            <a:chExt cx="4930821" cy="2453202"/>
          </a:xfrm>
        </p:grpSpPr>
        <p:grpSp>
          <p:nvGrpSpPr>
            <p:cNvPr id="45" name="Group 30"/>
            <p:cNvGrpSpPr/>
            <p:nvPr/>
          </p:nvGrpSpPr>
          <p:grpSpPr>
            <a:xfrm rot="19839744">
              <a:off x="6211839" y="811495"/>
              <a:ext cx="4854575" cy="2338388"/>
              <a:chOff x="6948488" y="2060575"/>
              <a:chExt cx="4854575" cy="2338388"/>
            </a:xfrm>
          </p:grpSpPr>
          <p:sp>
            <p:nvSpPr>
              <p:cNvPr id="46" name="Rectangle 23"/>
              <p:cNvSpPr>
                <a:spLocks noChangeArrowheads="1"/>
              </p:cNvSpPr>
              <p:nvPr/>
            </p:nvSpPr>
            <p:spPr bwMode="auto">
              <a:xfrm>
                <a:off x="6948488" y="2060575"/>
                <a:ext cx="4854575" cy="23383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4"/>
              <p:cNvSpPr>
                <a:spLocks/>
              </p:cNvSpPr>
              <p:nvPr/>
            </p:nvSpPr>
            <p:spPr bwMode="auto">
              <a:xfrm>
                <a:off x="7162799" y="2209800"/>
                <a:ext cx="2208212" cy="2041525"/>
              </a:xfrm>
              <a:custGeom>
                <a:avLst/>
                <a:gdLst/>
                <a:ahLst/>
                <a:cxnLst>
                  <a:cxn ang="0">
                    <a:pos x="225" y="0"/>
                  </a:cxn>
                  <a:cxn ang="0">
                    <a:pos x="1391" y="0"/>
                  </a:cxn>
                  <a:cxn ang="0">
                    <a:pos x="1391" y="1286"/>
                  </a:cxn>
                  <a:cxn ang="0">
                    <a:pos x="225" y="1286"/>
                  </a:cxn>
                  <a:cxn ang="0">
                    <a:pos x="209" y="1237"/>
                  </a:cxn>
                  <a:cxn ang="0">
                    <a:pos x="186" y="1192"/>
                  </a:cxn>
                  <a:cxn ang="0">
                    <a:pos x="159" y="1151"/>
                  </a:cxn>
                  <a:cxn ang="0">
                    <a:pos x="126" y="1113"/>
                  </a:cxn>
                  <a:cxn ang="0">
                    <a:pos x="87" y="1080"/>
                  </a:cxn>
                  <a:cxn ang="0">
                    <a:pos x="45" y="1052"/>
                  </a:cxn>
                  <a:cxn ang="0">
                    <a:pos x="0" y="1031"/>
                  </a:cxn>
                  <a:cxn ang="0">
                    <a:pos x="0" y="254"/>
                  </a:cxn>
                  <a:cxn ang="0">
                    <a:pos x="45" y="233"/>
                  </a:cxn>
                  <a:cxn ang="0">
                    <a:pos x="87" y="206"/>
                  </a:cxn>
                  <a:cxn ang="0">
                    <a:pos x="126" y="173"/>
                  </a:cxn>
                  <a:cxn ang="0">
                    <a:pos x="159" y="136"/>
                  </a:cxn>
                  <a:cxn ang="0">
                    <a:pos x="186" y="95"/>
                  </a:cxn>
                  <a:cxn ang="0">
                    <a:pos x="209" y="50"/>
                  </a:cxn>
                  <a:cxn ang="0">
                    <a:pos x="225" y="0"/>
                  </a:cxn>
                </a:cxnLst>
                <a:rect l="0" t="0" r="r" b="b"/>
                <a:pathLst>
                  <a:path w="1391" h="1286">
                    <a:moveTo>
                      <a:pt x="225" y="0"/>
                    </a:moveTo>
                    <a:lnTo>
                      <a:pt x="1391" y="0"/>
                    </a:lnTo>
                    <a:lnTo>
                      <a:pt x="1391" y="1286"/>
                    </a:lnTo>
                    <a:lnTo>
                      <a:pt x="225" y="1286"/>
                    </a:lnTo>
                    <a:lnTo>
                      <a:pt x="209" y="1237"/>
                    </a:lnTo>
                    <a:lnTo>
                      <a:pt x="186" y="1192"/>
                    </a:lnTo>
                    <a:lnTo>
                      <a:pt x="159" y="1151"/>
                    </a:lnTo>
                    <a:lnTo>
                      <a:pt x="126" y="1113"/>
                    </a:lnTo>
                    <a:lnTo>
                      <a:pt x="87" y="1080"/>
                    </a:lnTo>
                    <a:lnTo>
                      <a:pt x="45" y="1052"/>
                    </a:lnTo>
                    <a:lnTo>
                      <a:pt x="0" y="1031"/>
                    </a:lnTo>
                    <a:lnTo>
                      <a:pt x="0" y="254"/>
                    </a:lnTo>
                    <a:lnTo>
                      <a:pt x="45" y="233"/>
                    </a:lnTo>
                    <a:lnTo>
                      <a:pt x="87" y="206"/>
                    </a:lnTo>
                    <a:lnTo>
                      <a:pt x="126" y="173"/>
                    </a:lnTo>
                    <a:lnTo>
                      <a:pt x="159" y="136"/>
                    </a:lnTo>
                    <a:lnTo>
                      <a:pt x="186" y="95"/>
                    </a:lnTo>
                    <a:lnTo>
                      <a:pt x="209" y="50"/>
                    </a:lnTo>
                    <a:lnTo>
                      <a:pt x="225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5"/>
              <p:cNvSpPr>
                <a:spLocks/>
              </p:cNvSpPr>
              <p:nvPr/>
            </p:nvSpPr>
            <p:spPr bwMode="auto">
              <a:xfrm>
                <a:off x="9371012" y="2209800"/>
                <a:ext cx="2217737" cy="2041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69" y="0"/>
                  </a:cxn>
                  <a:cxn ang="0">
                    <a:pos x="1185" y="51"/>
                  </a:cxn>
                  <a:cxn ang="0">
                    <a:pos x="1206" y="97"/>
                  </a:cxn>
                  <a:cxn ang="0">
                    <a:pos x="1234" y="141"/>
                  </a:cxn>
                  <a:cxn ang="0">
                    <a:pos x="1269" y="180"/>
                  </a:cxn>
                  <a:cxn ang="0">
                    <a:pos x="1307" y="214"/>
                  </a:cxn>
                  <a:cxn ang="0">
                    <a:pos x="1349" y="242"/>
                  </a:cxn>
                  <a:cxn ang="0">
                    <a:pos x="1397" y="265"/>
                  </a:cxn>
                  <a:cxn ang="0">
                    <a:pos x="1397" y="1031"/>
                  </a:cxn>
                  <a:cxn ang="0">
                    <a:pos x="1352" y="1052"/>
                  </a:cxn>
                  <a:cxn ang="0">
                    <a:pos x="1310" y="1080"/>
                  </a:cxn>
                  <a:cxn ang="0">
                    <a:pos x="1271" y="1113"/>
                  </a:cxn>
                  <a:cxn ang="0">
                    <a:pos x="1238" y="1151"/>
                  </a:cxn>
                  <a:cxn ang="0">
                    <a:pos x="1210" y="1192"/>
                  </a:cxn>
                  <a:cxn ang="0">
                    <a:pos x="1188" y="1237"/>
                  </a:cxn>
                  <a:cxn ang="0">
                    <a:pos x="1172" y="1286"/>
                  </a:cxn>
                  <a:cxn ang="0">
                    <a:pos x="0" y="1286"/>
                  </a:cxn>
                  <a:cxn ang="0">
                    <a:pos x="0" y="0"/>
                  </a:cxn>
                </a:cxnLst>
                <a:rect l="0" t="0" r="r" b="b"/>
                <a:pathLst>
                  <a:path w="1397" h="1286">
                    <a:moveTo>
                      <a:pt x="0" y="0"/>
                    </a:moveTo>
                    <a:lnTo>
                      <a:pt x="1169" y="0"/>
                    </a:lnTo>
                    <a:lnTo>
                      <a:pt x="1185" y="51"/>
                    </a:lnTo>
                    <a:lnTo>
                      <a:pt x="1206" y="97"/>
                    </a:lnTo>
                    <a:lnTo>
                      <a:pt x="1234" y="141"/>
                    </a:lnTo>
                    <a:lnTo>
                      <a:pt x="1269" y="180"/>
                    </a:lnTo>
                    <a:lnTo>
                      <a:pt x="1307" y="214"/>
                    </a:lnTo>
                    <a:lnTo>
                      <a:pt x="1349" y="242"/>
                    </a:lnTo>
                    <a:lnTo>
                      <a:pt x="1397" y="265"/>
                    </a:lnTo>
                    <a:lnTo>
                      <a:pt x="1397" y="1031"/>
                    </a:lnTo>
                    <a:lnTo>
                      <a:pt x="1352" y="1052"/>
                    </a:lnTo>
                    <a:lnTo>
                      <a:pt x="1310" y="1080"/>
                    </a:lnTo>
                    <a:lnTo>
                      <a:pt x="1271" y="1113"/>
                    </a:lnTo>
                    <a:lnTo>
                      <a:pt x="1238" y="1151"/>
                    </a:lnTo>
                    <a:lnTo>
                      <a:pt x="1210" y="1192"/>
                    </a:lnTo>
                    <a:lnTo>
                      <a:pt x="1188" y="1237"/>
                    </a:lnTo>
                    <a:lnTo>
                      <a:pt x="1172" y="1286"/>
                    </a:lnTo>
                    <a:lnTo>
                      <a:pt x="0" y="1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6"/>
              <p:cNvSpPr>
                <a:spLocks/>
              </p:cNvSpPr>
              <p:nvPr/>
            </p:nvSpPr>
            <p:spPr bwMode="auto">
              <a:xfrm>
                <a:off x="8015287" y="3067050"/>
                <a:ext cx="327025" cy="32861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131" y="4"/>
                  </a:cxn>
                  <a:cxn ang="0">
                    <a:pos x="155" y="14"/>
                  </a:cxn>
                  <a:cxn ang="0">
                    <a:pos x="176" y="30"/>
                  </a:cxn>
                  <a:cxn ang="0">
                    <a:pos x="192" y="51"/>
                  </a:cxn>
                  <a:cxn ang="0">
                    <a:pos x="202" y="75"/>
                  </a:cxn>
                  <a:cxn ang="0">
                    <a:pos x="206" y="103"/>
                  </a:cxn>
                  <a:cxn ang="0">
                    <a:pos x="202" y="131"/>
                  </a:cxn>
                  <a:cxn ang="0">
                    <a:pos x="192" y="155"/>
                  </a:cxn>
                  <a:cxn ang="0">
                    <a:pos x="176" y="176"/>
                  </a:cxn>
                  <a:cxn ang="0">
                    <a:pos x="155" y="192"/>
                  </a:cxn>
                  <a:cxn ang="0">
                    <a:pos x="131" y="203"/>
                  </a:cxn>
                  <a:cxn ang="0">
                    <a:pos x="103" y="207"/>
                  </a:cxn>
                  <a:cxn ang="0">
                    <a:pos x="75" y="203"/>
                  </a:cxn>
                  <a:cxn ang="0">
                    <a:pos x="51" y="192"/>
                  </a:cxn>
                  <a:cxn ang="0">
                    <a:pos x="30" y="176"/>
                  </a:cxn>
                  <a:cxn ang="0">
                    <a:pos x="14" y="155"/>
                  </a:cxn>
                  <a:cxn ang="0">
                    <a:pos x="4" y="131"/>
                  </a:cxn>
                  <a:cxn ang="0">
                    <a:pos x="0" y="103"/>
                  </a:cxn>
                  <a:cxn ang="0">
                    <a:pos x="4" y="75"/>
                  </a:cxn>
                  <a:cxn ang="0">
                    <a:pos x="14" y="51"/>
                  </a:cxn>
                  <a:cxn ang="0">
                    <a:pos x="30" y="30"/>
                  </a:cxn>
                  <a:cxn ang="0">
                    <a:pos x="51" y="14"/>
                  </a:cxn>
                  <a:cxn ang="0">
                    <a:pos x="75" y="4"/>
                  </a:cxn>
                  <a:cxn ang="0">
                    <a:pos x="103" y="0"/>
                  </a:cxn>
                </a:cxnLst>
                <a:rect l="0" t="0" r="r" b="b"/>
                <a:pathLst>
                  <a:path w="206" h="207">
                    <a:moveTo>
                      <a:pt x="103" y="0"/>
                    </a:moveTo>
                    <a:lnTo>
                      <a:pt x="131" y="4"/>
                    </a:lnTo>
                    <a:lnTo>
                      <a:pt x="155" y="14"/>
                    </a:lnTo>
                    <a:lnTo>
                      <a:pt x="176" y="30"/>
                    </a:lnTo>
                    <a:lnTo>
                      <a:pt x="192" y="51"/>
                    </a:lnTo>
                    <a:lnTo>
                      <a:pt x="202" y="75"/>
                    </a:lnTo>
                    <a:lnTo>
                      <a:pt x="206" y="103"/>
                    </a:lnTo>
                    <a:lnTo>
                      <a:pt x="202" y="131"/>
                    </a:lnTo>
                    <a:lnTo>
                      <a:pt x="192" y="155"/>
                    </a:lnTo>
                    <a:lnTo>
                      <a:pt x="176" y="176"/>
                    </a:lnTo>
                    <a:lnTo>
                      <a:pt x="155" y="192"/>
                    </a:lnTo>
                    <a:lnTo>
                      <a:pt x="131" y="203"/>
                    </a:lnTo>
                    <a:lnTo>
                      <a:pt x="103" y="207"/>
                    </a:lnTo>
                    <a:lnTo>
                      <a:pt x="75" y="203"/>
                    </a:lnTo>
                    <a:lnTo>
                      <a:pt x="51" y="192"/>
                    </a:lnTo>
                    <a:lnTo>
                      <a:pt x="30" y="176"/>
                    </a:lnTo>
                    <a:lnTo>
                      <a:pt x="14" y="155"/>
                    </a:lnTo>
                    <a:lnTo>
                      <a:pt x="4" y="131"/>
                    </a:lnTo>
                    <a:lnTo>
                      <a:pt x="0" y="103"/>
                    </a:lnTo>
                    <a:lnTo>
                      <a:pt x="4" y="75"/>
                    </a:lnTo>
                    <a:lnTo>
                      <a:pt x="14" y="51"/>
                    </a:lnTo>
                    <a:lnTo>
                      <a:pt x="30" y="30"/>
                    </a:lnTo>
                    <a:lnTo>
                      <a:pt x="51" y="14"/>
                    </a:lnTo>
                    <a:lnTo>
                      <a:pt x="75" y="4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7"/>
              <p:cNvSpPr>
                <a:spLocks/>
              </p:cNvSpPr>
              <p:nvPr/>
            </p:nvSpPr>
            <p:spPr bwMode="auto">
              <a:xfrm>
                <a:off x="10409237" y="3067050"/>
                <a:ext cx="327025" cy="32861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131" y="4"/>
                  </a:cxn>
                  <a:cxn ang="0">
                    <a:pos x="154" y="14"/>
                  </a:cxn>
                  <a:cxn ang="0">
                    <a:pos x="176" y="30"/>
                  </a:cxn>
                  <a:cxn ang="0">
                    <a:pos x="191" y="51"/>
                  </a:cxn>
                  <a:cxn ang="0">
                    <a:pos x="202" y="75"/>
                  </a:cxn>
                  <a:cxn ang="0">
                    <a:pos x="206" y="103"/>
                  </a:cxn>
                  <a:cxn ang="0">
                    <a:pos x="202" y="131"/>
                  </a:cxn>
                  <a:cxn ang="0">
                    <a:pos x="191" y="155"/>
                  </a:cxn>
                  <a:cxn ang="0">
                    <a:pos x="176" y="176"/>
                  </a:cxn>
                  <a:cxn ang="0">
                    <a:pos x="154" y="192"/>
                  </a:cxn>
                  <a:cxn ang="0">
                    <a:pos x="131" y="203"/>
                  </a:cxn>
                  <a:cxn ang="0">
                    <a:pos x="103" y="207"/>
                  </a:cxn>
                  <a:cxn ang="0">
                    <a:pos x="75" y="203"/>
                  </a:cxn>
                  <a:cxn ang="0">
                    <a:pos x="51" y="192"/>
                  </a:cxn>
                  <a:cxn ang="0">
                    <a:pos x="30" y="176"/>
                  </a:cxn>
                  <a:cxn ang="0">
                    <a:pos x="14" y="155"/>
                  </a:cxn>
                  <a:cxn ang="0">
                    <a:pos x="4" y="131"/>
                  </a:cxn>
                  <a:cxn ang="0">
                    <a:pos x="0" y="103"/>
                  </a:cxn>
                  <a:cxn ang="0">
                    <a:pos x="4" y="75"/>
                  </a:cxn>
                  <a:cxn ang="0">
                    <a:pos x="14" y="51"/>
                  </a:cxn>
                  <a:cxn ang="0">
                    <a:pos x="30" y="30"/>
                  </a:cxn>
                  <a:cxn ang="0">
                    <a:pos x="51" y="14"/>
                  </a:cxn>
                  <a:cxn ang="0">
                    <a:pos x="75" y="4"/>
                  </a:cxn>
                  <a:cxn ang="0">
                    <a:pos x="103" y="0"/>
                  </a:cxn>
                </a:cxnLst>
                <a:rect l="0" t="0" r="r" b="b"/>
                <a:pathLst>
                  <a:path w="206" h="207">
                    <a:moveTo>
                      <a:pt x="103" y="0"/>
                    </a:moveTo>
                    <a:lnTo>
                      <a:pt x="131" y="4"/>
                    </a:lnTo>
                    <a:lnTo>
                      <a:pt x="154" y="14"/>
                    </a:lnTo>
                    <a:lnTo>
                      <a:pt x="176" y="30"/>
                    </a:lnTo>
                    <a:lnTo>
                      <a:pt x="191" y="51"/>
                    </a:lnTo>
                    <a:lnTo>
                      <a:pt x="202" y="75"/>
                    </a:lnTo>
                    <a:lnTo>
                      <a:pt x="206" y="103"/>
                    </a:lnTo>
                    <a:lnTo>
                      <a:pt x="202" y="131"/>
                    </a:lnTo>
                    <a:lnTo>
                      <a:pt x="191" y="155"/>
                    </a:lnTo>
                    <a:lnTo>
                      <a:pt x="176" y="176"/>
                    </a:lnTo>
                    <a:lnTo>
                      <a:pt x="154" y="192"/>
                    </a:lnTo>
                    <a:lnTo>
                      <a:pt x="131" y="203"/>
                    </a:lnTo>
                    <a:lnTo>
                      <a:pt x="103" y="207"/>
                    </a:lnTo>
                    <a:lnTo>
                      <a:pt x="75" y="203"/>
                    </a:lnTo>
                    <a:lnTo>
                      <a:pt x="51" y="192"/>
                    </a:lnTo>
                    <a:lnTo>
                      <a:pt x="30" y="176"/>
                    </a:lnTo>
                    <a:lnTo>
                      <a:pt x="14" y="155"/>
                    </a:lnTo>
                    <a:lnTo>
                      <a:pt x="4" y="131"/>
                    </a:lnTo>
                    <a:lnTo>
                      <a:pt x="0" y="103"/>
                    </a:lnTo>
                    <a:lnTo>
                      <a:pt x="4" y="75"/>
                    </a:lnTo>
                    <a:lnTo>
                      <a:pt x="14" y="51"/>
                    </a:lnTo>
                    <a:lnTo>
                      <a:pt x="30" y="30"/>
                    </a:lnTo>
                    <a:lnTo>
                      <a:pt x="51" y="14"/>
                    </a:lnTo>
                    <a:lnTo>
                      <a:pt x="75" y="4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8"/>
              <p:cNvSpPr>
                <a:spLocks/>
              </p:cNvSpPr>
              <p:nvPr/>
            </p:nvSpPr>
            <p:spPr bwMode="auto">
              <a:xfrm>
                <a:off x="8720137" y="2473325"/>
                <a:ext cx="1311275" cy="1514475"/>
              </a:xfrm>
              <a:custGeom>
                <a:avLst/>
                <a:gdLst/>
                <a:ahLst/>
                <a:cxnLst>
                  <a:cxn ang="0">
                    <a:pos x="413" y="0"/>
                  </a:cxn>
                  <a:cxn ang="0">
                    <a:pos x="464" y="4"/>
                  </a:cxn>
                  <a:cxn ang="0">
                    <a:pos x="515" y="15"/>
                  </a:cxn>
                  <a:cxn ang="0">
                    <a:pos x="562" y="32"/>
                  </a:cxn>
                  <a:cxn ang="0">
                    <a:pos x="607" y="56"/>
                  </a:cxn>
                  <a:cxn ang="0">
                    <a:pos x="650" y="85"/>
                  </a:cxn>
                  <a:cxn ang="0">
                    <a:pos x="687" y="120"/>
                  </a:cxn>
                  <a:cxn ang="0">
                    <a:pos x="721" y="160"/>
                  </a:cxn>
                  <a:cxn ang="0">
                    <a:pos x="751" y="205"/>
                  </a:cxn>
                  <a:cxn ang="0">
                    <a:pos x="778" y="253"/>
                  </a:cxn>
                  <a:cxn ang="0">
                    <a:pos x="798" y="305"/>
                  </a:cxn>
                  <a:cxn ang="0">
                    <a:pos x="814" y="359"/>
                  </a:cxn>
                  <a:cxn ang="0">
                    <a:pos x="823" y="417"/>
                  </a:cxn>
                  <a:cxn ang="0">
                    <a:pos x="826" y="477"/>
                  </a:cxn>
                  <a:cxn ang="0">
                    <a:pos x="823" y="537"/>
                  </a:cxn>
                  <a:cxn ang="0">
                    <a:pos x="814" y="594"/>
                  </a:cxn>
                  <a:cxn ang="0">
                    <a:pos x="798" y="650"/>
                  </a:cxn>
                  <a:cxn ang="0">
                    <a:pos x="778" y="702"/>
                  </a:cxn>
                  <a:cxn ang="0">
                    <a:pos x="751" y="750"/>
                  </a:cxn>
                  <a:cxn ang="0">
                    <a:pos x="721" y="793"/>
                  </a:cxn>
                  <a:cxn ang="0">
                    <a:pos x="687" y="833"/>
                  </a:cxn>
                  <a:cxn ang="0">
                    <a:pos x="650" y="869"/>
                  </a:cxn>
                  <a:cxn ang="0">
                    <a:pos x="607" y="898"/>
                  </a:cxn>
                  <a:cxn ang="0">
                    <a:pos x="562" y="922"/>
                  </a:cxn>
                  <a:cxn ang="0">
                    <a:pos x="515" y="939"/>
                  </a:cxn>
                  <a:cxn ang="0">
                    <a:pos x="464" y="950"/>
                  </a:cxn>
                  <a:cxn ang="0">
                    <a:pos x="413" y="954"/>
                  </a:cxn>
                  <a:cxn ang="0">
                    <a:pos x="361" y="950"/>
                  </a:cxn>
                  <a:cxn ang="0">
                    <a:pos x="311" y="939"/>
                  </a:cxn>
                  <a:cxn ang="0">
                    <a:pos x="263" y="922"/>
                  </a:cxn>
                  <a:cxn ang="0">
                    <a:pos x="218" y="898"/>
                  </a:cxn>
                  <a:cxn ang="0">
                    <a:pos x="176" y="869"/>
                  </a:cxn>
                  <a:cxn ang="0">
                    <a:pos x="139" y="833"/>
                  </a:cxn>
                  <a:cxn ang="0">
                    <a:pos x="105" y="793"/>
                  </a:cxn>
                  <a:cxn ang="0">
                    <a:pos x="74" y="750"/>
                  </a:cxn>
                  <a:cxn ang="0">
                    <a:pos x="48" y="702"/>
                  </a:cxn>
                  <a:cxn ang="0">
                    <a:pos x="28" y="650"/>
                  </a:cxn>
                  <a:cxn ang="0">
                    <a:pos x="12" y="594"/>
                  </a:cxn>
                  <a:cxn ang="0">
                    <a:pos x="3" y="537"/>
                  </a:cxn>
                  <a:cxn ang="0">
                    <a:pos x="0" y="477"/>
                  </a:cxn>
                  <a:cxn ang="0">
                    <a:pos x="3" y="417"/>
                  </a:cxn>
                  <a:cxn ang="0">
                    <a:pos x="12" y="359"/>
                  </a:cxn>
                  <a:cxn ang="0">
                    <a:pos x="28" y="305"/>
                  </a:cxn>
                  <a:cxn ang="0">
                    <a:pos x="48" y="253"/>
                  </a:cxn>
                  <a:cxn ang="0">
                    <a:pos x="74" y="205"/>
                  </a:cxn>
                  <a:cxn ang="0">
                    <a:pos x="105" y="160"/>
                  </a:cxn>
                  <a:cxn ang="0">
                    <a:pos x="139" y="120"/>
                  </a:cxn>
                  <a:cxn ang="0">
                    <a:pos x="176" y="85"/>
                  </a:cxn>
                  <a:cxn ang="0">
                    <a:pos x="218" y="56"/>
                  </a:cxn>
                  <a:cxn ang="0">
                    <a:pos x="263" y="32"/>
                  </a:cxn>
                  <a:cxn ang="0">
                    <a:pos x="311" y="15"/>
                  </a:cxn>
                  <a:cxn ang="0">
                    <a:pos x="361" y="4"/>
                  </a:cxn>
                  <a:cxn ang="0">
                    <a:pos x="413" y="0"/>
                  </a:cxn>
                </a:cxnLst>
                <a:rect l="0" t="0" r="r" b="b"/>
                <a:pathLst>
                  <a:path w="826" h="954">
                    <a:moveTo>
                      <a:pt x="413" y="0"/>
                    </a:moveTo>
                    <a:lnTo>
                      <a:pt x="464" y="4"/>
                    </a:lnTo>
                    <a:lnTo>
                      <a:pt x="515" y="15"/>
                    </a:lnTo>
                    <a:lnTo>
                      <a:pt x="562" y="32"/>
                    </a:lnTo>
                    <a:lnTo>
                      <a:pt x="607" y="56"/>
                    </a:lnTo>
                    <a:lnTo>
                      <a:pt x="650" y="85"/>
                    </a:lnTo>
                    <a:lnTo>
                      <a:pt x="687" y="120"/>
                    </a:lnTo>
                    <a:lnTo>
                      <a:pt x="721" y="160"/>
                    </a:lnTo>
                    <a:lnTo>
                      <a:pt x="751" y="205"/>
                    </a:lnTo>
                    <a:lnTo>
                      <a:pt x="778" y="253"/>
                    </a:lnTo>
                    <a:lnTo>
                      <a:pt x="798" y="305"/>
                    </a:lnTo>
                    <a:lnTo>
                      <a:pt x="814" y="359"/>
                    </a:lnTo>
                    <a:lnTo>
                      <a:pt x="823" y="417"/>
                    </a:lnTo>
                    <a:lnTo>
                      <a:pt x="826" y="477"/>
                    </a:lnTo>
                    <a:lnTo>
                      <a:pt x="823" y="537"/>
                    </a:lnTo>
                    <a:lnTo>
                      <a:pt x="814" y="594"/>
                    </a:lnTo>
                    <a:lnTo>
                      <a:pt x="798" y="650"/>
                    </a:lnTo>
                    <a:lnTo>
                      <a:pt x="778" y="702"/>
                    </a:lnTo>
                    <a:lnTo>
                      <a:pt x="751" y="750"/>
                    </a:lnTo>
                    <a:lnTo>
                      <a:pt x="721" y="793"/>
                    </a:lnTo>
                    <a:lnTo>
                      <a:pt x="687" y="833"/>
                    </a:lnTo>
                    <a:lnTo>
                      <a:pt x="650" y="869"/>
                    </a:lnTo>
                    <a:lnTo>
                      <a:pt x="607" y="898"/>
                    </a:lnTo>
                    <a:lnTo>
                      <a:pt x="562" y="922"/>
                    </a:lnTo>
                    <a:lnTo>
                      <a:pt x="515" y="939"/>
                    </a:lnTo>
                    <a:lnTo>
                      <a:pt x="464" y="950"/>
                    </a:lnTo>
                    <a:lnTo>
                      <a:pt x="413" y="954"/>
                    </a:lnTo>
                    <a:lnTo>
                      <a:pt x="361" y="950"/>
                    </a:lnTo>
                    <a:lnTo>
                      <a:pt x="311" y="939"/>
                    </a:lnTo>
                    <a:lnTo>
                      <a:pt x="263" y="922"/>
                    </a:lnTo>
                    <a:lnTo>
                      <a:pt x="218" y="898"/>
                    </a:lnTo>
                    <a:lnTo>
                      <a:pt x="176" y="869"/>
                    </a:lnTo>
                    <a:lnTo>
                      <a:pt x="139" y="833"/>
                    </a:lnTo>
                    <a:lnTo>
                      <a:pt x="105" y="793"/>
                    </a:lnTo>
                    <a:lnTo>
                      <a:pt x="74" y="750"/>
                    </a:lnTo>
                    <a:lnTo>
                      <a:pt x="48" y="702"/>
                    </a:lnTo>
                    <a:lnTo>
                      <a:pt x="28" y="650"/>
                    </a:lnTo>
                    <a:lnTo>
                      <a:pt x="12" y="594"/>
                    </a:lnTo>
                    <a:lnTo>
                      <a:pt x="3" y="537"/>
                    </a:lnTo>
                    <a:lnTo>
                      <a:pt x="0" y="477"/>
                    </a:lnTo>
                    <a:lnTo>
                      <a:pt x="3" y="417"/>
                    </a:lnTo>
                    <a:lnTo>
                      <a:pt x="12" y="359"/>
                    </a:lnTo>
                    <a:lnTo>
                      <a:pt x="28" y="305"/>
                    </a:lnTo>
                    <a:lnTo>
                      <a:pt x="48" y="253"/>
                    </a:lnTo>
                    <a:lnTo>
                      <a:pt x="74" y="205"/>
                    </a:lnTo>
                    <a:lnTo>
                      <a:pt x="105" y="160"/>
                    </a:lnTo>
                    <a:lnTo>
                      <a:pt x="139" y="120"/>
                    </a:lnTo>
                    <a:lnTo>
                      <a:pt x="176" y="85"/>
                    </a:lnTo>
                    <a:lnTo>
                      <a:pt x="218" y="56"/>
                    </a:lnTo>
                    <a:lnTo>
                      <a:pt x="263" y="32"/>
                    </a:lnTo>
                    <a:lnTo>
                      <a:pt x="311" y="15"/>
                    </a:lnTo>
                    <a:lnTo>
                      <a:pt x="361" y="4"/>
                    </a:lnTo>
                    <a:lnTo>
                      <a:pt x="413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9"/>
              <p:cNvSpPr>
                <a:spLocks noEditPoints="1"/>
              </p:cNvSpPr>
              <p:nvPr/>
            </p:nvSpPr>
            <p:spPr bwMode="auto">
              <a:xfrm>
                <a:off x="9048749" y="2746375"/>
                <a:ext cx="627062" cy="992188"/>
              </a:xfrm>
              <a:custGeom>
                <a:avLst/>
                <a:gdLst/>
                <a:ahLst/>
                <a:cxnLst>
                  <a:cxn ang="0">
                    <a:pos x="228" y="482"/>
                  </a:cxn>
                  <a:cxn ang="0">
                    <a:pos x="264" y="470"/>
                  </a:cxn>
                  <a:cxn ang="0">
                    <a:pos x="288" y="445"/>
                  </a:cxn>
                  <a:cxn ang="0">
                    <a:pos x="297" y="411"/>
                  </a:cxn>
                  <a:cxn ang="0">
                    <a:pos x="289" y="384"/>
                  </a:cxn>
                  <a:cxn ang="0">
                    <a:pos x="267" y="361"/>
                  </a:cxn>
                  <a:cxn ang="0">
                    <a:pos x="228" y="345"/>
                  </a:cxn>
                  <a:cxn ang="0">
                    <a:pos x="154" y="115"/>
                  </a:cxn>
                  <a:cxn ang="0">
                    <a:pos x="132" y="134"/>
                  </a:cxn>
                  <a:cxn ang="0">
                    <a:pos x="117" y="171"/>
                  </a:cxn>
                  <a:cxn ang="0">
                    <a:pos x="131" y="206"/>
                  </a:cxn>
                  <a:cxn ang="0">
                    <a:pos x="153" y="224"/>
                  </a:cxn>
                  <a:cxn ang="0">
                    <a:pos x="169" y="110"/>
                  </a:cxn>
                  <a:cxn ang="0">
                    <a:pos x="228" y="0"/>
                  </a:cxn>
                  <a:cxn ang="0">
                    <a:pos x="259" y="38"/>
                  </a:cxn>
                  <a:cxn ang="0">
                    <a:pos x="309" y="57"/>
                  </a:cxn>
                  <a:cxn ang="0">
                    <a:pos x="347" y="89"/>
                  </a:cxn>
                  <a:cxn ang="0">
                    <a:pos x="373" y="130"/>
                  </a:cxn>
                  <a:cxn ang="0">
                    <a:pos x="277" y="167"/>
                  </a:cxn>
                  <a:cxn ang="0">
                    <a:pos x="260" y="133"/>
                  </a:cxn>
                  <a:cxn ang="0">
                    <a:pos x="228" y="111"/>
                  </a:cxn>
                  <a:cxn ang="0">
                    <a:pos x="273" y="260"/>
                  </a:cxn>
                  <a:cxn ang="0">
                    <a:pos x="339" y="289"/>
                  </a:cxn>
                  <a:cxn ang="0">
                    <a:pos x="377" y="326"/>
                  </a:cxn>
                  <a:cxn ang="0">
                    <a:pos x="392" y="373"/>
                  </a:cxn>
                  <a:cxn ang="0">
                    <a:pos x="392" y="430"/>
                  </a:cxn>
                  <a:cxn ang="0">
                    <a:pos x="370" y="483"/>
                  </a:cxn>
                  <a:cxn ang="0">
                    <a:pos x="328" y="526"/>
                  </a:cxn>
                  <a:cxn ang="0">
                    <a:pos x="265" y="552"/>
                  </a:cxn>
                  <a:cxn ang="0">
                    <a:pos x="228" y="625"/>
                  </a:cxn>
                  <a:cxn ang="0">
                    <a:pos x="169" y="562"/>
                  </a:cxn>
                  <a:cxn ang="0">
                    <a:pos x="107" y="547"/>
                  </a:cxn>
                  <a:cxn ang="0">
                    <a:pos x="56" y="516"/>
                  </a:cxn>
                  <a:cxn ang="0">
                    <a:pos x="19" y="471"/>
                  </a:cxn>
                  <a:cxn ang="0">
                    <a:pos x="0" y="409"/>
                  </a:cxn>
                  <a:cxn ang="0">
                    <a:pos x="111" y="417"/>
                  </a:cxn>
                  <a:cxn ang="0">
                    <a:pos x="131" y="447"/>
                  </a:cxn>
                  <a:cxn ang="0">
                    <a:pos x="156" y="470"/>
                  </a:cxn>
                  <a:cxn ang="0">
                    <a:pos x="169" y="330"/>
                  </a:cxn>
                  <a:cxn ang="0">
                    <a:pos x="101" y="305"/>
                  </a:cxn>
                  <a:cxn ang="0">
                    <a:pos x="54" y="271"/>
                  </a:cxn>
                  <a:cxn ang="0">
                    <a:pos x="26" y="227"/>
                  </a:cxn>
                  <a:cxn ang="0">
                    <a:pos x="17" y="175"/>
                  </a:cxn>
                  <a:cxn ang="0">
                    <a:pos x="27" y="122"/>
                  </a:cxn>
                  <a:cxn ang="0">
                    <a:pos x="58" y="78"/>
                  </a:cxn>
                  <a:cxn ang="0">
                    <a:pos x="107" y="48"/>
                  </a:cxn>
                  <a:cxn ang="0">
                    <a:pos x="169" y="34"/>
                  </a:cxn>
                </a:cxnLst>
                <a:rect l="0" t="0" r="r" b="b"/>
                <a:pathLst>
                  <a:path w="395" h="625">
                    <a:moveTo>
                      <a:pt x="228" y="345"/>
                    </a:moveTo>
                    <a:lnTo>
                      <a:pt x="228" y="482"/>
                    </a:lnTo>
                    <a:lnTo>
                      <a:pt x="247" y="478"/>
                    </a:lnTo>
                    <a:lnTo>
                      <a:pt x="264" y="470"/>
                    </a:lnTo>
                    <a:lnTo>
                      <a:pt x="277" y="458"/>
                    </a:lnTo>
                    <a:lnTo>
                      <a:pt x="288" y="445"/>
                    </a:lnTo>
                    <a:lnTo>
                      <a:pt x="295" y="429"/>
                    </a:lnTo>
                    <a:lnTo>
                      <a:pt x="297" y="411"/>
                    </a:lnTo>
                    <a:lnTo>
                      <a:pt x="296" y="397"/>
                    </a:lnTo>
                    <a:lnTo>
                      <a:pt x="289" y="384"/>
                    </a:lnTo>
                    <a:lnTo>
                      <a:pt x="280" y="372"/>
                    </a:lnTo>
                    <a:lnTo>
                      <a:pt x="267" y="361"/>
                    </a:lnTo>
                    <a:lnTo>
                      <a:pt x="250" y="353"/>
                    </a:lnTo>
                    <a:lnTo>
                      <a:pt x="228" y="345"/>
                    </a:lnTo>
                    <a:close/>
                    <a:moveTo>
                      <a:pt x="169" y="110"/>
                    </a:moveTo>
                    <a:lnTo>
                      <a:pt x="154" y="115"/>
                    </a:lnTo>
                    <a:lnTo>
                      <a:pt x="142" y="123"/>
                    </a:lnTo>
                    <a:lnTo>
                      <a:pt x="132" y="134"/>
                    </a:lnTo>
                    <a:lnTo>
                      <a:pt x="121" y="151"/>
                    </a:lnTo>
                    <a:lnTo>
                      <a:pt x="117" y="171"/>
                    </a:lnTo>
                    <a:lnTo>
                      <a:pt x="120" y="188"/>
                    </a:lnTo>
                    <a:lnTo>
                      <a:pt x="131" y="206"/>
                    </a:lnTo>
                    <a:lnTo>
                      <a:pt x="140" y="215"/>
                    </a:lnTo>
                    <a:lnTo>
                      <a:pt x="153" y="224"/>
                    </a:lnTo>
                    <a:lnTo>
                      <a:pt x="169" y="231"/>
                    </a:lnTo>
                    <a:lnTo>
                      <a:pt x="169" y="110"/>
                    </a:lnTo>
                    <a:close/>
                    <a:moveTo>
                      <a:pt x="169" y="0"/>
                    </a:moveTo>
                    <a:lnTo>
                      <a:pt x="228" y="0"/>
                    </a:lnTo>
                    <a:lnTo>
                      <a:pt x="228" y="34"/>
                    </a:lnTo>
                    <a:lnTo>
                      <a:pt x="259" y="38"/>
                    </a:lnTo>
                    <a:lnTo>
                      <a:pt x="285" y="46"/>
                    </a:lnTo>
                    <a:lnTo>
                      <a:pt x="309" y="57"/>
                    </a:lnTo>
                    <a:lnTo>
                      <a:pt x="330" y="71"/>
                    </a:lnTo>
                    <a:lnTo>
                      <a:pt x="347" y="89"/>
                    </a:lnTo>
                    <a:lnTo>
                      <a:pt x="362" y="109"/>
                    </a:lnTo>
                    <a:lnTo>
                      <a:pt x="373" y="130"/>
                    </a:lnTo>
                    <a:lnTo>
                      <a:pt x="379" y="155"/>
                    </a:lnTo>
                    <a:lnTo>
                      <a:pt x="277" y="167"/>
                    </a:lnTo>
                    <a:lnTo>
                      <a:pt x="271" y="149"/>
                    </a:lnTo>
                    <a:lnTo>
                      <a:pt x="260" y="133"/>
                    </a:lnTo>
                    <a:lnTo>
                      <a:pt x="247" y="121"/>
                    </a:lnTo>
                    <a:lnTo>
                      <a:pt x="228" y="111"/>
                    </a:lnTo>
                    <a:lnTo>
                      <a:pt x="228" y="248"/>
                    </a:lnTo>
                    <a:lnTo>
                      <a:pt x="273" y="260"/>
                    </a:lnTo>
                    <a:lnTo>
                      <a:pt x="310" y="273"/>
                    </a:lnTo>
                    <a:lnTo>
                      <a:pt x="339" y="289"/>
                    </a:lnTo>
                    <a:lnTo>
                      <a:pt x="361" y="307"/>
                    </a:lnTo>
                    <a:lnTo>
                      <a:pt x="377" y="326"/>
                    </a:lnTo>
                    <a:lnTo>
                      <a:pt x="387" y="348"/>
                    </a:lnTo>
                    <a:lnTo>
                      <a:pt x="392" y="373"/>
                    </a:lnTo>
                    <a:lnTo>
                      <a:pt x="395" y="400"/>
                    </a:lnTo>
                    <a:lnTo>
                      <a:pt x="392" y="430"/>
                    </a:lnTo>
                    <a:lnTo>
                      <a:pt x="384" y="458"/>
                    </a:lnTo>
                    <a:lnTo>
                      <a:pt x="370" y="483"/>
                    </a:lnTo>
                    <a:lnTo>
                      <a:pt x="351" y="506"/>
                    </a:lnTo>
                    <a:lnTo>
                      <a:pt x="328" y="526"/>
                    </a:lnTo>
                    <a:lnTo>
                      <a:pt x="298" y="540"/>
                    </a:lnTo>
                    <a:lnTo>
                      <a:pt x="265" y="552"/>
                    </a:lnTo>
                    <a:lnTo>
                      <a:pt x="228" y="559"/>
                    </a:lnTo>
                    <a:lnTo>
                      <a:pt x="228" y="625"/>
                    </a:lnTo>
                    <a:lnTo>
                      <a:pt x="169" y="625"/>
                    </a:lnTo>
                    <a:lnTo>
                      <a:pt x="169" y="562"/>
                    </a:lnTo>
                    <a:lnTo>
                      <a:pt x="136" y="556"/>
                    </a:lnTo>
                    <a:lnTo>
                      <a:pt x="107" y="547"/>
                    </a:lnTo>
                    <a:lnTo>
                      <a:pt x="80" y="534"/>
                    </a:lnTo>
                    <a:lnTo>
                      <a:pt x="56" y="516"/>
                    </a:lnTo>
                    <a:lnTo>
                      <a:pt x="37" y="495"/>
                    </a:lnTo>
                    <a:lnTo>
                      <a:pt x="19" y="471"/>
                    </a:lnTo>
                    <a:lnTo>
                      <a:pt x="8" y="442"/>
                    </a:lnTo>
                    <a:lnTo>
                      <a:pt x="0" y="409"/>
                    </a:lnTo>
                    <a:lnTo>
                      <a:pt x="105" y="400"/>
                    </a:lnTo>
                    <a:lnTo>
                      <a:pt x="111" y="417"/>
                    </a:lnTo>
                    <a:lnTo>
                      <a:pt x="120" y="433"/>
                    </a:lnTo>
                    <a:lnTo>
                      <a:pt x="131" y="447"/>
                    </a:lnTo>
                    <a:lnTo>
                      <a:pt x="142" y="459"/>
                    </a:lnTo>
                    <a:lnTo>
                      <a:pt x="156" y="470"/>
                    </a:lnTo>
                    <a:lnTo>
                      <a:pt x="169" y="477"/>
                    </a:lnTo>
                    <a:lnTo>
                      <a:pt x="169" y="330"/>
                    </a:lnTo>
                    <a:lnTo>
                      <a:pt x="132" y="320"/>
                    </a:lnTo>
                    <a:lnTo>
                      <a:pt x="101" y="305"/>
                    </a:lnTo>
                    <a:lnTo>
                      <a:pt x="75" y="289"/>
                    </a:lnTo>
                    <a:lnTo>
                      <a:pt x="54" y="271"/>
                    </a:lnTo>
                    <a:lnTo>
                      <a:pt x="38" y="251"/>
                    </a:lnTo>
                    <a:lnTo>
                      <a:pt x="26" y="227"/>
                    </a:lnTo>
                    <a:lnTo>
                      <a:pt x="19" y="202"/>
                    </a:lnTo>
                    <a:lnTo>
                      <a:pt x="17" y="175"/>
                    </a:lnTo>
                    <a:lnTo>
                      <a:pt x="19" y="147"/>
                    </a:lnTo>
                    <a:lnTo>
                      <a:pt x="27" y="122"/>
                    </a:lnTo>
                    <a:lnTo>
                      <a:pt x="39" y="99"/>
                    </a:lnTo>
                    <a:lnTo>
                      <a:pt x="58" y="78"/>
                    </a:lnTo>
                    <a:lnTo>
                      <a:pt x="80" y="61"/>
                    </a:lnTo>
                    <a:lnTo>
                      <a:pt x="107" y="48"/>
                    </a:lnTo>
                    <a:lnTo>
                      <a:pt x="136" y="40"/>
                    </a:lnTo>
                    <a:lnTo>
                      <a:pt x="169" y="34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30"/>
            <p:cNvGrpSpPr/>
            <p:nvPr/>
          </p:nvGrpSpPr>
          <p:grpSpPr>
            <a:xfrm rot="260498">
              <a:off x="6175959" y="897686"/>
              <a:ext cx="4854575" cy="2338388"/>
              <a:chOff x="6948488" y="2060575"/>
              <a:chExt cx="4854575" cy="2338388"/>
            </a:xfrm>
          </p:grpSpPr>
          <p:sp>
            <p:nvSpPr>
              <p:cNvPr id="9" name="Rectangle 23"/>
              <p:cNvSpPr>
                <a:spLocks noChangeArrowheads="1"/>
              </p:cNvSpPr>
              <p:nvPr/>
            </p:nvSpPr>
            <p:spPr bwMode="auto">
              <a:xfrm>
                <a:off x="6948488" y="2060575"/>
                <a:ext cx="4854575" cy="23383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24"/>
              <p:cNvSpPr>
                <a:spLocks/>
              </p:cNvSpPr>
              <p:nvPr/>
            </p:nvSpPr>
            <p:spPr bwMode="auto">
              <a:xfrm>
                <a:off x="7162799" y="2209800"/>
                <a:ext cx="2208212" cy="2041525"/>
              </a:xfrm>
              <a:custGeom>
                <a:avLst/>
                <a:gdLst/>
                <a:ahLst/>
                <a:cxnLst>
                  <a:cxn ang="0">
                    <a:pos x="225" y="0"/>
                  </a:cxn>
                  <a:cxn ang="0">
                    <a:pos x="1391" y="0"/>
                  </a:cxn>
                  <a:cxn ang="0">
                    <a:pos x="1391" y="1286"/>
                  </a:cxn>
                  <a:cxn ang="0">
                    <a:pos x="225" y="1286"/>
                  </a:cxn>
                  <a:cxn ang="0">
                    <a:pos x="209" y="1237"/>
                  </a:cxn>
                  <a:cxn ang="0">
                    <a:pos x="186" y="1192"/>
                  </a:cxn>
                  <a:cxn ang="0">
                    <a:pos x="159" y="1151"/>
                  </a:cxn>
                  <a:cxn ang="0">
                    <a:pos x="126" y="1113"/>
                  </a:cxn>
                  <a:cxn ang="0">
                    <a:pos x="87" y="1080"/>
                  </a:cxn>
                  <a:cxn ang="0">
                    <a:pos x="45" y="1052"/>
                  </a:cxn>
                  <a:cxn ang="0">
                    <a:pos x="0" y="1031"/>
                  </a:cxn>
                  <a:cxn ang="0">
                    <a:pos x="0" y="254"/>
                  </a:cxn>
                  <a:cxn ang="0">
                    <a:pos x="45" y="233"/>
                  </a:cxn>
                  <a:cxn ang="0">
                    <a:pos x="87" y="206"/>
                  </a:cxn>
                  <a:cxn ang="0">
                    <a:pos x="126" y="173"/>
                  </a:cxn>
                  <a:cxn ang="0">
                    <a:pos x="159" y="136"/>
                  </a:cxn>
                  <a:cxn ang="0">
                    <a:pos x="186" y="95"/>
                  </a:cxn>
                  <a:cxn ang="0">
                    <a:pos x="209" y="50"/>
                  </a:cxn>
                  <a:cxn ang="0">
                    <a:pos x="225" y="0"/>
                  </a:cxn>
                </a:cxnLst>
                <a:rect l="0" t="0" r="r" b="b"/>
                <a:pathLst>
                  <a:path w="1391" h="1286">
                    <a:moveTo>
                      <a:pt x="225" y="0"/>
                    </a:moveTo>
                    <a:lnTo>
                      <a:pt x="1391" y="0"/>
                    </a:lnTo>
                    <a:lnTo>
                      <a:pt x="1391" y="1286"/>
                    </a:lnTo>
                    <a:lnTo>
                      <a:pt x="225" y="1286"/>
                    </a:lnTo>
                    <a:lnTo>
                      <a:pt x="209" y="1237"/>
                    </a:lnTo>
                    <a:lnTo>
                      <a:pt x="186" y="1192"/>
                    </a:lnTo>
                    <a:lnTo>
                      <a:pt x="159" y="1151"/>
                    </a:lnTo>
                    <a:lnTo>
                      <a:pt x="126" y="1113"/>
                    </a:lnTo>
                    <a:lnTo>
                      <a:pt x="87" y="1080"/>
                    </a:lnTo>
                    <a:lnTo>
                      <a:pt x="45" y="1052"/>
                    </a:lnTo>
                    <a:lnTo>
                      <a:pt x="0" y="1031"/>
                    </a:lnTo>
                    <a:lnTo>
                      <a:pt x="0" y="254"/>
                    </a:lnTo>
                    <a:lnTo>
                      <a:pt x="45" y="233"/>
                    </a:lnTo>
                    <a:lnTo>
                      <a:pt x="87" y="206"/>
                    </a:lnTo>
                    <a:lnTo>
                      <a:pt x="126" y="173"/>
                    </a:lnTo>
                    <a:lnTo>
                      <a:pt x="159" y="136"/>
                    </a:lnTo>
                    <a:lnTo>
                      <a:pt x="186" y="95"/>
                    </a:lnTo>
                    <a:lnTo>
                      <a:pt x="209" y="50"/>
                    </a:lnTo>
                    <a:lnTo>
                      <a:pt x="225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25"/>
              <p:cNvSpPr>
                <a:spLocks/>
              </p:cNvSpPr>
              <p:nvPr/>
            </p:nvSpPr>
            <p:spPr bwMode="auto">
              <a:xfrm>
                <a:off x="9371012" y="2209800"/>
                <a:ext cx="2217737" cy="2041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69" y="0"/>
                  </a:cxn>
                  <a:cxn ang="0">
                    <a:pos x="1185" y="51"/>
                  </a:cxn>
                  <a:cxn ang="0">
                    <a:pos x="1206" y="97"/>
                  </a:cxn>
                  <a:cxn ang="0">
                    <a:pos x="1234" y="141"/>
                  </a:cxn>
                  <a:cxn ang="0">
                    <a:pos x="1269" y="180"/>
                  </a:cxn>
                  <a:cxn ang="0">
                    <a:pos x="1307" y="214"/>
                  </a:cxn>
                  <a:cxn ang="0">
                    <a:pos x="1349" y="242"/>
                  </a:cxn>
                  <a:cxn ang="0">
                    <a:pos x="1397" y="265"/>
                  </a:cxn>
                  <a:cxn ang="0">
                    <a:pos x="1397" y="1031"/>
                  </a:cxn>
                  <a:cxn ang="0">
                    <a:pos x="1352" y="1052"/>
                  </a:cxn>
                  <a:cxn ang="0">
                    <a:pos x="1310" y="1080"/>
                  </a:cxn>
                  <a:cxn ang="0">
                    <a:pos x="1271" y="1113"/>
                  </a:cxn>
                  <a:cxn ang="0">
                    <a:pos x="1238" y="1151"/>
                  </a:cxn>
                  <a:cxn ang="0">
                    <a:pos x="1210" y="1192"/>
                  </a:cxn>
                  <a:cxn ang="0">
                    <a:pos x="1188" y="1237"/>
                  </a:cxn>
                  <a:cxn ang="0">
                    <a:pos x="1172" y="1286"/>
                  </a:cxn>
                  <a:cxn ang="0">
                    <a:pos x="0" y="1286"/>
                  </a:cxn>
                  <a:cxn ang="0">
                    <a:pos x="0" y="0"/>
                  </a:cxn>
                </a:cxnLst>
                <a:rect l="0" t="0" r="r" b="b"/>
                <a:pathLst>
                  <a:path w="1397" h="1286">
                    <a:moveTo>
                      <a:pt x="0" y="0"/>
                    </a:moveTo>
                    <a:lnTo>
                      <a:pt x="1169" y="0"/>
                    </a:lnTo>
                    <a:lnTo>
                      <a:pt x="1185" y="51"/>
                    </a:lnTo>
                    <a:lnTo>
                      <a:pt x="1206" y="97"/>
                    </a:lnTo>
                    <a:lnTo>
                      <a:pt x="1234" y="141"/>
                    </a:lnTo>
                    <a:lnTo>
                      <a:pt x="1269" y="180"/>
                    </a:lnTo>
                    <a:lnTo>
                      <a:pt x="1307" y="214"/>
                    </a:lnTo>
                    <a:lnTo>
                      <a:pt x="1349" y="242"/>
                    </a:lnTo>
                    <a:lnTo>
                      <a:pt x="1397" y="265"/>
                    </a:lnTo>
                    <a:lnTo>
                      <a:pt x="1397" y="1031"/>
                    </a:lnTo>
                    <a:lnTo>
                      <a:pt x="1352" y="1052"/>
                    </a:lnTo>
                    <a:lnTo>
                      <a:pt x="1310" y="1080"/>
                    </a:lnTo>
                    <a:lnTo>
                      <a:pt x="1271" y="1113"/>
                    </a:lnTo>
                    <a:lnTo>
                      <a:pt x="1238" y="1151"/>
                    </a:lnTo>
                    <a:lnTo>
                      <a:pt x="1210" y="1192"/>
                    </a:lnTo>
                    <a:lnTo>
                      <a:pt x="1188" y="1237"/>
                    </a:lnTo>
                    <a:lnTo>
                      <a:pt x="1172" y="1286"/>
                    </a:lnTo>
                    <a:lnTo>
                      <a:pt x="0" y="1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26"/>
              <p:cNvSpPr>
                <a:spLocks/>
              </p:cNvSpPr>
              <p:nvPr/>
            </p:nvSpPr>
            <p:spPr bwMode="auto">
              <a:xfrm>
                <a:off x="8015287" y="3067050"/>
                <a:ext cx="327025" cy="32861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131" y="4"/>
                  </a:cxn>
                  <a:cxn ang="0">
                    <a:pos x="155" y="14"/>
                  </a:cxn>
                  <a:cxn ang="0">
                    <a:pos x="176" y="30"/>
                  </a:cxn>
                  <a:cxn ang="0">
                    <a:pos x="192" y="51"/>
                  </a:cxn>
                  <a:cxn ang="0">
                    <a:pos x="202" y="75"/>
                  </a:cxn>
                  <a:cxn ang="0">
                    <a:pos x="206" y="103"/>
                  </a:cxn>
                  <a:cxn ang="0">
                    <a:pos x="202" y="131"/>
                  </a:cxn>
                  <a:cxn ang="0">
                    <a:pos x="192" y="155"/>
                  </a:cxn>
                  <a:cxn ang="0">
                    <a:pos x="176" y="176"/>
                  </a:cxn>
                  <a:cxn ang="0">
                    <a:pos x="155" y="192"/>
                  </a:cxn>
                  <a:cxn ang="0">
                    <a:pos x="131" y="203"/>
                  </a:cxn>
                  <a:cxn ang="0">
                    <a:pos x="103" y="207"/>
                  </a:cxn>
                  <a:cxn ang="0">
                    <a:pos x="75" y="203"/>
                  </a:cxn>
                  <a:cxn ang="0">
                    <a:pos x="51" y="192"/>
                  </a:cxn>
                  <a:cxn ang="0">
                    <a:pos x="30" y="176"/>
                  </a:cxn>
                  <a:cxn ang="0">
                    <a:pos x="14" y="155"/>
                  </a:cxn>
                  <a:cxn ang="0">
                    <a:pos x="4" y="131"/>
                  </a:cxn>
                  <a:cxn ang="0">
                    <a:pos x="0" y="103"/>
                  </a:cxn>
                  <a:cxn ang="0">
                    <a:pos x="4" y="75"/>
                  </a:cxn>
                  <a:cxn ang="0">
                    <a:pos x="14" y="51"/>
                  </a:cxn>
                  <a:cxn ang="0">
                    <a:pos x="30" y="30"/>
                  </a:cxn>
                  <a:cxn ang="0">
                    <a:pos x="51" y="14"/>
                  </a:cxn>
                  <a:cxn ang="0">
                    <a:pos x="75" y="4"/>
                  </a:cxn>
                  <a:cxn ang="0">
                    <a:pos x="103" y="0"/>
                  </a:cxn>
                </a:cxnLst>
                <a:rect l="0" t="0" r="r" b="b"/>
                <a:pathLst>
                  <a:path w="206" h="207">
                    <a:moveTo>
                      <a:pt x="103" y="0"/>
                    </a:moveTo>
                    <a:lnTo>
                      <a:pt x="131" y="4"/>
                    </a:lnTo>
                    <a:lnTo>
                      <a:pt x="155" y="14"/>
                    </a:lnTo>
                    <a:lnTo>
                      <a:pt x="176" y="30"/>
                    </a:lnTo>
                    <a:lnTo>
                      <a:pt x="192" y="51"/>
                    </a:lnTo>
                    <a:lnTo>
                      <a:pt x="202" y="75"/>
                    </a:lnTo>
                    <a:lnTo>
                      <a:pt x="206" y="103"/>
                    </a:lnTo>
                    <a:lnTo>
                      <a:pt x="202" y="131"/>
                    </a:lnTo>
                    <a:lnTo>
                      <a:pt x="192" y="155"/>
                    </a:lnTo>
                    <a:lnTo>
                      <a:pt x="176" y="176"/>
                    </a:lnTo>
                    <a:lnTo>
                      <a:pt x="155" y="192"/>
                    </a:lnTo>
                    <a:lnTo>
                      <a:pt x="131" y="203"/>
                    </a:lnTo>
                    <a:lnTo>
                      <a:pt x="103" y="207"/>
                    </a:lnTo>
                    <a:lnTo>
                      <a:pt x="75" y="203"/>
                    </a:lnTo>
                    <a:lnTo>
                      <a:pt x="51" y="192"/>
                    </a:lnTo>
                    <a:lnTo>
                      <a:pt x="30" y="176"/>
                    </a:lnTo>
                    <a:lnTo>
                      <a:pt x="14" y="155"/>
                    </a:lnTo>
                    <a:lnTo>
                      <a:pt x="4" y="131"/>
                    </a:lnTo>
                    <a:lnTo>
                      <a:pt x="0" y="103"/>
                    </a:lnTo>
                    <a:lnTo>
                      <a:pt x="4" y="75"/>
                    </a:lnTo>
                    <a:lnTo>
                      <a:pt x="14" y="51"/>
                    </a:lnTo>
                    <a:lnTo>
                      <a:pt x="30" y="30"/>
                    </a:lnTo>
                    <a:lnTo>
                      <a:pt x="51" y="14"/>
                    </a:lnTo>
                    <a:lnTo>
                      <a:pt x="75" y="4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27"/>
              <p:cNvSpPr>
                <a:spLocks/>
              </p:cNvSpPr>
              <p:nvPr/>
            </p:nvSpPr>
            <p:spPr bwMode="auto">
              <a:xfrm>
                <a:off x="10409237" y="3067050"/>
                <a:ext cx="327025" cy="32861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131" y="4"/>
                  </a:cxn>
                  <a:cxn ang="0">
                    <a:pos x="154" y="14"/>
                  </a:cxn>
                  <a:cxn ang="0">
                    <a:pos x="176" y="30"/>
                  </a:cxn>
                  <a:cxn ang="0">
                    <a:pos x="191" y="51"/>
                  </a:cxn>
                  <a:cxn ang="0">
                    <a:pos x="202" y="75"/>
                  </a:cxn>
                  <a:cxn ang="0">
                    <a:pos x="206" y="103"/>
                  </a:cxn>
                  <a:cxn ang="0">
                    <a:pos x="202" y="131"/>
                  </a:cxn>
                  <a:cxn ang="0">
                    <a:pos x="191" y="155"/>
                  </a:cxn>
                  <a:cxn ang="0">
                    <a:pos x="176" y="176"/>
                  </a:cxn>
                  <a:cxn ang="0">
                    <a:pos x="154" y="192"/>
                  </a:cxn>
                  <a:cxn ang="0">
                    <a:pos x="131" y="203"/>
                  </a:cxn>
                  <a:cxn ang="0">
                    <a:pos x="103" y="207"/>
                  </a:cxn>
                  <a:cxn ang="0">
                    <a:pos x="75" y="203"/>
                  </a:cxn>
                  <a:cxn ang="0">
                    <a:pos x="51" y="192"/>
                  </a:cxn>
                  <a:cxn ang="0">
                    <a:pos x="30" y="176"/>
                  </a:cxn>
                  <a:cxn ang="0">
                    <a:pos x="14" y="155"/>
                  </a:cxn>
                  <a:cxn ang="0">
                    <a:pos x="4" y="131"/>
                  </a:cxn>
                  <a:cxn ang="0">
                    <a:pos x="0" y="103"/>
                  </a:cxn>
                  <a:cxn ang="0">
                    <a:pos x="4" y="75"/>
                  </a:cxn>
                  <a:cxn ang="0">
                    <a:pos x="14" y="51"/>
                  </a:cxn>
                  <a:cxn ang="0">
                    <a:pos x="30" y="30"/>
                  </a:cxn>
                  <a:cxn ang="0">
                    <a:pos x="51" y="14"/>
                  </a:cxn>
                  <a:cxn ang="0">
                    <a:pos x="75" y="4"/>
                  </a:cxn>
                  <a:cxn ang="0">
                    <a:pos x="103" y="0"/>
                  </a:cxn>
                </a:cxnLst>
                <a:rect l="0" t="0" r="r" b="b"/>
                <a:pathLst>
                  <a:path w="206" h="207">
                    <a:moveTo>
                      <a:pt x="103" y="0"/>
                    </a:moveTo>
                    <a:lnTo>
                      <a:pt x="131" y="4"/>
                    </a:lnTo>
                    <a:lnTo>
                      <a:pt x="154" y="14"/>
                    </a:lnTo>
                    <a:lnTo>
                      <a:pt x="176" y="30"/>
                    </a:lnTo>
                    <a:lnTo>
                      <a:pt x="191" y="51"/>
                    </a:lnTo>
                    <a:lnTo>
                      <a:pt x="202" y="75"/>
                    </a:lnTo>
                    <a:lnTo>
                      <a:pt x="206" y="103"/>
                    </a:lnTo>
                    <a:lnTo>
                      <a:pt x="202" y="131"/>
                    </a:lnTo>
                    <a:lnTo>
                      <a:pt x="191" y="155"/>
                    </a:lnTo>
                    <a:lnTo>
                      <a:pt x="176" y="176"/>
                    </a:lnTo>
                    <a:lnTo>
                      <a:pt x="154" y="192"/>
                    </a:lnTo>
                    <a:lnTo>
                      <a:pt x="131" y="203"/>
                    </a:lnTo>
                    <a:lnTo>
                      <a:pt x="103" y="207"/>
                    </a:lnTo>
                    <a:lnTo>
                      <a:pt x="75" y="203"/>
                    </a:lnTo>
                    <a:lnTo>
                      <a:pt x="51" y="192"/>
                    </a:lnTo>
                    <a:lnTo>
                      <a:pt x="30" y="176"/>
                    </a:lnTo>
                    <a:lnTo>
                      <a:pt x="14" y="155"/>
                    </a:lnTo>
                    <a:lnTo>
                      <a:pt x="4" y="131"/>
                    </a:lnTo>
                    <a:lnTo>
                      <a:pt x="0" y="103"/>
                    </a:lnTo>
                    <a:lnTo>
                      <a:pt x="4" y="75"/>
                    </a:lnTo>
                    <a:lnTo>
                      <a:pt x="14" y="51"/>
                    </a:lnTo>
                    <a:lnTo>
                      <a:pt x="30" y="30"/>
                    </a:lnTo>
                    <a:lnTo>
                      <a:pt x="51" y="14"/>
                    </a:lnTo>
                    <a:lnTo>
                      <a:pt x="75" y="4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28"/>
              <p:cNvSpPr>
                <a:spLocks/>
              </p:cNvSpPr>
              <p:nvPr/>
            </p:nvSpPr>
            <p:spPr bwMode="auto">
              <a:xfrm>
                <a:off x="8720137" y="2473325"/>
                <a:ext cx="1311275" cy="1514475"/>
              </a:xfrm>
              <a:custGeom>
                <a:avLst/>
                <a:gdLst/>
                <a:ahLst/>
                <a:cxnLst>
                  <a:cxn ang="0">
                    <a:pos x="413" y="0"/>
                  </a:cxn>
                  <a:cxn ang="0">
                    <a:pos x="464" y="4"/>
                  </a:cxn>
                  <a:cxn ang="0">
                    <a:pos x="515" y="15"/>
                  </a:cxn>
                  <a:cxn ang="0">
                    <a:pos x="562" y="32"/>
                  </a:cxn>
                  <a:cxn ang="0">
                    <a:pos x="607" y="56"/>
                  </a:cxn>
                  <a:cxn ang="0">
                    <a:pos x="650" y="85"/>
                  </a:cxn>
                  <a:cxn ang="0">
                    <a:pos x="687" y="120"/>
                  </a:cxn>
                  <a:cxn ang="0">
                    <a:pos x="721" y="160"/>
                  </a:cxn>
                  <a:cxn ang="0">
                    <a:pos x="751" y="205"/>
                  </a:cxn>
                  <a:cxn ang="0">
                    <a:pos x="778" y="253"/>
                  </a:cxn>
                  <a:cxn ang="0">
                    <a:pos x="798" y="305"/>
                  </a:cxn>
                  <a:cxn ang="0">
                    <a:pos x="814" y="359"/>
                  </a:cxn>
                  <a:cxn ang="0">
                    <a:pos x="823" y="417"/>
                  </a:cxn>
                  <a:cxn ang="0">
                    <a:pos x="826" y="477"/>
                  </a:cxn>
                  <a:cxn ang="0">
                    <a:pos x="823" y="537"/>
                  </a:cxn>
                  <a:cxn ang="0">
                    <a:pos x="814" y="594"/>
                  </a:cxn>
                  <a:cxn ang="0">
                    <a:pos x="798" y="650"/>
                  </a:cxn>
                  <a:cxn ang="0">
                    <a:pos x="778" y="702"/>
                  </a:cxn>
                  <a:cxn ang="0">
                    <a:pos x="751" y="750"/>
                  </a:cxn>
                  <a:cxn ang="0">
                    <a:pos x="721" y="793"/>
                  </a:cxn>
                  <a:cxn ang="0">
                    <a:pos x="687" y="833"/>
                  </a:cxn>
                  <a:cxn ang="0">
                    <a:pos x="650" y="869"/>
                  </a:cxn>
                  <a:cxn ang="0">
                    <a:pos x="607" y="898"/>
                  </a:cxn>
                  <a:cxn ang="0">
                    <a:pos x="562" y="922"/>
                  </a:cxn>
                  <a:cxn ang="0">
                    <a:pos x="515" y="939"/>
                  </a:cxn>
                  <a:cxn ang="0">
                    <a:pos x="464" y="950"/>
                  </a:cxn>
                  <a:cxn ang="0">
                    <a:pos x="413" y="954"/>
                  </a:cxn>
                  <a:cxn ang="0">
                    <a:pos x="361" y="950"/>
                  </a:cxn>
                  <a:cxn ang="0">
                    <a:pos x="311" y="939"/>
                  </a:cxn>
                  <a:cxn ang="0">
                    <a:pos x="263" y="922"/>
                  </a:cxn>
                  <a:cxn ang="0">
                    <a:pos x="218" y="898"/>
                  </a:cxn>
                  <a:cxn ang="0">
                    <a:pos x="176" y="869"/>
                  </a:cxn>
                  <a:cxn ang="0">
                    <a:pos x="139" y="833"/>
                  </a:cxn>
                  <a:cxn ang="0">
                    <a:pos x="105" y="793"/>
                  </a:cxn>
                  <a:cxn ang="0">
                    <a:pos x="74" y="750"/>
                  </a:cxn>
                  <a:cxn ang="0">
                    <a:pos x="48" y="702"/>
                  </a:cxn>
                  <a:cxn ang="0">
                    <a:pos x="28" y="650"/>
                  </a:cxn>
                  <a:cxn ang="0">
                    <a:pos x="12" y="594"/>
                  </a:cxn>
                  <a:cxn ang="0">
                    <a:pos x="3" y="537"/>
                  </a:cxn>
                  <a:cxn ang="0">
                    <a:pos x="0" y="477"/>
                  </a:cxn>
                  <a:cxn ang="0">
                    <a:pos x="3" y="417"/>
                  </a:cxn>
                  <a:cxn ang="0">
                    <a:pos x="12" y="359"/>
                  </a:cxn>
                  <a:cxn ang="0">
                    <a:pos x="28" y="305"/>
                  </a:cxn>
                  <a:cxn ang="0">
                    <a:pos x="48" y="253"/>
                  </a:cxn>
                  <a:cxn ang="0">
                    <a:pos x="74" y="205"/>
                  </a:cxn>
                  <a:cxn ang="0">
                    <a:pos x="105" y="160"/>
                  </a:cxn>
                  <a:cxn ang="0">
                    <a:pos x="139" y="120"/>
                  </a:cxn>
                  <a:cxn ang="0">
                    <a:pos x="176" y="85"/>
                  </a:cxn>
                  <a:cxn ang="0">
                    <a:pos x="218" y="56"/>
                  </a:cxn>
                  <a:cxn ang="0">
                    <a:pos x="263" y="32"/>
                  </a:cxn>
                  <a:cxn ang="0">
                    <a:pos x="311" y="15"/>
                  </a:cxn>
                  <a:cxn ang="0">
                    <a:pos x="361" y="4"/>
                  </a:cxn>
                  <a:cxn ang="0">
                    <a:pos x="413" y="0"/>
                  </a:cxn>
                </a:cxnLst>
                <a:rect l="0" t="0" r="r" b="b"/>
                <a:pathLst>
                  <a:path w="826" h="954">
                    <a:moveTo>
                      <a:pt x="413" y="0"/>
                    </a:moveTo>
                    <a:lnTo>
                      <a:pt x="464" y="4"/>
                    </a:lnTo>
                    <a:lnTo>
                      <a:pt x="515" y="15"/>
                    </a:lnTo>
                    <a:lnTo>
                      <a:pt x="562" y="32"/>
                    </a:lnTo>
                    <a:lnTo>
                      <a:pt x="607" y="56"/>
                    </a:lnTo>
                    <a:lnTo>
                      <a:pt x="650" y="85"/>
                    </a:lnTo>
                    <a:lnTo>
                      <a:pt x="687" y="120"/>
                    </a:lnTo>
                    <a:lnTo>
                      <a:pt x="721" y="160"/>
                    </a:lnTo>
                    <a:lnTo>
                      <a:pt x="751" y="205"/>
                    </a:lnTo>
                    <a:lnTo>
                      <a:pt x="778" y="253"/>
                    </a:lnTo>
                    <a:lnTo>
                      <a:pt x="798" y="305"/>
                    </a:lnTo>
                    <a:lnTo>
                      <a:pt x="814" y="359"/>
                    </a:lnTo>
                    <a:lnTo>
                      <a:pt x="823" y="417"/>
                    </a:lnTo>
                    <a:lnTo>
                      <a:pt x="826" y="477"/>
                    </a:lnTo>
                    <a:lnTo>
                      <a:pt x="823" y="537"/>
                    </a:lnTo>
                    <a:lnTo>
                      <a:pt x="814" y="594"/>
                    </a:lnTo>
                    <a:lnTo>
                      <a:pt x="798" y="650"/>
                    </a:lnTo>
                    <a:lnTo>
                      <a:pt x="778" y="702"/>
                    </a:lnTo>
                    <a:lnTo>
                      <a:pt x="751" y="750"/>
                    </a:lnTo>
                    <a:lnTo>
                      <a:pt x="721" y="793"/>
                    </a:lnTo>
                    <a:lnTo>
                      <a:pt x="687" y="833"/>
                    </a:lnTo>
                    <a:lnTo>
                      <a:pt x="650" y="869"/>
                    </a:lnTo>
                    <a:lnTo>
                      <a:pt x="607" y="898"/>
                    </a:lnTo>
                    <a:lnTo>
                      <a:pt x="562" y="922"/>
                    </a:lnTo>
                    <a:lnTo>
                      <a:pt x="515" y="939"/>
                    </a:lnTo>
                    <a:lnTo>
                      <a:pt x="464" y="950"/>
                    </a:lnTo>
                    <a:lnTo>
                      <a:pt x="413" y="954"/>
                    </a:lnTo>
                    <a:lnTo>
                      <a:pt x="361" y="950"/>
                    </a:lnTo>
                    <a:lnTo>
                      <a:pt x="311" y="939"/>
                    </a:lnTo>
                    <a:lnTo>
                      <a:pt x="263" y="922"/>
                    </a:lnTo>
                    <a:lnTo>
                      <a:pt x="218" y="898"/>
                    </a:lnTo>
                    <a:lnTo>
                      <a:pt x="176" y="869"/>
                    </a:lnTo>
                    <a:lnTo>
                      <a:pt x="139" y="833"/>
                    </a:lnTo>
                    <a:lnTo>
                      <a:pt x="105" y="793"/>
                    </a:lnTo>
                    <a:lnTo>
                      <a:pt x="74" y="750"/>
                    </a:lnTo>
                    <a:lnTo>
                      <a:pt x="48" y="702"/>
                    </a:lnTo>
                    <a:lnTo>
                      <a:pt x="28" y="650"/>
                    </a:lnTo>
                    <a:lnTo>
                      <a:pt x="12" y="594"/>
                    </a:lnTo>
                    <a:lnTo>
                      <a:pt x="3" y="537"/>
                    </a:lnTo>
                    <a:lnTo>
                      <a:pt x="0" y="477"/>
                    </a:lnTo>
                    <a:lnTo>
                      <a:pt x="3" y="417"/>
                    </a:lnTo>
                    <a:lnTo>
                      <a:pt x="12" y="359"/>
                    </a:lnTo>
                    <a:lnTo>
                      <a:pt x="28" y="305"/>
                    </a:lnTo>
                    <a:lnTo>
                      <a:pt x="48" y="253"/>
                    </a:lnTo>
                    <a:lnTo>
                      <a:pt x="74" y="205"/>
                    </a:lnTo>
                    <a:lnTo>
                      <a:pt x="105" y="160"/>
                    </a:lnTo>
                    <a:lnTo>
                      <a:pt x="139" y="120"/>
                    </a:lnTo>
                    <a:lnTo>
                      <a:pt x="176" y="85"/>
                    </a:lnTo>
                    <a:lnTo>
                      <a:pt x="218" y="56"/>
                    </a:lnTo>
                    <a:lnTo>
                      <a:pt x="263" y="32"/>
                    </a:lnTo>
                    <a:lnTo>
                      <a:pt x="311" y="15"/>
                    </a:lnTo>
                    <a:lnTo>
                      <a:pt x="361" y="4"/>
                    </a:lnTo>
                    <a:lnTo>
                      <a:pt x="413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29"/>
              <p:cNvSpPr>
                <a:spLocks noEditPoints="1"/>
              </p:cNvSpPr>
              <p:nvPr/>
            </p:nvSpPr>
            <p:spPr bwMode="auto">
              <a:xfrm>
                <a:off x="9048749" y="2746375"/>
                <a:ext cx="627062" cy="992188"/>
              </a:xfrm>
              <a:custGeom>
                <a:avLst/>
                <a:gdLst/>
                <a:ahLst/>
                <a:cxnLst>
                  <a:cxn ang="0">
                    <a:pos x="228" y="482"/>
                  </a:cxn>
                  <a:cxn ang="0">
                    <a:pos x="264" y="470"/>
                  </a:cxn>
                  <a:cxn ang="0">
                    <a:pos x="288" y="445"/>
                  </a:cxn>
                  <a:cxn ang="0">
                    <a:pos x="297" y="411"/>
                  </a:cxn>
                  <a:cxn ang="0">
                    <a:pos x="289" y="384"/>
                  </a:cxn>
                  <a:cxn ang="0">
                    <a:pos x="267" y="361"/>
                  </a:cxn>
                  <a:cxn ang="0">
                    <a:pos x="228" y="345"/>
                  </a:cxn>
                  <a:cxn ang="0">
                    <a:pos x="154" y="115"/>
                  </a:cxn>
                  <a:cxn ang="0">
                    <a:pos x="132" y="134"/>
                  </a:cxn>
                  <a:cxn ang="0">
                    <a:pos x="117" y="171"/>
                  </a:cxn>
                  <a:cxn ang="0">
                    <a:pos x="131" y="206"/>
                  </a:cxn>
                  <a:cxn ang="0">
                    <a:pos x="153" y="224"/>
                  </a:cxn>
                  <a:cxn ang="0">
                    <a:pos x="169" y="110"/>
                  </a:cxn>
                  <a:cxn ang="0">
                    <a:pos x="228" y="0"/>
                  </a:cxn>
                  <a:cxn ang="0">
                    <a:pos x="259" y="38"/>
                  </a:cxn>
                  <a:cxn ang="0">
                    <a:pos x="309" y="57"/>
                  </a:cxn>
                  <a:cxn ang="0">
                    <a:pos x="347" y="89"/>
                  </a:cxn>
                  <a:cxn ang="0">
                    <a:pos x="373" y="130"/>
                  </a:cxn>
                  <a:cxn ang="0">
                    <a:pos x="277" y="167"/>
                  </a:cxn>
                  <a:cxn ang="0">
                    <a:pos x="260" y="133"/>
                  </a:cxn>
                  <a:cxn ang="0">
                    <a:pos x="228" y="111"/>
                  </a:cxn>
                  <a:cxn ang="0">
                    <a:pos x="273" y="260"/>
                  </a:cxn>
                  <a:cxn ang="0">
                    <a:pos x="339" y="289"/>
                  </a:cxn>
                  <a:cxn ang="0">
                    <a:pos x="377" y="326"/>
                  </a:cxn>
                  <a:cxn ang="0">
                    <a:pos x="392" y="373"/>
                  </a:cxn>
                  <a:cxn ang="0">
                    <a:pos x="392" y="430"/>
                  </a:cxn>
                  <a:cxn ang="0">
                    <a:pos x="370" y="483"/>
                  </a:cxn>
                  <a:cxn ang="0">
                    <a:pos x="328" y="526"/>
                  </a:cxn>
                  <a:cxn ang="0">
                    <a:pos x="265" y="552"/>
                  </a:cxn>
                  <a:cxn ang="0">
                    <a:pos x="228" y="625"/>
                  </a:cxn>
                  <a:cxn ang="0">
                    <a:pos x="169" y="562"/>
                  </a:cxn>
                  <a:cxn ang="0">
                    <a:pos x="107" y="547"/>
                  </a:cxn>
                  <a:cxn ang="0">
                    <a:pos x="56" y="516"/>
                  </a:cxn>
                  <a:cxn ang="0">
                    <a:pos x="19" y="471"/>
                  </a:cxn>
                  <a:cxn ang="0">
                    <a:pos x="0" y="409"/>
                  </a:cxn>
                  <a:cxn ang="0">
                    <a:pos x="111" y="417"/>
                  </a:cxn>
                  <a:cxn ang="0">
                    <a:pos x="131" y="447"/>
                  </a:cxn>
                  <a:cxn ang="0">
                    <a:pos x="156" y="470"/>
                  </a:cxn>
                  <a:cxn ang="0">
                    <a:pos x="169" y="330"/>
                  </a:cxn>
                  <a:cxn ang="0">
                    <a:pos x="101" y="305"/>
                  </a:cxn>
                  <a:cxn ang="0">
                    <a:pos x="54" y="271"/>
                  </a:cxn>
                  <a:cxn ang="0">
                    <a:pos x="26" y="227"/>
                  </a:cxn>
                  <a:cxn ang="0">
                    <a:pos x="17" y="175"/>
                  </a:cxn>
                  <a:cxn ang="0">
                    <a:pos x="27" y="122"/>
                  </a:cxn>
                  <a:cxn ang="0">
                    <a:pos x="58" y="78"/>
                  </a:cxn>
                  <a:cxn ang="0">
                    <a:pos x="107" y="48"/>
                  </a:cxn>
                  <a:cxn ang="0">
                    <a:pos x="169" y="34"/>
                  </a:cxn>
                </a:cxnLst>
                <a:rect l="0" t="0" r="r" b="b"/>
                <a:pathLst>
                  <a:path w="395" h="625">
                    <a:moveTo>
                      <a:pt x="228" y="345"/>
                    </a:moveTo>
                    <a:lnTo>
                      <a:pt x="228" y="482"/>
                    </a:lnTo>
                    <a:lnTo>
                      <a:pt x="247" y="478"/>
                    </a:lnTo>
                    <a:lnTo>
                      <a:pt x="264" y="470"/>
                    </a:lnTo>
                    <a:lnTo>
                      <a:pt x="277" y="458"/>
                    </a:lnTo>
                    <a:lnTo>
                      <a:pt x="288" y="445"/>
                    </a:lnTo>
                    <a:lnTo>
                      <a:pt x="295" y="429"/>
                    </a:lnTo>
                    <a:lnTo>
                      <a:pt x="297" y="411"/>
                    </a:lnTo>
                    <a:lnTo>
                      <a:pt x="296" y="397"/>
                    </a:lnTo>
                    <a:lnTo>
                      <a:pt x="289" y="384"/>
                    </a:lnTo>
                    <a:lnTo>
                      <a:pt x="280" y="372"/>
                    </a:lnTo>
                    <a:lnTo>
                      <a:pt x="267" y="361"/>
                    </a:lnTo>
                    <a:lnTo>
                      <a:pt x="250" y="353"/>
                    </a:lnTo>
                    <a:lnTo>
                      <a:pt x="228" y="345"/>
                    </a:lnTo>
                    <a:close/>
                    <a:moveTo>
                      <a:pt x="169" y="110"/>
                    </a:moveTo>
                    <a:lnTo>
                      <a:pt x="154" y="115"/>
                    </a:lnTo>
                    <a:lnTo>
                      <a:pt x="142" y="123"/>
                    </a:lnTo>
                    <a:lnTo>
                      <a:pt x="132" y="134"/>
                    </a:lnTo>
                    <a:lnTo>
                      <a:pt x="121" y="151"/>
                    </a:lnTo>
                    <a:lnTo>
                      <a:pt x="117" y="171"/>
                    </a:lnTo>
                    <a:lnTo>
                      <a:pt x="120" y="188"/>
                    </a:lnTo>
                    <a:lnTo>
                      <a:pt x="131" y="206"/>
                    </a:lnTo>
                    <a:lnTo>
                      <a:pt x="140" y="215"/>
                    </a:lnTo>
                    <a:lnTo>
                      <a:pt x="153" y="224"/>
                    </a:lnTo>
                    <a:lnTo>
                      <a:pt x="169" y="231"/>
                    </a:lnTo>
                    <a:lnTo>
                      <a:pt x="169" y="110"/>
                    </a:lnTo>
                    <a:close/>
                    <a:moveTo>
                      <a:pt x="169" y="0"/>
                    </a:moveTo>
                    <a:lnTo>
                      <a:pt x="228" y="0"/>
                    </a:lnTo>
                    <a:lnTo>
                      <a:pt x="228" y="34"/>
                    </a:lnTo>
                    <a:lnTo>
                      <a:pt x="259" y="38"/>
                    </a:lnTo>
                    <a:lnTo>
                      <a:pt x="285" y="46"/>
                    </a:lnTo>
                    <a:lnTo>
                      <a:pt x="309" y="57"/>
                    </a:lnTo>
                    <a:lnTo>
                      <a:pt x="330" y="71"/>
                    </a:lnTo>
                    <a:lnTo>
                      <a:pt x="347" y="89"/>
                    </a:lnTo>
                    <a:lnTo>
                      <a:pt x="362" y="109"/>
                    </a:lnTo>
                    <a:lnTo>
                      <a:pt x="373" y="130"/>
                    </a:lnTo>
                    <a:lnTo>
                      <a:pt x="379" y="155"/>
                    </a:lnTo>
                    <a:lnTo>
                      <a:pt x="277" y="167"/>
                    </a:lnTo>
                    <a:lnTo>
                      <a:pt x="271" y="149"/>
                    </a:lnTo>
                    <a:lnTo>
                      <a:pt x="260" y="133"/>
                    </a:lnTo>
                    <a:lnTo>
                      <a:pt x="247" y="121"/>
                    </a:lnTo>
                    <a:lnTo>
                      <a:pt x="228" y="111"/>
                    </a:lnTo>
                    <a:lnTo>
                      <a:pt x="228" y="248"/>
                    </a:lnTo>
                    <a:lnTo>
                      <a:pt x="273" y="260"/>
                    </a:lnTo>
                    <a:lnTo>
                      <a:pt x="310" y="273"/>
                    </a:lnTo>
                    <a:lnTo>
                      <a:pt x="339" y="289"/>
                    </a:lnTo>
                    <a:lnTo>
                      <a:pt x="361" y="307"/>
                    </a:lnTo>
                    <a:lnTo>
                      <a:pt x="377" y="326"/>
                    </a:lnTo>
                    <a:lnTo>
                      <a:pt x="387" y="348"/>
                    </a:lnTo>
                    <a:lnTo>
                      <a:pt x="392" y="373"/>
                    </a:lnTo>
                    <a:lnTo>
                      <a:pt x="395" y="400"/>
                    </a:lnTo>
                    <a:lnTo>
                      <a:pt x="392" y="430"/>
                    </a:lnTo>
                    <a:lnTo>
                      <a:pt x="384" y="458"/>
                    </a:lnTo>
                    <a:lnTo>
                      <a:pt x="370" y="483"/>
                    </a:lnTo>
                    <a:lnTo>
                      <a:pt x="351" y="506"/>
                    </a:lnTo>
                    <a:lnTo>
                      <a:pt x="328" y="526"/>
                    </a:lnTo>
                    <a:lnTo>
                      <a:pt x="298" y="540"/>
                    </a:lnTo>
                    <a:lnTo>
                      <a:pt x="265" y="552"/>
                    </a:lnTo>
                    <a:lnTo>
                      <a:pt x="228" y="559"/>
                    </a:lnTo>
                    <a:lnTo>
                      <a:pt x="228" y="625"/>
                    </a:lnTo>
                    <a:lnTo>
                      <a:pt x="169" y="625"/>
                    </a:lnTo>
                    <a:lnTo>
                      <a:pt x="169" y="562"/>
                    </a:lnTo>
                    <a:lnTo>
                      <a:pt x="136" y="556"/>
                    </a:lnTo>
                    <a:lnTo>
                      <a:pt x="107" y="547"/>
                    </a:lnTo>
                    <a:lnTo>
                      <a:pt x="80" y="534"/>
                    </a:lnTo>
                    <a:lnTo>
                      <a:pt x="56" y="516"/>
                    </a:lnTo>
                    <a:lnTo>
                      <a:pt x="37" y="495"/>
                    </a:lnTo>
                    <a:lnTo>
                      <a:pt x="19" y="471"/>
                    </a:lnTo>
                    <a:lnTo>
                      <a:pt x="8" y="442"/>
                    </a:lnTo>
                    <a:lnTo>
                      <a:pt x="0" y="409"/>
                    </a:lnTo>
                    <a:lnTo>
                      <a:pt x="105" y="400"/>
                    </a:lnTo>
                    <a:lnTo>
                      <a:pt x="111" y="417"/>
                    </a:lnTo>
                    <a:lnTo>
                      <a:pt x="120" y="433"/>
                    </a:lnTo>
                    <a:lnTo>
                      <a:pt x="131" y="447"/>
                    </a:lnTo>
                    <a:lnTo>
                      <a:pt x="142" y="459"/>
                    </a:lnTo>
                    <a:lnTo>
                      <a:pt x="156" y="470"/>
                    </a:lnTo>
                    <a:lnTo>
                      <a:pt x="169" y="477"/>
                    </a:lnTo>
                    <a:lnTo>
                      <a:pt x="169" y="330"/>
                    </a:lnTo>
                    <a:lnTo>
                      <a:pt x="132" y="320"/>
                    </a:lnTo>
                    <a:lnTo>
                      <a:pt x="101" y="305"/>
                    </a:lnTo>
                    <a:lnTo>
                      <a:pt x="75" y="289"/>
                    </a:lnTo>
                    <a:lnTo>
                      <a:pt x="54" y="271"/>
                    </a:lnTo>
                    <a:lnTo>
                      <a:pt x="38" y="251"/>
                    </a:lnTo>
                    <a:lnTo>
                      <a:pt x="26" y="227"/>
                    </a:lnTo>
                    <a:lnTo>
                      <a:pt x="19" y="202"/>
                    </a:lnTo>
                    <a:lnTo>
                      <a:pt x="17" y="175"/>
                    </a:lnTo>
                    <a:lnTo>
                      <a:pt x="19" y="147"/>
                    </a:lnTo>
                    <a:lnTo>
                      <a:pt x="27" y="122"/>
                    </a:lnTo>
                    <a:lnTo>
                      <a:pt x="39" y="99"/>
                    </a:lnTo>
                    <a:lnTo>
                      <a:pt x="58" y="78"/>
                    </a:lnTo>
                    <a:lnTo>
                      <a:pt x="80" y="61"/>
                    </a:lnTo>
                    <a:lnTo>
                      <a:pt x="107" y="48"/>
                    </a:lnTo>
                    <a:lnTo>
                      <a:pt x="136" y="40"/>
                    </a:lnTo>
                    <a:lnTo>
                      <a:pt x="169" y="34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1" name="Group 30"/>
            <p:cNvGrpSpPr/>
            <p:nvPr/>
          </p:nvGrpSpPr>
          <p:grpSpPr>
            <a:xfrm rot="20997755">
              <a:off x="6252205" y="782872"/>
              <a:ext cx="4854575" cy="2338388"/>
              <a:chOff x="6948488" y="2060575"/>
              <a:chExt cx="4854575" cy="2338388"/>
            </a:xfrm>
          </p:grpSpPr>
          <p:sp>
            <p:nvSpPr>
              <p:cNvPr id="62" name="Rectangle 23"/>
              <p:cNvSpPr>
                <a:spLocks noChangeArrowheads="1"/>
              </p:cNvSpPr>
              <p:nvPr/>
            </p:nvSpPr>
            <p:spPr bwMode="auto">
              <a:xfrm>
                <a:off x="6948488" y="2060575"/>
                <a:ext cx="4854575" cy="2338388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4"/>
              <p:cNvSpPr>
                <a:spLocks/>
              </p:cNvSpPr>
              <p:nvPr/>
            </p:nvSpPr>
            <p:spPr bwMode="auto">
              <a:xfrm>
                <a:off x="7162799" y="2209800"/>
                <a:ext cx="2208212" cy="2041525"/>
              </a:xfrm>
              <a:custGeom>
                <a:avLst/>
                <a:gdLst/>
                <a:ahLst/>
                <a:cxnLst>
                  <a:cxn ang="0">
                    <a:pos x="225" y="0"/>
                  </a:cxn>
                  <a:cxn ang="0">
                    <a:pos x="1391" y="0"/>
                  </a:cxn>
                  <a:cxn ang="0">
                    <a:pos x="1391" y="1286"/>
                  </a:cxn>
                  <a:cxn ang="0">
                    <a:pos x="225" y="1286"/>
                  </a:cxn>
                  <a:cxn ang="0">
                    <a:pos x="209" y="1237"/>
                  </a:cxn>
                  <a:cxn ang="0">
                    <a:pos x="186" y="1192"/>
                  </a:cxn>
                  <a:cxn ang="0">
                    <a:pos x="159" y="1151"/>
                  </a:cxn>
                  <a:cxn ang="0">
                    <a:pos x="126" y="1113"/>
                  </a:cxn>
                  <a:cxn ang="0">
                    <a:pos x="87" y="1080"/>
                  </a:cxn>
                  <a:cxn ang="0">
                    <a:pos x="45" y="1052"/>
                  </a:cxn>
                  <a:cxn ang="0">
                    <a:pos x="0" y="1031"/>
                  </a:cxn>
                  <a:cxn ang="0">
                    <a:pos x="0" y="254"/>
                  </a:cxn>
                  <a:cxn ang="0">
                    <a:pos x="45" y="233"/>
                  </a:cxn>
                  <a:cxn ang="0">
                    <a:pos x="87" y="206"/>
                  </a:cxn>
                  <a:cxn ang="0">
                    <a:pos x="126" y="173"/>
                  </a:cxn>
                  <a:cxn ang="0">
                    <a:pos x="159" y="136"/>
                  </a:cxn>
                  <a:cxn ang="0">
                    <a:pos x="186" y="95"/>
                  </a:cxn>
                  <a:cxn ang="0">
                    <a:pos x="209" y="50"/>
                  </a:cxn>
                  <a:cxn ang="0">
                    <a:pos x="225" y="0"/>
                  </a:cxn>
                </a:cxnLst>
                <a:rect l="0" t="0" r="r" b="b"/>
                <a:pathLst>
                  <a:path w="1391" h="1286">
                    <a:moveTo>
                      <a:pt x="225" y="0"/>
                    </a:moveTo>
                    <a:lnTo>
                      <a:pt x="1391" y="0"/>
                    </a:lnTo>
                    <a:lnTo>
                      <a:pt x="1391" y="1286"/>
                    </a:lnTo>
                    <a:lnTo>
                      <a:pt x="225" y="1286"/>
                    </a:lnTo>
                    <a:lnTo>
                      <a:pt x="209" y="1237"/>
                    </a:lnTo>
                    <a:lnTo>
                      <a:pt x="186" y="1192"/>
                    </a:lnTo>
                    <a:lnTo>
                      <a:pt x="159" y="1151"/>
                    </a:lnTo>
                    <a:lnTo>
                      <a:pt x="126" y="1113"/>
                    </a:lnTo>
                    <a:lnTo>
                      <a:pt x="87" y="1080"/>
                    </a:lnTo>
                    <a:lnTo>
                      <a:pt x="45" y="1052"/>
                    </a:lnTo>
                    <a:lnTo>
                      <a:pt x="0" y="1031"/>
                    </a:lnTo>
                    <a:lnTo>
                      <a:pt x="0" y="254"/>
                    </a:lnTo>
                    <a:lnTo>
                      <a:pt x="45" y="233"/>
                    </a:lnTo>
                    <a:lnTo>
                      <a:pt x="87" y="206"/>
                    </a:lnTo>
                    <a:lnTo>
                      <a:pt x="126" y="173"/>
                    </a:lnTo>
                    <a:lnTo>
                      <a:pt x="159" y="136"/>
                    </a:lnTo>
                    <a:lnTo>
                      <a:pt x="186" y="95"/>
                    </a:lnTo>
                    <a:lnTo>
                      <a:pt x="209" y="50"/>
                    </a:lnTo>
                    <a:lnTo>
                      <a:pt x="225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5"/>
              <p:cNvSpPr>
                <a:spLocks/>
              </p:cNvSpPr>
              <p:nvPr/>
            </p:nvSpPr>
            <p:spPr bwMode="auto">
              <a:xfrm>
                <a:off x="9371012" y="2209800"/>
                <a:ext cx="2217737" cy="2041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69" y="0"/>
                  </a:cxn>
                  <a:cxn ang="0">
                    <a:pos x="1185" y="51"/>
                  </a:cxn>
                  <a:cxn ang="0">
                    <a:pos x="1206" y="97"/>
                  </a:cxn>
                  <a:cxn ang="0">
                    <a:pos x="1234" y="141"/>
                  </a:cxn>
                  <a:cxn ang="0">
                    <a:pos x="1269" y="180"/>
                  </a:cxn>
                  <a:cxn ang="0">
                    <a:pos x="1307" y="214"/>
                  </a:cxn>
                  <a:cxn ang="0">
                    <a:pos x="1349" y="242"/>
                  </a:cxn>
                  <a:cxn ang="0">
                    <a:pos x="1397" y="265"/>
                  </a:cxn>
                  <a:cxn ang="0">
                    <a:pos x="1397" y="1031"/>
                  </a:cxn>
                  <a:cxn ang="0">
                    <a:pos x="1352" y="1052"/>
                  </a:cxn>
                  <a:cxn ang="0">
                    <a:pos x="1310" y="1080"/>
                  </a:cxn>
                  <a:cxn ang="0">
                    <a:pos x="1271" y="1113"/>
                  </a:cxn>
                  <a:cxn ang="0">
                    <a:pos x="1238" y="1151"/>
                  </a:cxn>
                  <a:cxn ang="0">
                    <a:pos x="1210" y="1192"/>
                  </a:cxn>
                  <a:cxn ang="0">
                    <a:pos x="1188" y="1237"/>
                  </a:cxn>
                  <a:cxn ang="0">
                    <a:pos x="1172" y="1286"/>
                  </a:cxn>
                  <a:cxn ang="0">
                    <a:pos x="0" y="1286"/>
                  </a:cxn>
                  <a:cxn ang="0">
                    <a:pos x="0" y="0"/>
                  </a:cxn>
                </a:cxnLst>
                <a:rect l="0" t="0" r="r" b="b"/>
                <a:pathLst>
                  <a:path w="1397" h="1286">
                    <a:moveTo>
                      <a:pt x="0" y="0"/>
                    </a:moveTo>
                    <a:lnTo>
                      <a:pt x="1169" y="0"/>
                    </a:lnTo>
                    <a:lnTo>
                      <a:pt x="1185" y="51"/>
                    </a:lnTo>
                    <a:lnTo>
                      <a:pt x="1206" y="97"/>
                    </a:lnTo>
                    <a:lnTo>
                      <a:pt x="1234" y="141"/>
                    </a:lnTo>
                    <a:lnTo>
                      <a:pt x="1269" y="180"/>
                    </a:lnTo>
                    <a:lnTo>
                      <a:pt x="1307" y="214"/>
                    </a:lnTo>
                    <a:lnTo>
                      <a:pt x="1349" y="242"/>
                    </a:lnTo>
                    <a:lnTo>
                      <a:pt x="1397" y="265"/>
                    </a:lnTo>
                    <a:lnTo>
                      <a:pt x="1397" y="1031"/>
                    </a:lnTo>
                    <a:lnTo>
                      <a:pt x="1352" y="1052"/>
                    </a:lnTo>
                    <a:lnTo>
                      <a:pt x="1310" y="1080"/>
                    </a:lnTo>
                    <a:lnTo>
                      <a:pt x="1271" y="1113"/>
                    </a:lnTo>
                    <a:lnTo>
                      <a:pt x="1238" y="1151"/>
                    </a:lnTo>
                    <a:lnTo>
                      <a:pt x="1210" y="1192"/>
                    </a:lnTo>
                    <a:lnTo>
                      <a:pt x="1188" y="1237"/>
                    </a:lnTo>
                    <a:lnTo>
                      <a:pt x="1172" y="1286"/>
                    </a:lnTo>
                    <a:lnTo>
                      <a:pt x="0" y="1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6"/>
              <p:cNvSpPr>
                <a:spLocks/>
              </p:cNvSpPr>
              <p:nvPr/>
            </p:nvSpPr>
            <p:spPr bwMode="auto">
              <a:xfrm>
                <a:off x="8015287" y="3067050"/>
                <a:ext cx="327025" cy="32861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131" y="4"/>
                  </a:cxn>
                  <a:cxn ang="0">
                    <a:pos x="155" y="14"/>
                  </a:cxn>
                  <a:cxn ang="0">
                    <a:pos x="176" y="30"/>
                  </a:cxn>
                  <a:cxn ang="0">
                    <a:pos x="192" y="51"/>
                  </a:cxn>
                  <a:cxn ang="0">
                    <a:pos x="202" y="75"/>
                  </a:cxn>
                  <a:cxn ang="0">
                    <a:pos x="206" y="103"/>
                  </a:cxn>
                  <a:cxn ang="0">
                    <a:pos x="202" y="131"/>
                  </a:cxn>
                  <a:cxn ang="0">
                    <a:pos x="192" y="155"/>
                  </a:cxn>
                  <a:cxn ang="0">
                    <a:pos x="176" y="176"/>
                  </a:cxn>
                  <a:cxn ang="0">
                    <a:pos x="155" y="192"/>
                  </a:cxn>
                  <a:cxn ang="0">
                    <a:pos x="131" y="203"/>
                  </a:cxn>
                  <a:cxn ang="0">
                    <a:pos x="103" y="207"/>
                  </a:cxn>
                  <a:cxn ang="0">
                    <a:pos x="75" y="203"/>
                  </a:cxn>
                  <a:cxn ang="0">
                    <a:pos x="51" y="192"/>
                  </a:cxn>
                  <a:cxn ang="0">
                    <a:pos x="30" y="176"/>
                  </a:cxn>
                  <a:cxn ang="0">
                    <a:pos x="14" y="155"/>
                  </a:cxn>
                  <a:cxn ang="0">
                    <a:pos x="4" y="131"/>
                  </a:cxn>
                  <a:cxn ang="0">
                    <a:pos x="0" y="103"/>
                  </a:cxn>
                  <a:cxn ang="0">
                    <a:pos x="4" y="75"/>
                  </a:cxn>
                  <a:cxn ang="0">
                    <a:pos x="14" y="51"/>
                  </a:cxn>
                  <a:cxn ang="0">
                    <a:pos x="30" y="30"/>
                  </a:cxn>
                  <a:cxn ang="0">
                    <a:pos x="51" y="14"/>
                  </a:cxn>
                  <a:cxn ang="0">
                    <a:pos x="75" y="4"/>
                  </a:cxn>
                  <a:cxn ang="0">
                    <a:pos x="103" y="0"/>
                  </a:cxn>
                </a:cxnLst>
                <a:rect l="0" t="0" r="r" b="b"/>
                <a:pathLst>
                  <a:path w="206" h="207">
                    <a:moveTo>
                      <a:pt x="103" y="0"/>
                    </a:moveTo>
                    <a:lnTo>
                      <a:pt x="131" y="4"/>
                    </a:lnTo>
                    <a:lnTo>
                      <a:pt x="155" y="14"/>
                    </a:lnTo>
                    <a:lnTo>
                      <a:pt x="176" y="30"/>
                    </a:lnTo>
                    <a:lnTo>
                      <a:pt x="192" y="51"/>
                    </a:lnTo>
                    <a:lnTo>
                      <a:pt x="202" y="75"/>
                    </a:lnTo>
                    <a:lnTo>
                      <a:pt x="206" y="103"/>
                    </a:lnTo>
                    <a:lnTo>
                      <a:pt x="202" y="131"/>
                    </a:lnTo>
                    <a:lnTo>
                      <a:pt x="192" y="155"/>
                    </a:lnTo>
                    <a:lnTo>
                      <a:pt x="176" y="176"/>
                    </a:lnTo>
                    <a:lnTo>
                      <a:pt x="155" y="192"/>
                    </a:lnTo>
                    <a:lnTo>
                      <a:pt x="131" y="203"/>
                    </a:lnTo>
                    <a:lnTo>
                      <a:pt x="103" y="207"/>
                    </a:lnTo>
                    <a:lnTo>
                      <a:pt x="75" y="203"/>
                    </a:lnTo>
                    <a:lnTo>
                      <a:pt x="51" y="192"/>
                    </a:lnTo>
                    <a:lnTo>
                      <a:pt x="30" y="176"/>
                    </a:lnTo>
                    <a:lnTo>
                      <a:pt x="14" y="155"/>
                    </a:lnTo>
                    <a:lnTo>
                      <a:pt x="4" y="131"/>
                    </a:lnTo>
                    <a:lnTo>
                      <a:pt x="0" y="103"/>
                    </a:lnTo>
                    <a:lnTo>
                      <a:pt x="4" y="75"/>
                    </a:lnTo>
                    <a:lnTo>
                      <a:pt x="14" y="51"/>
                    </a:lnTo>
                    <a:lnTo>
                      <a:pt x="30" y="30"/>
                    </a:lnTo>
                    <a:lnTo>
                      <a:pt x="51" y="14"/>
                    </a:lnTo>
                    <a:lnTo>
                      <a:pt x="75" y="4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7"/>
              <p:cNvSpPr>
                <a:spLocks/>
              </p:cNvSpPr>
              <p:nvPr/>
            </p:nvSpPr>
            <p:spPr bwMode="auto">
              <a:xfrm>
                <a:off x="10409237" y="3067050"/>
                <a:ext cx="327025" cy="32861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131" y="4"/>
                  </a:cxn>
                  <a:cxn ang="0">
                    <a:pos x="154" y="14"/>
                  </a:cxn>
                  <a:cxn ang="0">
                    <a:pos x="176" y="30"/>
                  </a:cxn>
                  <a:cxn ang="0">
                    <a:pos x="191" y="51"/>
                  </a:cxn>
                  <a:cxn ang="0">
                    <a:pos x="202" y="75"/>
                  </a:cxn>
                  <a:cxn ang="0">
                    <a:pos x="206" y="103"/>
                  </a:cxn>
                  <a:cxn ang="0">
                    <a:pos x="202" y="131"/>
                  </a:cxn>
                  <a:cxn ang="0">
                    <a:pos x="191" y="155"/>
                  </a:cxn>
                  <a:cxn ang="0">
                    <a:pos x="176" y="176"/>
                  </a:cxn>
                  <a:cxn ang="0">
                    <a:pos x="154" y="192"/>
                  </a:cxn>
                  <a:cxn ang="0">
                    <a:pos x="131" y="203"/>
                  </a:cxn>
                  <a:cxn ang="0">
                    <a:pos x="103" y="207"/>
                  </a:cxn>
                  <a:cxn ang="0">
                    <a:pos x="75" y="203"/>
                  </a:cxn>
                  <a:cxn ang="0">
                    <a:pos x="51" y="192"/>
                  </a:cxn>
                  <a:cxn ang="0">
                    <a:pos x="30" y="176"/>
                  </a:cxn>
                  <a:cxn ang="0">
                    <a:pos x="14" y="155"/>
                  </a:cxn>
                  <a:cxn ang="0">
                    <a:pos x="4" y="131"/>
                  </a:cxn>
                  <a:cxn ang="0">
                    <a:pos x="0" y="103"/>
                  </a:cxn>
                  <a:cxn ang="0">
                    <a:pos x="4" y="75"/>
                  </a:cxn>
                  <a:cxn ang="0">
                    <a:pos x="14" y="51"/>
                  </a:cxn>
                  <a:cxn ang="0">
                    <a:pos x="30" y="30"/>
                  </a:cxn>
                  <a:cxn ang="0">
                    <a:pos x="51" y="14"/>
                  </a:cxn>
                  <a:cxn ang="0">
                    <a:pos x="75" y="4"/>
                  </a:cxn>
                  <a:cxn ang="0">
                    <a:pos x="103" y="0"/>
                  </a:cxn>
                </a:cxnLst>
                <a:rect l="0" t="0" r="r" b="b"/>
                <a:pathLst>
                  <a:path w="206" h="207">
                    <a:moveTo>
                      <a:pt x="103" y="0"/>
                    </a:moveTo>
                    <a:lnTo>
                      <a:pt x="131" y="4"/>
                    </a:lnTo>
                    <a:lnTo>
                      <a:pt x="154" y="14"/>
                    </a:lnTo>
                    <a:lnTo>
                      <a:pt x="176" y="30"/>
                    </a:lnTo>
                    <a:lnTo>
                      <a:pt x="191" y="51"/>
                    </a:lnTo>
                    <a:lnTo>
                      <a:pt x="202" y="75"/>
                    </a:lnTo>
                    <a:lnTo>
                      <a:pt x="206" y="103"/>
                    </a:lnTo>
                    <a:lnTo>
                      <a:pt x="202" y="131"/>
                    </a:lnTo>
                    <a:lnTo>
                      <a:pt x="191" y="155"/>
                    </a:lnTo>
                    <a:lnTo>
                      <a:pt x="176" y="176"/>
                    </a:lnTo>
                    <a:lnTo>
                      <a:pt x="154" y="192"/>
                    </a:lnTo>
                    <a:lnTo>
                      <a:pt x="131" y="203"/>
                    </a:lnTo>
                    <a:lnTo>
                      <a:pt x="103" y="207"/>
                    </a:lnTo>
                    <a:lnTo>
                      <a:pt x="75" y="203"/>
                    </a:lnTo>
                    <a:lnTo>
                      <a:pt x="51" y="192"/>
                    </a:lnTo>
                    <a:lnTo>
                      <a:pt x="30" y="176"/>
                    </a:lnTo>
                    <a:lnTo>
                      <a:pt x="14" y="155"/>
                    </a:lnTo>
                    <a:lnTo>
                      <a:pt x="4" y="131"/>
                    </a:lnTo>
                    <a:lnTo>
                      <a:pt x="0" y="103"/>
                    </a:lnTo>
                    <a:lnTo>
                      <a:pt x="4" y="75"/>
                    </a:lnTo>
                    <a:lnTo>
                      <a:pt x="14" y="51"/>
                    </a:lnTo>
                    <a:lnTo>
                      <a:pt x="30" y="30"/>
                    </a:lnTo>
                    <a:lnTo>
                      <a:pt x="51" y="14"/>
                    </a:lnTo>
                    <a:lnTo>
                      <a:pt x="75" y="4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8"/>
              <p:cNvSpPr>
                <a:spLocks/>
              </p:cNvSpPr>
              <p:nvPr/>
            </p:nvSpPr>
            <p:spPr bwMode="auto">
              <a:xfrm>
                <a:off x="8720137" y="2473325"/>
                <a:ext cx="1311275" cy="1514475"/>
              </a:xfrm>
              <a:custGeom>
                <a:avLst/>
                <a:gdLst/>
                <a:ahLst/>
                <a:cxnLst>
                  <a:cxn ang="0">
                    <a:pos x="413" y="0"/>
                  </a:cxn>
                  <a:cxn ang="0">
                    <a:pos x="464" y="4"/>
                  </a:cxn>
                  <a:cxn ang="0">
                    <a:pos x="515" y="15"/>
                  </a:cxn>
                  <a:cxn ang="0">
                    <a:pos x="562" y="32"/>
                  </a:cxn>
                  <a:cxn ang="0">
                    <a:pos x="607" y="56"/>
                  </a:cxn>
                  <a:cxn ang="0">
                    <a:pos x="650" y="85"/>
                  </a:cxn>
                  <a:cxn ang="0">
                    <a:pos x="687" y="120"/>
                  </a:cxn>
                  <a:cxn ang="0">
                    <a:pos x="721" y="160"/>
                  </a:cxn>
                  <a:cxn ang="0">
                    <a:pos x="751" y="205"/>
                  </a:cxn>
                  <a:cxn ang="0">
                    <a:pos x="778" y="253"/>
                  </a:cxn>
                  <a:cxn ang="0">
                    <a:pos x="798" y="305"/>
                  </a:cxn>
                  <a:cxn ang="0">
                    <a:pos x="814" y="359"/>
                  </a:cxn>
                  <a:cxn ang="0">
                    <a:pos x="823" y="417"/>
                  </a:cxn>
                  <a:cxn ang="0">
                    <a:pos x="826" y="477"/>
                  </a:cxn>
                  <a:cxn ang="0">
                    <a:pos x="823" y="537"/>
                  </a:cxn>
                  <a:cxn ang="0">
                    <a:pos x="814" y="594"/>
                  </a:cxn>
                  <a:cxn ang="0">
                    <a:pos x="798" y="650"/>
                  </a:cxn>
                  <a:cxn ang="0">
                    <a:pos x="778" y="702"/>
                  </a:cxn>
                  <a:cxn ang="0">
                    <a:pos x="751" y="750"/>
                  </a:cxn>
                  <a:cxn ang="0">
                    <a:pos x="721" y="793"/>
                  </a:cxn>
                  <a:cxn ang="0">
                    <a:pos x="687" y="833"/>
                  </a:cxn>
                  <a:cxn ang="0">
                    <a:pos x="650" y="869"/>
                  </a:cxn>
                  <a:cxn ang="0">
                    <a:pos x="607" y="898"/>
                  </a:cxn>
                  <a:cxn ang="0">
                    <a:pos x="562" y="922"/>
                  </a:cxn>
                  <a:cxn ang="0">
                    <a:pos x="515" y="939"/>
                  </a:cxn>
                  <a:cxn ang="0">
                    <a:pos x="464" y="950"/>
                  </a:cxn>
                  <a:cxn ang="0">
                    <a:pos x="413" y="954"/>
                  </a:cxn>
                  <a:cxn ang="0">
                    <a:pos x="361" y="950"/>
                  </a:cxn>
                  <a:cxn ang="0">
                    <a:pos x="311" y="939"/>
                  </a:cxn>
                  <a:cxn ang="0">
                    <a:pos x="263" y="922"/>
                  </a:cxn>
                  <a:cxn ang="0">
                    <a:pos x="218" y="898"/>
                  </a:cxn>
                  <a:cxn ang="0">
                    <a:pos x="176" y="869"/>
                  </a:cxn>
                  <a:cxn ang="0">
                    <a:pos x="139" y="833"/>
                  </a:cxn>
                  <a:cxn ang="0">
                    <a:pos x="105" y="793"/>
                  </a:cxn>
                  <a:cxn ang="0">
                    <a:pos x="74" y="750"/>
                  </a:cxn>
                  <a:cxn ang="0">
                    <a:pos x="48" y="702"/>
                  </a:cxn>
                  <a:cxn ang="0">
                    <a:pos x="28" y="650"/>
                  </a:cxn>
                  <a:cxn ang="0">
                    <a:pos x="12" y="594"/>
                  </a:cxn>
                  <a:cxn ang="0">
                    <a:pos x="3" y="537"/>
                  </a:cxn>
                  <a:cxn ang="0">
                    <a:pos x="0" y="477"/>
                  </a:cxn>
                  <a:cxn ang="0">
                    <a:pos x="3" y="417"/>
                  </a:cxn>
                  <a:cxn ang="0">
                    <a:pos x="12" y="359"/>
                  </a:cxn>
                  <a:cxn ang="0">
                    <a:pos x="28" y="305"/>
                  </a:cxn>
                  <a:cxn ang="0">
                    <a:pos x="48" y="253"/>
                  </a:cxn>
                  <a:cxn ang="0">
                    <a:pos x="74" y="205"/>
                  </a:cxn>
                  <a:cxn ang="0">
                    <a:pos x="105" y="160"/>
                  </a:cxn>
                  <a:cxn ang="0">
                    <a:pos x="139" y="120"/>
                  </a:cxn>
                  <a:cxn ang="0">
                    <a:pos x="176" y="85"/>
                  </a:cxn>
                  <a:cxn ang="0">
                    <a:pos x="218" y="56"/>
                  </a:cxn>
                  <a:cxn ang="0">
                    <a:pos x="263" y="32"/>
                  </a:cxn>
                  <a:cxn ang="0">
                    <a:pos x="311" y="15"/>
                  </a:cxn>
                  <a:cxn ang="0">
                    <a:pos x="361" y="4"/>
                  </a:cxn>
                  <a:cxn ang="0">
                    <a:pos x="413" y="0"/>
                  </a:cxn>
                </a:cxnLst>
                <a:rect l="0" t="0" r="r" b="b"/>
                <a:pathLst>
                  <a:path w="826" h="954">
                    <a:moveTo>
                      <a:pt x="413" y="0"/>
                    </a:moveTo>
                    <a:lnTo>
                      <a:pt x="464" y="4"/>
                    </a:lnTo>
                    <a:lnTo>
                      <a:pt x="515" y="15"/>
                    </a:lnTo>
                    <a:lnTo>
                      <a:pt x="562" y="32"/>
                    </a:lnTo>
                    <a:lnTo>
                      <a:pt x="607" y="56"/>
                    </a:lnTo>
                    <a:lnTo>
                      <a:pt x="650" y="85"/>
                    </a:lnTo>
                    <a:lnTo>
                      <a:pt x="687" y="120"/>
                    </a:lnTo>
                    <a:lnTo>
                      <a:pt x="721" y="160"/>
                    </a:lnTo>
                    <a:lnTo>
                      <a:pt x="751" y="205"/>
                    </a:lnTo>
                    <a:lnTo>
                      <a:pt x="778" y="253"/>
                    </a:lnTo>
                    <a:lnTo>
                      <a:pt x="798" y="305"/>
                    </a:lnTo>
                    <a:lnTo>
                      <a:pt x="814" y="359"/>
                    </a:lnTo>
                    <a:lnTo>
                      <a:pt x="823" y="417"/>
                    </a:lnTo>
                    <a:lnTo>
                      <a:pt x="826" y="477"/>
                    </a:lnTo>
                    <a:lnTo>
                      <a:pt x="823" y="537"/>
                    </a:lnTo>
                    <a:lnTo>
                      <a:pt x="814" y="594"/>
                    </a:lnTo>
                    <a:lnTo>
                      <a:pt x="798" y="650"/>
                    </a:lnTo>
                    <a:lnTo>
                      <a:pt x="778" y="702"/>
                    </a:lnTo>
                    <a:lnTo>
                      <a:pt x="751" y="750"/>
                    </a:lnTo>
                    <a:lnTo>
                      <a:pt x="721" y="793"/>
                    </a:lnTo>
                    <a:lnTo>
                      <a:pt x="687" y="833"/>
                    </a:lnTo>
                    <a:lnTo>
                      <a:pt x="650" y="869"/>
                    </a:lnTo>
                    <a:lnTo>
                      <a:pt x="607" y="898"/>
                    </a:lnTo>
                    <a:lnTo>
                      <a:pt x="562" y="922"/>
                    </a:lnTo>
                    <a:lnTo>
                      <a:pt x="515" y="939"/>
                    </a:lnTo>
                    <a:lnTo>
                      <a:pt x="464" y="950"/>
                    </a:lnTo>
                    <a:lnTo>
                      <a:pt x="413" y="954"/>
                    </a:lnTo>
                    <a:lnTo>
                      <a:pt x="361" y="950"/>
                    </a:lnTo>
                    <a:lnTo>
                      <a:pt x="311" y="939"/>
                    </a:lnTo>
                    <a:lnTo>
                      <a:pt x="263" y="922"/>
                    </a:lnTo>
                    <a:lnTo>
                      <a:pt x="218" y="898"/>
                    </a:lnTo>
                    <a:lnTo>
                      <a:pt x="176" y="869"/>
                    </a:lnTo>
                    <a:lnTo>
                      <a:pt x="139" y="833"/>
                    </a:lnTo>
                    <a:lnTo>
                      <a:pt x="105" y="793"/>
                    </a:lnTo>
                    <a:lnTo>
                      <a:pt x="74" y="750"/>
                    </a:lnTo>
                    <a:lnTo>
                      <a:pt x="48" y="702"/>
                    </a:lnTo>
                    <a:lnTo>
                      <a:pt x="28" y="650"/>
                    </a:lnTo>
                    <a:lnTo>
                      <a:pt x="12" y="594"/>
                    </a:lnTo>
                    <a:lnTo>
                      <a:pt x="3" y="537"/>
                    </a:lnTo>
                    <a:lnTo>
                      <a:pt x="0" y="477"/>
                    </a:lnTo>
                    <a:lnTo>
                      <a:pt x="3" y="417"/>
                    </a:lnTo>
                    <a:lnTo>
                      <a:pt x="12" y="359"/>
                    </a:lnTo>
                    <a:lnTo>
                      <a:pt x="28" y="305"/>
                    </a:lnTo>
                    <a:lnTo>
                      <a:pt x="48" y="253"/>
                    </a:lnTo>
                    <a:lnTo>
                      <a:pt x="74" y="205"/>
                    </a:lnTo>
                    <a:lnTo>
                      <a:pt x="105" y="160"/>
                    </a:lnTo>
                    <a:lnTo>
                      <a:pt x="139" y="120"/>
                    </a:lnTo>
                    <a:lnTo>
                      <a:pt x="176" y="85"/>
                    </a:lnTo>
                    <a:lnTo>
                      <a:pt x="218" y="56"/>
                    </a:lnTo>
                    <a:lnTo>
                      <a:pt x="263" y="32"/>
                    </a:lnTo>
                    <a:lnTo>
                      <a:pt x="311" y="15"/>
                    </a:lnTo>
                    <a:lnTo>
                      <a:pt x="361" y="4"/>
                    </a:lnTo>
                    <a:lnTo>
                      <a:pt x="41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9"/>
              <p:cNvSpPr>
                <a:spLocks noEditPoints="1"/>
              </p:cNvSpPr>
              <p:nvPr/>
            </p:nvSpPr>
            <p:spPr bwMode="auto">
              <a:xfrm>
                <a:off x="9048749" y="2746375"/>
                <a:ext cx="627062" cy="992188"/>
              </a:xfrm>
              <a:custGeom>
                <a:avLst/>
                <a:gdLst/>
                <a:ahLst/>
                <a:cxnLst>
                  <a:cxn ang="0">
                    <a:pos x="228" y="482"/>
                  </a:cxn>
                  <a:cxn ang="0">
                    <a:pos x="264" y="470"/>
                  </a:cxn>
                  <a:cxn ang="0">
                    <a:pos x="288" y="445"/>
                  </a:cxn>
                  <a:cxn ang="0">
                    <a:pos x="297" y="411"/>
                  </a:cxn>
                  <a:cxn ang="0">
                    <a:pos x="289" y="384"/>
                  </a:cxn>
                  <a:cxn ang="0">
                    <a:pos x="267" y="361"/>
                  </a:cxn>
                  <a:cxn ang="0">
                    <a:pos x="228" y="345"/>
                  </a:cxn>
                  <a:cxn ang="0">
                    <a:pos x="154" y="115"/>
                  </a:cxn>
                  <a:cxn ang="0">
                    <a:pos x="132" y="134"/>
                  </a:cxn>
                  <a:cxn ang="0">
                    <a:pos x="117" y="171"/>
                  </a:cxn>
                  <a:cxn ang="0">
                    <a:pos x="131" y="206"/>
                  </a:cxn>
                  <a:cxn ang="0">
                    <a:pos x="153" y="224"/>
                  </a:cxn>
                  <a:cxn ang="0">
                    <a:pos x="169" y="110"/>
                  </a:cxn>
                  <a:cxn ang="0">
                    <a:pos x="228" y="0"/>
                  </a:cxn>
                  <a:cxn ang="0">
                    <a:pos x="259" y="38"/>
                  </a:cxn>
                  <a:cxn ang="0">
                    <a:pos x="309" y="57"/>
                  </a:cxn>
                  <a:cxn ang="0">
                    <a:pos x="347" y="89"/>
                  </a:cxn>
                  <a:cxn ang="0">
                    <a:pos x="373" y="130"/>
                  </a:cxn>
                  <a:cxn ang="0">
                    <a:pos x="277" y="167"/>
                  </a:cxn>
                  <a:cxn ang="0">
                    <a:pos x="260" y="133"/>
                  </a:cxn>
                  <a:cxn ang="0">
                    <a:pos x="228" y="111"/>
                  </a:cxn>
                  <a:cxn ang="0">
                    <a:pos x="273" y="260"/>
                  </a:cxn>
                  <a:cxn ang="0">
                    <a:pos x="339" y="289"/>
                  </a:cxn>
                  <a:cxn ang="0">
                    <a:pos x="377" y="326"/>
                  </a:cxn>
                  <a:cxn ang="0">
                    <a:pos x="392" y="373"/>
                  </a:cxn>
                  <a:cxn ang="0">
                    <a:pos x="392" y="430"/>
                  </a:cxn>
                  <a:cxn ang="0">
                    <a:pos x="370" y="483"/>
                  </a:cxn>
                  <a:cxn ang="0">
                    <a:pos x="328" y="526"/>
                  </a:cxn>
                  <a:cxn ang="0">
                    <a:pos x="265" y="552"/>
                  </a:cxn>
                  <a:cxn ang="0">
                    <a:pos x="228" y="625"/>
                  </a:cxn>
                  <a:cxn ang="0">
                    <a:pos x="169" y="562"/>
                  </a:cxn>
                  <a:cxn ang="0">
                    <a:pos x="107" y="547"/>
                  </a:cxn>
                  <a:cxn ang="0">
                    <a:pos x="56" y="516"/>
                  </a:cxn>
                  <a:cxn ang="0">
                    <a:pos x="19" y="471"/>
                  </a:cxn>
                  <a:cxn ang="0">
                    <a:pos x="0" y="409"/>
                  </a:cxn>
                  <a:cxn ang="0">
                    <a:pos x="111" y="417"/>
                  </a:cxn>
                  <a:cxn ang="0">
                    <a:pos x="131" y="447"/>
                  </a:cxn>
                  <a:cxn ang="0">
                    <a:pos x="156" y="470"/>
                  </a:cxn>
                  <a:cxn ang="0">
                    <a:pos x="169" y="330"/>
                  </a:cxn>
                  <a:cxn ang="0">
                    <a:pos x="101" y="305"/>
                  </a:cxn>
                  <a:cxn ang="0">
                    <a:pos x="54" y="271"/>
                  </a:cxn>
                  <a:cxn ang="0">
                    <a:pos x="26" y="227"/>
                  </a:cxn>
                  <a:cxn ang="0">
                    <a:pos x="17" y="175"/>
                  </a:cxn>
                  <a:cxn ang="0">
                    <a:pos x="27" y="122"/>
                  </a:cxn>
                  <a:cxn ang="0">
                    <a:pos x="58" y="78"/>
                  </a:cxn>
                  <a:cxn ang="0">
                    <a:pos x="107" y="48"/>
                  </a:cxn>
                  <a:cxn ang="0">
                    <a:pos x="169" y="34"/>
                  </a:cxn>
                </a:cxnLst>
                <a:rect l="0" t="0" r="r" b="b"/>
                <a:pathLst>
                  <a:path w="395" h="625">
                    <a:moveTo>
                      <a:pt x="228" y="345"/>
                    </a:moveTo>
                    <a:lnTo>
                      <a:pt x="228" y="482"/>
                    </a:lnTo>
                    <a:lnTo>
                      <a:pt x="247" y="478"/>
                    </a:lnTo>
                    <a:lnTo>
                      <a:pt x="264" y="470"/>
                    </a:lnTo>
                    <a:lnTo>
                      <a:pt x="277" y="458"/>
                    </a:lnTo>
                    <a:lnTo>
                      <a:pt x="288" y="445"/>
                    </a:lnTo>
                    <a:lnTo>
                      <a:pt x="295" y="429"/>
                    </a:lnTo>
                    <a:lnTo>
                      <a:pt x="297" y="411"/>
                    </a:lnTo>
                    <a:lnTo>
                      <a:pt x="296" y="397"/>
                    </a:lnTo>
                    <a:lnTo>
                      <a:pt x="289" y="384"/>
                    </a:lnTo>
                    <a:lnTo>
                      <a:pt x="280" y="372"/>
                    </a:lnTo>
                    <a:lnTo>
                      <a:pt x="267" y="361"/>
                    </a:lnTo>
                    <a:lnTo>
                      <a:pt x="250" y="353"/>
                    </a:lnTo>
                    <a:lnTo>
                      <a:pt x="228" y="345"/>
                    </a:lnTo>
                    <a:close/>
                    <a:moveTo>
                      <a:pt x="169" y="110"/>
                    </a:moveTo>
                    <a:lnTo>
                      <a:pt x="154" y="115"/>
                    </a:lnTo>
                    <a:lnTo>
                      <a:pt x="142" y="123"/>
                    </a:lnTo>
                    <a:lnTo>
                      <a:pt x="132" y="134"/>
                    </a:lnTo>
                    <a:lnTo>
                      <a:pt x="121" y="151"/>
                    </a:lnTo>
                    <a:lnTo>
                      <a:pt x="117" y="171"/>
                    </a:lnTo>
                    <a:lnTo>
                      <a:pt x="120" y="188"/>
                    </a:lnTo>
                    <a:lnTo>
                      <a:pt x="131" y="206"/>
                    </a:lnTo>
                    <a:lnTo>
                      <a:pt x="140" y="215"/>
                    </a:lnTo>
                    <a:lnTo>
                      <a:pt x="153" y="224"/>
                    </a:lnTo>
                    <a:lnTo>
                      <a:pt x="169" y="231"/>
                    </a:lnTo>
                    <a:lnTo>
                      <a:pt x="169" y="110"/>
                    </a:lnTo>
                    <a:close/>
                    <a:moveTo>
                      <a:pt x="169" y="0"/>
                    </a:moveTo>
                    <a:lnTo>
                      <a:pt x="228" y="0"/>
                    </a:lnTo>
                    <a:lnTo>
                      <a:pt x="228" y="34"/>
                    </a:lnTo>
                    <a:lnTo>
                      <a:pt x="259" y="38"/>
                    </a:lnTo>
                    <a:lnTo>
                      <a:pt x="285" y="46"/>
                    </a:lnTo>
                    <a:lnTo>
                      <a:pt x="309" y="57"/>
                    </a:lnTo>
                    <a:lnTo>
                      <a:pt x="330" y="71"/>
                    </a:lnTo>
                    <a:lnTo>
                      <a:pt x="347" y="89"/>
                    </a:lnTo>
                    <a:lnTo>
                      <a:pt x="362" y="109"/>
                    </a:lnTo>
                    <a:lnTo>
                      <a:pt x="373" y="130"/>
                    </a:lnTo>
                    <a:lnTo>
                      <a:pt x="379" y="155"/>
                    </a:lnTo>
                    <a:lnTo>
                      <a:pt x="277" y="167"/>
                    </a:lnTo>
                    <a:lnTo>
                      <a:pt x="271" y="149"/>
                    </a:lnTo>
                    <a:lnTo>
                      <a:pt x="260" y="133"/>
                    </a:lnTo>
                    <a:lnTo>
                      <a:pt x="247" y="121"/>
                    </a:lnTo>
                    <a:lnTo>
                      <a:pt x="228" y="111"/>
                    </a:lnTo>
                    <a:lnTo>
                      <a:pt x="228" y="248"/>
                    </a:lnTo>
                    <a:lnTo>
                      <a:pt x="273" y="260"/>
                    </a:lnTo>
                    <a:lnTo>
                      <a:pt x="310" y="273"/>
                    </a:lnTo>
                    <a:lnTo>
                      <a:pt x="339" y="289"/>
                    </a:lnTo>
                    <a:lnTo>
                      <a:pt x="361" y="307"/>
                    </a:lnTo>
                    <a:lnTo>
                      <a:pt x="377" y="326"/>
                    </a:lnTo>
                    <a:lnTo>
                      <a:pt x="387" y="348"/>
                    </a:lnTo>
                    <a:lnTo>
                      <a:pt x="392" y="373"/>
                    </a:lnTo>
                    <a:lnTo>
                      <a:pt x="395" y="400"/>
                    </a:lnTo>
                    <a:lnTo>
                      <a:pt x="392" y="430"/>
                    </a:lnTo>
                    <a:lnTo>
                      <a:pt x="384" y="458"/>
                    </a:lnTo>
                    <a:lnTo>
                      <a:pt x="370" y="483"/>
                    </a:lnTo>
                    <a:lnTo>
                      <a:pt x="351" y="506"/>
                    </a:lnTo>
                    <a:lnTo>
                      <a:pt x="328" y="526"/>
                    </a:lnTo>
                    <a:lnTo>
                      <a:pt x="298" y="540"/>
                    </a:lnTo>
                    <a:lnTo>
                      <a:pt x="265" y="552"/>
                    </a:lnTo>
                    <a:lnTo>
                      <a:pt x="228" y="559"/>
                    </a:lnTo>
                    <a:lnTo>
                      <a:pt x="228" y="625"/>
                    </a:lnTo>
                    <a:lnTo>
                      <a:pt x="169" y="625"/>
                    </a:lnTo>
                    <a:lnTo>
                      <a:pt x="169" y="562"/>
                    </a:lnTo>
                    <a:lnTo>
                      <a:pt x="136" y="556"/>
                    </a:lnTo>
                    <a:lnTo>
                      <a:pt x="107" y="547"/>
                    </a:lnTo>
                    <a:lnTo>
                      <a:pt x="80" y="534"/>
                    </a:lnTo>
                    <a:lnTo>
                      <a:pt x="56" y="516"/>
                    </a:lnTo>
                    <a:lnTo>
                      <a:pt x="37" y="495"/>
                    </a:lnTo>
                    <a:lnTo>
                      <a:pt x="19" y="471"/>
                    </a:lnTo>
                    <a:lnTo>
                      <a:pt x="8" y="442"/>
                    </a:lnTo>
                    <a:lnTo>
                      <a:pt x="0" y="409"/>
                    </a:lnTo>
                    <a:lnTo>
                      <a:pt x="105" y="400"/>
                    </a:lnTo>
                    <a:lnTo>
                      <a:pt x="111" y="417"/>
                    </a:lnTo>
                    <a:lnTo>
                      <a:pt x="120" y="433"/>
                    </a:lnTo>
                    <a:lnTo>
                      <a:pt x="131" y="447"/>
                    </a:lnTo>
                    <a:lnTo>
                      <a:pt x="142" y="459"/>
                    </a:lnTo>
                    <a:lnTo>
                      <a:pt x="156" y="470"/>
                    </a:lnTo>
                    <a:lnTo>
                      <a:pt x="169" y="477"/>
                    </a:lnTo>
                    <a:lnTo>
                      <a:pt x="169" y="330"/>
                    </a:lnTo>
                    <a:lnTo>
                      <a:pt x="132" y="320"/>
                    </a:lnTo>
                    <a:lnTo>
                      <a:pt x="101" y="305"/>
                    </a:lnTo>
                    <a:lnTo>
                      <a:pt x="75" y="289"/>
                    </a:lnTo>
                    <a:lnTo>
                      <a:pt x="54" y="271"/>
                    </a:lnTo>
                    <a:lnTo>
                      <a:pt x="38" y="251"/>
                    </a:lnTo>
                    <a:lnTo>
                      <a:pt x="26" y="227"/>
                    </a:lnTo>
                    <a:lnTo>
                      <a:pt x="19" y="202"/>
                    </a:lnTo>
                    <a:lnTo>
                      <a:pt x="17" y="175"/>
                    </a:lnTo>
                    <a:lnTo>
                      <a:pt x="19" y="147"/>
                    </a:lnTo>
                    <a:lnTo>
                      <a:pt x="27" y="122"/>
                    </a:lnTo>
                    <a:lnTo>
                      <a:pt x="39" y="99"/>
                    </a:lnTo>
                    <a:lnTo>
                      <a:pt x="58" y="78"/>
                    </a:lnTo>
                    <a:lnTo>
                      <a:pt x="80" y="61"/>
                    </a:lnTo>
                    <a:lnTo>
                      <a:pt x="107" y="48"/>
                    </a:lnTo>
                    <a:lnTo>
                      <a:pt x="136" y="40"/>
                    </a:lnTo>
                    <a:lnTo>
                      <a:pt x="169" y="34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4208220" y="3468200"/>
            <a:ext cx="786941" cy="724324"/>
            <a:chOff x="3506850" y="3893075"/>
            <a:chExt cx="2313375" cy="2129301"/>
          </a:xfrm>
        </p:grpSpPr>
        <p:grpSp>
          <p:nvGrpSpPr>
            <p:cNvPr id="76" name="Group 75"/>
            <p:cNvGrpSpPr/>
            <p:nvPr/>
          </p:nvGrpSpPr>
          <p:grpSpPr>
            <a:xfrm>
              <a:off x="3506850" y="3893075"/>
              <a:ext cx="1371600" cy="1334345"/>
              <a:chOff x="4011613" y="1414463"/>
              <a:chExt cx="4149725" cy="4037013"/>
            </a:xfrm>
          </p:grpSpPr>
          <p:sp>
            <p:nvSpPr>
              <p:cNvPr id="77" name="Freeform 6"/>
              <p:cNvSpPr>
                <a:spLocks/>
              </p:cNvSpPr>
              <p:nvPr/>
            </p:nvSpPr>
            <p:spPr bwMode="auto">
              <a:xfrm>
                <a:off x="4154488" y="1446213"/>
                <a:ext cx="4006850" cy="4005263"/>
              </a:xfrm>
              <a:custGeom>
                <a:avLst/>
                <a:gdLst/>
                <a:ahLst/>
                <a:cxnLst>
                  <a:cxn ang="0">
                    <a:pos x="1341" y="3"/>
                  </a:cxn>
                  <a:cxn ang="0">
                    <a:pos x="1497" y="23"/>
                  </a:cxn>
                  <a:cxn ang="0">
                    <a:pos x="1646" y="60"/>
                  </a:cxn>
                  <a:cxn ang="0">
                    <a:pos x="1788" y="115"/>
                  </a:cxn>
                  <a:cxn ang="0">
                    <a:pos x="1920" y="186"/>
                  </a:cxn>
                  <a:cxn ang="0">
                    <a:pos x="2043" y="271"/>
                  </a:cxn>
                  <a:cxn ang="0">
                    <a:pos x="2154" y="369"/>
                  </a:cxn>
                  <a:cxn ang="0">
                    <a:pos x="2254" y="481"/>
                  </a:cxn>
                  <a:cxn ang="0">
                    <a:pos x="2339" y="604"/>
                  </a:cxn>
                  <a:cxn ang="0">
                    <a:pos x="2409" y="736"/>
                  </a:cxn>
                  <a:cxn ang="0">
                    <a:pos x="2464" y="877"/>
                  </a:cxn>
                  <a:cxn ang="0">
                    <a:pos x="2502" y="1026"/>
                  </a:cxn>
                  <a:cxn ang="0">
                    <a:pos x="2521" y="1182"/>
                  </a:cxn>
                  <a:cxn ang="0">
                    <a:pos x="2521" y="1341"/>
                  </a:cxn>
                  <a:cxn ang="0">
                    <a:pos x="2502" y="1497"/>
                  </a:cxn>
                  <a:cxn ang="0">
                    <a:pos x="2464" y="1645"/>
                  </a:cxn>
                  <a:cxn ang="0">
                    <a:pos x="2409" y="1787"/>
                  </a:cxn>
                  <a:cxn ang="0">
                    <a:pos x="2339" y="1920"/>
                  </a:cxn>
                  <a:cxn ang="0">
                    <a:pos x="2254" y="2042"/>
                  </a:cxn>
                  <a:cxn ang="0">
                    <a:pos x="2154" y="2153"/>
                  </a:cxn>
                  <a:cxn ang="0">
                    <a:pos x="2043" y="2253"/>
                  </a:cxn>
                  <a:cxn ang="0">
                    <a:pos x="1920" y="2338"/>
                  </a:cxn>
                  <a:cxn ang="0">
                    <a:pos x="1788" y="2409"/>
                  </a:cxn>
                  <a:cxn ang="0">
                    <a:pos x="1646" y="2464"/>
                  </a:cxn>
                  <a:cxn ang="0">
                    <a:pos x="1497" y="2501"/>
                  </a:cxn>
                  <a:cxn ang="0">
                    <a:pos x="1341" y="2521"/>
                  </a:cxn>
                  <a:cxn ang="0">
                    <a:pos x="1182" y="2521"/>
                  </a:cxn>
                  <a:cxn ang="0">
                    <a:pos x="1027" y="2501"/>
                  </a:cxn>
                  <a:cxn ang="0">
                    <a:pos x="878" y="2464"/>
                  </a:cxn>
                  <a:cxn ang="0">
                    <a:pos x="736" y="2409"/>
                  </a:cxn>
                  <a:cxn ang="0">
                    <a:pos x="603" y="2338"/>
                  </a:cxn>
                  <a:cxn ang="0">
                    <a:pos x="481" y="2253"/>
                  </a:cxn>
                  <a:cxn ang="0">
                    <a:pos x="370" y="2153"/>
                  </a:cxn>
                  <a:cxn ang="0">
                    <a:pos x="270" y="2042"/>
                  </a:cxn>
                  <a:cxn ang="0">
                    <a:pos x="185" y="1920"/>
                  </a:cxn>
                  <a:cxn ang="0">
                    <a:pos x="114" y="1787"/>
                  </a:cxn>
                  <a:cxn ang="0">
                    <a:pos x="60" y="1645"/>
                  </a:cxn>
                  <a:cxn ang="0">
                    <a:pos x="22" y="1497"/>
                  </a:cxn>
                  <a:cxn ang="0">
                    <a:pos x="2" y="1341"/>
                  </a:cxn>
                  <a:cxn ang="0">
                    <a:pos x="2" y="1182"/>
                  </a:cxn>
                  <a:cxn ang="0">
                    <a:pos x="22" y="1026"/>
                  </a:cxn>
                  <a:cxn ang="0">
                    <a:pos x="60" y="877"/>
                  </a:cxn>
                  <a:cxn ang="0">
                    <a:pos x="114" y="736"/>
                  </a:cxn>
                  <a:cxn ang="0">
                    <a:pos x="185" y="604"/>
                  </a:cxn>
                  <a:cxn ang="0">
                    <a:pos x="270" y="481"/>
                  </a:cxn>
                  <a:cxn ang="0">
                    <a:pos x="370" y="369"/>
                  </a:cxn>
                  <a:cxn ang="0">
                    <a:pos x="481" y="271"/>
                  </a:cxn>
                  <a:cxn ang="0">
                    <a:pos x="603" y="186"/>
                  </a:cxn>
                  <a:cxn ang="0">
                    <a:pos x="736" y="115"/>
                  </a:cxn>
                  <a:cxn ang="0">
                    <a:pos x="878" y="60"/>
                  </a:cxn>
                  <a:cxn ang="0">
                    <a:pos x="1027" y="23"/>
                  </a:cxn>
                  <a:cxn ang="0">
                    <a:pos x="1182" y="3"/>
                  </a:cxn>
                </a:cxnLst>
                <a:rect l="0" t="0" r="r" b="b"/>
                <a:pathLst>
                  <a:path w="2524" h="2523">
                    <a:moveTo>
                      <a:pt x="1262" y="0"/>
                    </a:moveTo>
                    <a:lnTo>
                      <a:pt x="1341" y="3"/>
                    </a:lnTo>
                    <a:lnTo>
                      <a:pt x="1420" y="10"/>
                    </a:lnTo>
                    <a:lnTo>
                      <a:pt x="1497" y="23"/>
                    </a:lnTo>
                    <a:lnTo>
                      <a:pt x="1573" y="39"/>
                    </a:lnTo>
                    <a:lnTo>
                      <a:pt x="1646" y="60"/>
                    </a:lnTo>
                    <a:lnTo>
                      <a:pt x="1718" y="86"/>
                    </a:lnTo>
                    <a:lnTo>
                      <a:pt x="1788" y="115"/>
                    </a:lnTo>
                    <a:lnTo>
                      <a:pt x="1855" y="148"/>
                    </a:lnTo>
                    <a:lnTo>
                      <a:pt x="1920" y="186"/>
                    </a:lnTo>
                    <a:lnTo>
                      <a:pt x="1982" y="226"/>
                    </a:lnTo>
                    <a:lnTo>
                      <a:pt x="2043" y="271"/>
                    </a:lnTo>
                    <a:lnTo>
                      <a:pt x="2100" y="318"/>
                    </a:lnTo>
                    <a:lnTo>
                      <a:pt x="2154" y="369"/>
                    </a:lnTo>
                    <a:lnTo>
                      <a:pt x="2205" y="424"/>
                    </a:lnTo>
                    <a:lnTo>
                      <a:pt x="2254" y="481"/>
                    </a:lnTo>
                    <a:lnTo>
                      <a:pt x="2298" y="541"/>
                    </a:lnTo>
                    <a:lnTo>
                      <a:pt x="2339" y="604"/>
                    </a:lnTo>
                    <a:lnTo>
                      <a:pt x="2376" y="668"/>
                    </a:lnTo>
                    <a:lnTo>
                      <a:pt x="2409" y="736"/>
                    </a:lnTo>
                    <a:lnTo>
                      <a:pt x="2439" y="806"/>
                    </a:lnTo>
                    <a:lnTo>
                      <a:pt x="2464" y="877"/>
                    </a:lnTo>
                    <a:lnTo>
                      <a:pt x="2486" y="951"/>
                    </a:lnTo>
                    <a:lnTo>
                      <a:pt x="2502" y="1026"/>
                    </a:lnTo>
                    <a:lnTo>
                      <a:pt x="2514" y="1103"/>
                    </a:lnTo>
                    <a:lnTo>
                      <a:pt x="2521" y="1182"/>
                    </a:lnTo>
                    <a:lnTo>
                      <a:pt x="2524" y="1261"/>
                    </a:lnTo>
                    <a:lnTo>
                      <a:pt x="2521" y="1341"/>
                    </a:lnTo>
                    <a:lnTo>
                      <a:pt x="2514" y="1420"/>
                    </a:lnTo>
                    <a:lnTo>
                      <a:pt x="2502" y="1497"/>
                    </a:lnTo>
                    <a:lnTo>
                      <a:pt x="2486" y="1572"/>
                    </a:lnTo>
                    <a:lnTo>
                      <a:pt x="2464" y="1645"/>
                    </a:lnTo>
                    <a:lnTo>
                      <a:pt x="2439" y="1717"/>
                    </a:lnTo>
                    <a:lnTo>
                      <a:pt x="2409" y="1787"/>
                    </a:lnTo>
                    <a:lnTo>
                      <a:pt x="2376" y="1855"/>
                    </a:lnTo>
                    <a:lnTo>
                      <a:pt x="2339" y="1920"/>
                    </a:lnTo>
                    <a:lnTo>
                      <a:pt x="2298" y="1982"/>
                    </a:lnTo>
                    <a:lnTo>
                      <a:pt x="2254" y="2042"/>
                    </a:lnTo>
                    <a:lnTo>
                      <a:pt x="2205" y="2099"/>
                    </a:lnTo>
                    <a:lnTo>
                      <a:pt x="2154" y="2153"/>
                    </a:lnTo>
                    <a:lnTo>
                      <a:pt x="2100" y="2204"/>
                    </a:lnTo>
                    <a:lnTo>
                      <a:pt x="2043" y="2253"/>
                    </a:lnTo>
                    <a:lnTo>
                      <a:pt x="1982" y="2297"/>
                    </a:lnTo>
                    <a:lnTo>
                      <a:pt x="1920" y="2338"/>
                    </a:lnTo>
                    <a:lnTo>
                      <a:pt x="1855" y="2375"/>
                    </a:lnTo>
                    <a:lnTo>
                      <a:pt x="1788" y="2409"/>
                    </a:lnTo>
                    <a:lnTo>
                      <a:pt x="1718" y="2438"/>
                    </a:lnTo>
                    <a:lnTo>
                      <a:pt x="1646" y="2464"/>
                    </a:lnTo>
                    <a:lnTo>
                      <a:pt x="1573" y="2485"/>
                    </a:lnTo>
                    <a:lnTo>
                      <a:pt x="1497" y="2501"/>
                    </a:lnTo>
                    <a:lnTo>
                      <a:pt x="1420" y="2514"/>
                    </a:lnTo>
                    <a:lnTo>
                      <a:pt x="1341" y="2521"/>
                    </a:lnTo>
                    <a:lnTo>
                      <a:pt x="1262" y="2523"/>
                    </a:lnTo>
                    <a:lnTo>
                      <a:pt x="1182" y="2521"/>
                    </a:lnTo>
                    <a:lnTo>
                      <a:pt x="1104" y="2514"/>
                    </a:lnTo>
                    <a:lnTo>
                      <a:pt x="1027" y="2501"/>
                    </a:lnTo>
                    <a:lnTo>
                      <a:pt x="951" y="2485"/>
                    </a:lnTo>
                    <a:lnTo>
                      <a:pt x="878" y="2464"/>
                    </a:lnTo>
                    <a:lnTo>
                      <a:pt x="806" y="2438"/>
                    </a:lnTo>
                    <a:lnTo>
                      <a:pt x="736" y="2409"/>
                    </a:lnTo>
                    <a:lnTo>
                      <a:pt x="669" y="2375"/>
                    </a:lnTo>
                    <a:lnTo>
                      <a:pt x="603" y="2338"/>
                    </a:lnTo>
                    <a:lnTo>
                      <a:pt x="541" y="2297"/>
                    </a:lnTo>
                    <a:lnTo>
                      <a:pt x="481" y="2253"/>
                    </a:lnTo>
                    <a:lnTo>
                      <a:pt x="424" y="2204"/>
                    </a:lnTo>
                    <a:lnTo>
                      <a:pt x="370" y="2153"/>
                    </a:lnTo>
                    <a:lnTo>
                      <a:pt x="319" y="2099"/>
                    </a:lnTo>
                    <a:lnTo>
                      <a:pt x="270" y="2042"/>
                    </a:lnTo>
                    <a:lnTo>
                      <a:pt x="226" y="1982"/>
                    </a:lnTo>
                    <a:lnTo>
                      <a:pt x="185" y="1920"/>
                    </a:lnTo>
                    <a:lnTo>
                      <a:pt x="148" y="1855"/>
                    </a:lnTo>
                    <a:lnTo>
                      <a:pt x="114" y="1787"/>
                    </a:lnTo>
                    <a:lnTo>
                      <a:pt x="85" y="1717"/>
                    </a:lnTo>
                    <a:lnTo>
                      <a:pt x="60" y="1645"/>
                    </a:lnTo>
                    <a:lnTo>
                      <a:pt x="38" y="1572"/>
                    </a:lnTo>
                    <a:lnTo>
                      <a:pt x="22" y="1497"/>
                    </a:lnTo>
                    <a:lnTo>
                      <a:pt x="9" y="1420"/>
                    </a:lnTo>
                    <a:lnTo>
                      <a:pt x="2" y="1341"/>
                    </a:lnTo>
                    <a:lnTo>
                      <a:pt x="0" y="1261"/>
                    </a:lnTo>
                    <a:lnTo>
                      <a:pt x="2" y="1182"/>
                    </a:lnTo>
                    <a:lnTo>
                      <a:pt x="9" y="1103"/>
                    </a:lnTo>
                    <a:lnTo>
                      <a:pt x="22" y="1026"/>
                    </a:lnTo>
                    <a:lnTo>
                      <a:pt x="38" y="951"/>
                    </a:lnTo>
                    <a:lnTo>
                      <a:pt x="60" y="877"/>
                    </a:lnTo>
                    <a:lnTo>
                      <a:pt x="85" y="806"/>
                    </a:lnTo>
                    <a:lnTo>
                      <a:pt x="114" y="736"/>
                    </a:lnTo>
                    <a:lnTo>
                      <a:pt x="148" y="668"/>
                    </a:lnTo>
                    <a:lnTo>
                      <a:pt x="185" y="604"/>
                    </a:lnTo>
                    <a:lnTo>
                      <a:pt x="226" y="541"/>
                    </a:lnTo>
                    <a:lnTo>
                      <a:pt x="270" y="481"/>
                    </a:lnTo>
                    <a:lnTo>
                      <a:pt x="319" y="424"/>
                    </a:lnTo>
                    <a:lnTo>
                      <a:pt x="370" y="369"/>
                    </a:lnTo>
                    <a:lnTo>
                      <a:pt x="424" y="318"/>
                    </a:lnTo>
                    <a:lnTo>
                      <a:pt x="481" y="271"/>
                    </a:lnTo>
                    <a:lnTo>
                      <a:pt x="541" y="226"/>
                    </a:lnTo>
                    <a:lnTo>
                      <a:pt x="603" y="186"/>
                    </a:lnTo>
                    <a:lnTo>
                      <a:pt x="669" y="148"/>
                    </a:lnTo>
                    <a:lnTo>
                      <a:pt x="736" y="115"/>
                    </a:lnTo>
                    <a:lnTo>
                      <a:pt x="806" y="86"/>
                    </a:lnTo>
                    <a:lnTo>
                      <a:pt x="878" y="60"/>
                    </a:lnTo>
                    <a:lnTo>
                      <a:pt x="951" y="39"/>
                    </a:lnTo>
                    <a:lnTo>
                      <a:pt x="1027" y="23"/>
                    </a:lnTo>
                    <a:lnTo>
                      <a:pt x="1104" y="10"/>
                    </a:lnTo>
                    <a:lnTo>
                      <a:pt x="1182" y="3"/>
                    </a:lnTo>
                    <a:lnTo>
                      <a:pt x="1262" y="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7"/>
              <p:cNvSpPr>
                <a:spLocks/>
              </p:cNvSpPr>
              <p:nvPr/>
            </p:nvSpPr>
            <p:spPr bwMode="auto">
              <a:xfrm>
                <a:off x="4011613" y="1416050"/>
                <a:ext cx="1997075" cy="4002088"/>
              </a:xfrm>
              <a:custGeom>
                <a:avLst/>
                <a:gdLst/>
                <a:ahLst/>
                <a:cxnLst>
                  <a:cxn ang="0">
                    <a:pos x="1258" y="0"/>
                  </a:cxn>
                  <a:cxn ang="0">
                    <a:pos x="1258" y="2521"/>
                  </a:cxn>
                  <a:cxn ang="0">
                    <a:pos x="1179" y="2519"/>
                  </a:cxn>
                  <a:cxn ang="0">
                    <a:pos x="1101" y="2511"/>
                  </a:cxn>
                  <a:cxn ang="0">
                    <a:pos x="1023" y="2499"/>
                  </a:cxn>
                  <a:cxn ang="0">
                    <a:pos x="948" y="2483"/>
                  </a:cxn>
                  <a:cxn ang="0">
                    <a:pos x="875" y="2461"/>
                  </a:cxn>
                  <a:cxn ang="0">
                    <a:pos x="803" y="2436"/>
                  </a:cxn>
                  <a:cxn ang="0">
                    <a:pos x="734" y="2406"/>
                  </a:cxn>
                  <a:cxn ang="0">
                    <a:pos x="666" y="2373"/>
                  </a:cxn>
                  <a:cxn ang="0">
                    <a:pos x="602" y="2335"/>
                  </a:cxn>
                  <a:cxn ang="0">
                    <a:pos x="539" y="2295"/>
                  </a:cxn>
                  <a:cxn ang="0">
                    <a:pos x="480" y="2250"/>
                  </a:cxn>
                  <a:cxn ang="0">
                    <a:pos x="422" y="2203"/>
                  </a:cxn>
                  <a:cxn ang="0">
                    <a:pos x="368" y="2151"/>
                  </a:cxn>
                  <a:cxn ang="0">
                    <a:pos x="317" y="2097"/>
                  </a:cxn>
                  <a:cxn ang="0">
                    <a:pos x="270" y="2040"/>
                  </a:cxn>
                  <a:cxn ang="0">
                    <a:pos x="225" y="1980"/>
                  </a:cxn>
                  <a:cxn ang="0">
                    <a:pos x="185" y="1918"/>
                  </a:cxn>
                  <a:cxn ang="0">
                    <a:pos x="147" y="1853"/>
                  </a:cxn>
                  <a:cxn ang="0">
                    <a:pos x="114" y="1785"/>
                  </a:cxn>
                  <a:cxn ang="0">
                    <a:pos x="84" y="1716"/>
                  </a:cxn>
                  <a:cxn ang="0">
                    <a:pos x="60" y="1645"/>
                  </a:cxn>
                  <a:cxn ang="0">
                    <a:pos x="38" y="1571"/>
                  </a:cxn>
                  <a:cxn ang="0">
                    <a:pos x="22" y="1495"/>
                  </a:cxn>
                  <a:cxn ang="0">
                    <a:pos x="10" y="1419"/>
                  </a:cxn>
                  <a:cxn ang="0">
                    <a:pos x="2" y="1340"/>
                  </a:cxn>
                  <a:cxn ang="0">
                    <a:pos x="0" y="1261"/>
                  </a:cxn>
                  <a:cxn ang="0">
                    <a:pos x="2" y="1181"/>
                  </a:cxn>
                  <a:cxn ang="0">
                    <a:pos x="10" y="1102"/>
                  </a:cxn>
                  <a:cxn ang="0">
                    <a:pos x="22" y="1026"/>
                  </a:cxn>
                  <a:cxn ang="0">
                    <a:pos x="38" y="950"/>
                  </a:cxn>
                  <a:cxn ang="0">
                    <a:pos x="60" y="877"/>
                  </a:cxn>
                  <a:cxn ang="0">
                    <a:pos x="84" y="805"/>
                  </a:cxn>
                  <a:cxn ang="0">
                    <a:pos x="114" y="736"/>
                  </a:cxn>
                  <a:cxn ang="0">
                    <a:pos x="147" y="668"/>
                  </a:cxn>
                  <a:cxn ang="0">
                    <a:pos x="185" y="603"/>
                  </a:cxn>
                  <a:cxn ang="0">
                    <a:pos x="225" y="541"/>
                  </a:cxn>
                  <a:cxn ang="0">
                    <a:pos x="270" y="481"/>
                  </a:cxn>
                  <a:cxn ang="0">
                    <a:pos x="317" y="424"/>
                  </a:cxn>
                  <a:cxn ang="0">
                    <a:pos x="368" y="370"/>
                  </a:cxn>
                  <a:cxn ang="0">
                    <a:pos x="422" y="318"/>
                  </a:cxn>
                  <a:cxn ang="0">
                    <a:pos x="480" y="271"/>
                  </a:cxn>
                  <a:cxn ang="0">
                    <a:pos x="539" y="226"/>
                  </a:cxn>
                  <a:cxn ang="0">
                    <a:pos x="602" y="186"/>
                  </a:cxn>
                  <a:cxn ang="0">
                    <a:pos x="666" y="148"/>
                  </a:cxn>
                  <a:cxn ang="0">
                    <a:pos x="734" y="115"/>
                  </a:cxn>
                  <a:cxn ang="0">
                    <a:pos x="803" y="85"/>
                  </a:cxn>
                  <a:cxn ang="0">
                    <a:pos x="875" y="60"/>
                  </a:cxn>
                  <a:cxn ang="0">
                    <a:pos x="948" y="39"/>
                  </a:cxn>
                  <a:cxn ang="0">
                    <a:pos x="1023" y="22"/>
                  </a:cxn>
                  <a:cxn ang="0">
                    <a:pos x="1101" y="10"/>
                  </a:cxn>
                  <a:cxn ang="0">
                    <a:pos x="1179" y="2"/>
                  </a:cxn>
                  <a:cxn ang="0">
                    <a:pos x="1258" y="0"/>
                  </a:cxn>
                </a:cxnLst>
                <a:rect l="0" t="0" r="r" b="b"/>
                <a:pathLst>
                  <a:path w="1258" h="2521">
                    <a:moveTo>
                      <a:pt x="1258" y="0"/>
                    </a:moveTo>
                    <a:lnTo>
                      <a:pt x="1258" y="2521"/>
                    </a:lnTo>
                    <a:lnTo>
                      <a:pt x="1179" y="2519"/>
                    </a:lnTo>
                    <a:lnTo>
                      <a:pt x="1101" y="2511"/>
                    </a:lnTo>
                    <a:lnTo>
                      <a:pt x="1023" y="2499"/>
                    </a:lnTo>
                    <a:lnTo>
                      <a:pt x="948" y="2483"/>
                    </a:lnTo>
                    <a:lnTo>
                      <a:pt x="875" y="2461"/>
                    </a:lnTo>
                    <a:lnTo>
                      <a:pt x="803" y="2436"/>
                    </a:lnTo>
                    <a:lnTo>
                      <a:pt x="734" y="2406"/>
                    </a:lnTo>
                    <a:lnTo>
                      <a:pt x="666" y="2373"/>
                    </a:lnTo>
                    <a:lnTo>
                      <a:pt x="602" y="2335"/>
                    </a:lnTo>
                    <a:lnTo>
                      <a:pt x="539" y="2295"/>
                    </a:lnTo>
                    <a:lnTo>
                      <a:pt x="480" y="2250"/>
                    </a:lnTo>
                    <a:lnTo>
                      <a:pt x="422" y="2203"/>
                    </a:lnTo>
                    <a:lnTo>
                      <a:pt x="368" y="2151"/>
                    </a:lnTo>
                    <a:lnTo>
                      <a:pt x="317" y="2097"/>
                    </a:lnTo>
                    <a:lnTo>
                      <a:pt x="270" y="2040"/>
                    </a:lnTo>
                    <a:lnTo>
                      <a:pt x="225" y="1980"/>
                    </a:lnTo>
                    <a:lnTo>
                      <a:pt x="185" y="1918"/>
                    </a:lnTo>
                    <a:lnTo>
                      <a:pt x="147" y="1853"/>
                    </a:lnTo>
                    <a:lnTo>
                      <a:pt x="114" y="1785"/>
                    </a:lnTo>
                    <a:lnTo>
                      <a:pt x="84" y="1716"/>
                    </a:lnTo>
                    <a:lnTo>
                      <a:pt x="60" y="1645"/>
                    </a:lnTo>
                    <a:lnTo>
                      <a:pt x="38" y="1571"/>
                    </a:lnTo>
                    <a:lnTo>
                      <a:pt x="22" y="1495"/>
                    </a:lnTo>
                    <a:lnTo>
                      <a:pt x="10" y="1419"/>
                    </a:lnTo>
                    <a:lnTo>
                      <a:pt x="2" y="1340"/>
                    </a:lnTo>
                    <a:lnTo>
                      <a:pt x="0" y="1261"/>
                    </a:lnTo>
                    <a:lnTo>
                      <a:pt x="2" y="1181"/>
                    </a:lnTo>
                    <a:lnTo>
                      <a:pt x="10" y="1102"/>
                    </a:lnTo>
                    <a:lnTo>
                      <a:pt x="22" y="1026"/>
                    </a:lnTo>
                    <a:lnTo>
                      <a:pt x="38" y="950"/>
                    </a:lnTo>
                    <a:lnTo>
                      <a:pt x="60" y="877"/>
                    </a:lnTo>
                    <a:lnTo>
                      <a:pt x="84" y="805"/>
                    </a:lnTo>
                    <a:lnTo>
                      <a:pt x="114" y="736"/>
                    </a:lnTo>
                    <a:lnTo>
                      <a:pt x="147" y="668"/>
                    </a:lnTo>
                    <a:lnTo>
                      <a:pt x="185" y="603"/>
                    </a:lnTo>
                    <a:lnTo>
                      <a:pt x="225" y="541"/>
                    </a:lnTo>
                    <a:lnTo>
                      <a:pt x="270" y="481"/>
                    </a:lnTo>
                    <a:lnTo>
                      <a:pt x="317" y="424"/>
                    </a:lnTo>
                    <a:lnTo>
                      <a:pt x="368" y="370"/>
                    </a:lnTo>
                    <a:lnTo>
                      <a:pt x="422" y="318"/>
                    </a:lnTo>
                    <a:lnTo>
                      <a:pt x="480" y="271"/>
                    </a:lnTo>
                    <a:lnTo>
                      <a:pt x="539" y="226"/>
                    </a:lnTo>
                    <a:lnTo>
                      <a:pt x="602" y="186"/>
                    </a:lnTo>
                    <a:lnTo>
                      <a:pt x="666" y="148"/>
                    </a:lnTo>
                    <a:lnTo>
                      <a:pt x="734" y="115"/>
                    </a:lnTo>
                    <a:lnTo>
                      <a:pt x="803" y="85"/>
                    </a:lnTo>
                    <a:lnTo>
                      <a:pt x="875" y="60"/>
                    </a:lnTo>
                    <a:lnTo>
                      <a:pt x="948" y="39"/>
                    </a:lnTo>
                    <a:lnTo>
                      <a:pt x="1023" y="22"/>
                    </a:lnTo>
                    <a:lnTo>
                      <a:pt x="1101" y="10"/>
                    </a:lnTo>
                    <a:lnTo>
                      <a:pt x="1179" y="2"/>
                    </a:lnTo>
                    <a:lnTo>
                      <a:pt x="1258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8"/>
              <p:cNvSpPr>
                <a:spLocks/>
              </p:cNvSpPr>
              <p:nvPr/>
            </p:nvSpPr>
            <p:spPr bwMode="auto">
              <a:xfrm>
                <a:off x="6008688" y="1414463"/>
                <a:ext cx="2008188" cy="400526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4" y="0"/>
                  </a:cxn>
                  <a:cxn ang="0">
                    <a:pos x="84" y="2"/>
                  </a:cxn>
                  <a:cxn ang="0">
                    <a:pos x="162" y="9"/>
                  </a:cxn>
                  <a:cxn ang="0">
                    <a:pos x="239" y="22"/>
                  </a:cxn>
                  <a:cxn ang="0">
                    <a:pos x="315" y="38"/>
                  </a:cxn>
                  <a:cxn ang="0">
                    <a:pos x="388" y="59"/>
                  </a:cxn>
                  <a:cxn ang="0">
                    <a:pos x="460" y="85"/>
                  </a:cxn>
                  <a:cxn ang="0">
                    <a:pos x="530" y="114"/>
                  </a:cxn>
                  <a:cxn ang="0">
                    <a:pos x="597" y="148"/>
                  </a:cxn>
                  <a:cxn ang="0">
                    <a:pos x="662" y="185"/>
                  </a:cxn>
                  <a:cxn ang="0">
                    <a:pos x="724" y="226"/>
                  </a:cxn>
                  <a:cxn ang="0">
                    <a:pos x="785" y="270"/>
                  </a:cxn>
                  <a:cxn ang="0">
                    <a:pos x="841" y="319"/>
                  </a:cxn>
                  <a:cxn ang="0">
                    <a:pos x="896" y="369"/>
                  </a:cxn>
                  <a:cxn ang="0">
                    <a:pos x="947" y="424"/>
                  </a:cxn>
                  <a:cxn ang="0">
                    <a:pos x="995" y="481"/>
                  </a:cxn>
                  <a:cxn ang="0">
                    <a:pos x="1039" y="541"/>
                  </a:cxn>
                  <a:cxn ang="0">
                    <a:pos x="1080" y="603"/>
                  </a:cxn>
                  <a:cxn ang="0">
                    <a:pos x="1117" y="668"/>
                  </a:cxn>
                  <a:cxn ang="0">
                    <a:pos x="1151" y="736"/>
                  </a:cxn>
                  <a:cxn ang="0">
                    <a:pos x="1180" y="806"/>
                  </a:cxn>
                  <a:cxn ang="0">
                    <a:pos x="1206" y="878"/>
                  </a:cxn>
                  <a:cxn ang="0">
                    <a:pos x="1227" y="951"/>
                  </a:cxn>
                  <a:cxn ang="0">
                    <a:pos x="1243" y="1026"/>
                  </a:cxn>
                  <a:cxn ang="0">
                    <a:pos x="1256" y="1103"/>
                  </a:cxn>
                  <a:cxn ang="0">
                    <a:pos x="1263" y="1182"/>
                  </a:cxn>
                  <a:cxn ang="0">
                    <a:pos x="1265" y="1262"/>
                  </a:cxn>
                  <a:cxn ang="0">
                    <a:pos x="1263" y="1341"/>
                  </a:cxn>
                  <a:cxn ang="0">
                    <a:pos x="1256" y="1420"/>
                  </a:cxn>
                  <a:cxn ang="0">
                    <a:pos x="1243" y="1497"/>
                  </a:cxn>
                  <a:cxn ang="0">
                    <a:pos x="1227" y="1572"/>
                  </a:cxn>
                  <a:cxn ang="0">
                    <a:pos x="1206" y="1646"/>
                  </a:cxn>
                  <a:cxn ang="0">
                    <a:pos x="1180" y="1717"/>
                  </a:cxn>
                  <a:cxn ang="0">
                    <a:pos x="1151" y="1787"/>
                  </a:cxn>
                  <a:cxn ang="0">
                    <a:pos x="1117" y="1855"/>
                  </a:cxn>
                  <a:cxn ang="0">
                    <a:pos x="1080" y="1920"/>
                  </a:cxn>
                  <a:cxn ang="0">
                    <a:pos x="1039" y="1982"/>
                  </a:cxn>
                  <a:cxn ang="0">
                    <a:pos x="995" y="2042"/>
                  </a:cxn>
                  <a:cxn ang="0">
                    <a:pos x="947" y="2100"/>
                  </a:cxn>
                  <a:cxn ang="0">
                    <a:pos x="896" y="2154"/>
                  </a:cxn>
                  <a:cxn ang="0">
                    <a:pos x="841" y="2204"/>
                  </a:cxn>
                  <a:cxn ang="0">
                    <a:pos x="785" y="2253"/>
                  </a:cxn>
                  <a:cxn ang="0">
                    <a:pos x="724" y="2297"/>
                  </a:cxn>
                  <a:cxn ang="0">
                    <a:pos x="662" y="2338"/>
                  </a:cxn>
                  <a:cxn ang="0">
                    <a:pos x="597" y="2375"/>
                  </a:cxn>
                  <a:cxn ang="0">
                    <a:pos x="530" y="2409"/>
                  </a:cxn>
                  <a:cxn ang="0">
                    <a:pos x="460" y="2438"/>
                  </a:cxn>
                  <a:cxn ang="0">
                    <a:pos x="388" y="2464"/>
                  </a:cxn>
                  <a:cxn ang="0">
                    <a:pos x="315" y="2485"/>
                  </a:cxn>
                  <a:cxn ang="0">
                    <a:pos x="239" y="2501"/>
                  </a:cxn>
                  <a:cxn ang="0">
                    <a:pos x="162" y="2514"/>
                  </a:cxn>
                  <a:cxn ang="0">
                    <a:pos x="84" y="2521"/>
                  </a:cxn>
                  <a:cxn ang="0">
                    <a:pos x="4" y="2523"/>
                  </a:cxn>
                  <a:cxn ang="0">
                    <a:pos x="2" y="2523"/>
                  </a:cxn>
                  <a:cxn ang="0">
                    <a:pos x="2" y="2522"/>
                  </a:cxn>
                  <a:cxn ang="0">
                    <a:pos x="0" y="2522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1265" h="2523">
                    <a:moveTo>
                      <a:pt x="2" y="0"/>
                    </a:moveTo>
                    <a:lnTo>
                      <a:pt x="4" y="0"/>
                    </a:lnTo>
                    <a:lnTo>
                      <a:pt x="84" y="2"/>
                    </a:lnTo>
                    <a:lnTo>
                      <a:pt x="162" y="9"/>
                    </a:lnTo>
                    <a:lnTo>
                      <a:pt x="239" y="22"/>
                    </a:lnTo>
                    <a:lnTo>
                      <a:pt x="315" y="38"/>
                    </a:lnTo>
                    <a:lnTo>
                      <a:pt x="388" y="59"/>
                    </a:lnTo>
                    <a:lnTo>
                      <a:pt x="460" y="85"/>
                    </a:lnTo>
                    <a:lnTo>
                      <a:pt x="530" y="114"/>
                    </a:lnTo>
                    <a:lnTo>
                      <a:pt x="597" y="148"/>
                    </a:lnTo>
                    <a:lnTo>
                      <a:pt x="662" y="185"/>
                    </a:lnTo>
                    <a:lnTo>
                      <a:pt x="724" y="226"/>
                    </a:lnTo>
                    <a:lnTo>
                      <a:pt x="785" y="270"/>
                    </a:lnTo>
                    <a:lnTo>
                      <a:pt x="841" y="319"/>
                    </a:lnTo>
                    <a:lnTo>
                      <a:pt x="896" y="369"/>
                    </a:lnTo>
                    <a:lnTo>
                      <a:pt x="947" y="424"/>
                    </a:lnTo>
                    <a:lnTo>
                      <a:pt x="995" y="481"/>
                    </a:lnTo>
                    <a:lnTo>
                      <a:pt x="1039" y="541"/>
                    </a:lnTo>
                    <a:lnTo>
                      <a:pt x="1080" y="603"/>
                    </a:lnTo>
                    <a:lnTo>
                      <a:pt x="1117" y="668"/>
                    </a:lnTo>
                    <a:lnTo>
                      <a:pt x="1151" y="736"/>
                    </a:lnTo>
                    <a:lnTo>
                      <a:pt x="1180" y="806"/>
                    </a:lnTo>
                    <a:lnTo>
                      <a:pt x="1206" y="878"/>
                    </a:lnTo>
                    <a:lnTo>
                      <a:pt x="1227" y="951"/>
                    </a:lnTo>
                    <a:lnTo>
                      <a:pt x="1243" y="1026"/>
                    </a:lnTo>
                    <a:lnTo>
                      <a:pt x="1256" y="1103"/>
                    </a:lnTo>
                    <a:lnTo>
                      <a:pt x="1263" y="1182"/>
                    </a:lnTo>
                    <a:lnTo>
                      <a:pt x="1265" y="1262"/>
                    </a:lnTo>
                    <a:lnTo>
                      <a:pt x="1263" y="1341"/>
                    </a:lnTo>
                    <a:lnTo>
                      <a:pt x="1256" y="1420"/>
                    </a:lnTo>
                    <a:lnTo>
                      <a:pt x="1243" y="1497"/>
                    </a:lnTo>
                    <a:lnTo>
                      <a:pt x="1227" y="1572"/>
                    </a:lnTo>
                    <a:lnTo>
                      <a:pt x="1206" y="1646"/>
                    </a:lnTo>
                    <a:lnTo>
                      <a:pt x="1180" y="1717"/>
                    </a:lnTo>
                    <a:lnTo>
                      <a:pt x="1151" y="1787"/>
                    </a:lnTo>
                    <a:lnTo>
                      <a:pt x="1117" y="1855"/>
                    </a:lnTo>
                    <a:lnTo>
                      <a:pt x="1080" y="1920"/>
                    </a:lnTo>
                    <a:lnTo>
                      <a:pt x="1039" y="1982"/>
                    </a:lnTo>
                    <a:lnTo>
                      <a:pt x="995" y="2042"/>
                    </a:lnTo>
                    <a:lnTo>
                      <a:pt x="947" y="2100"/>
                    </a:lnTo>
                    <a:lnTo>
                      <a:pt x="896" y="2154"/>
                    </a:lnTo>
                    <a:lnTo>
                      <a:pt x="841" y="2204"/>
                    </a:lnTo>
                    <a:lnTo>
                      <a:pt x="785" y="2253"/>
                    </a:lnTo>
                    <a:lnTo>
                      <a:pt x="724" y="2297"/>
                    </a:lnTo>
                    <a:lnTo>
                      <a:pt x="662" y="2338"/>
                    </a:lnTo>
                    <a:lnTo>
                      <a:pt x="597" y="2375"/>
                    </a:lnTo>
                    <a:lnTo>
                      <a:pt x="530" y="2409"/>
                    </a:lnTo>
                    <a:lnTo>
                      <a:pt x="460" y="2438"/>
                    </a:lnTo>
                    <a:lnTo>
                      <a:pt x="388" y="2464"/>
                    </a:lnTo>
                    <a:lnTo>
                      <a:pt x="315" y="2485"/>
                    </a:lnTo>
                    <a:lnTo>
                      <a:pt x="239" y="2501"/>
                    </a:lnTo>
                    <a:lnTo>
                      <a:pt x="162" y="2514"/>
                    </a:lnTo>
                    <a:lnTo>
                      <a:pt x="84" y="2521"/>
                    </a:lnTo>
                    <a:lnTo>
                      <a:pt x="4" y="2523"/>
                    </a:lnTo>
                    <a:lnTo>
                      <a:pt x="2" y="2523"/>
                    </a:lnTo>
                    <a:lnTo>
                      <a:pt x="2" y="2522"/>
                    </a:lnTo>
                    <a:lnTo>
                      <a:pt x="0" y="2522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9"/>
              <p:cNvSpPr>
                <a:spLocks/>
              </p:cNvSpPr>
              <p:nvPr/>
            </p:nvSpPr>
            <p:spPr bwMode="auto">
              <a:xfrm>
                <a:off x="4265613" y="1668463"/>
                <a:ext cx="1743075" cy="3497263"/>
              </a:xfrm>
              <a:custGeom>
                <a:avLst/>
                <a:gdLst/>
                <a:ahLst/>
                <a:cxnLst>
                  <a:cxn ang="0">
                    <a:pos x="1098" y="0"/>
                  </a:cxn>
                  <a:cxn ang="0">
                    <a:pos x="1098" y="2203"/>
                  </a:cxn>
                  <a:cxn ang="0">
                    <a:pos x="1023" y="2200"/>
                  </a:cxn>
                  <a:cxn ang="0">
                    <a:pos x="949" y="2192"/>
                  </a:cxn>
                  <a:cxn ang="0">
                    <a:pos x="877" y="2180"/>
                  </a:cxn>
                  <a:cxn ang="0">
                    <a:pos x="806" y="2163"/>
                  </a:cxn>
                  <a:cxn ang="0">
                    <a:pos x="737" y="2141"/>
                  </a:cxn>
                  <a:cxn ang="0">
                    <a:pos x="670" y="2115"/>
                  </a:cxn>
                  <a:cxn ang="0">
                    <a:pos x="606" y="2085"/>
                  </a:cxn>
                  <a:cxn ang="0">
                    <a:pos x="544" y="2052"/>
                  </a:cxn>
                  <a:cxn ang="0">
                    <a:pos x="484" y="2013"/>
                  </a:cxn>
                  <a:cxn ang="0">
                    <a:pos x="427" y="1972"/>
                  </a:cxn>
                  <a:cxn ang="0">
                    <a:pos x="373" y="1928"/>
                  </a:cxn>
                  <a:cxn ang="0">
                    <a:pos x="321" y="1879"/>
                  </a:cxn>
                  <a:cxn ang="0">
                    <a:pos x="273" y="1828"/>
                  </a:cxn>
                  <a:cxn ang="0">
                    <a:pos x="229" y="1773"/>
                  </a:cxn>
                  <a:cxn ang="0">
                    <a:pos x="188" y="1716"/>
                  </a:cxn>
                  <a:cxn ang="0">
                    <a:pos x="149" y="1656"/>
                  </a:cxn>
                  <a:cxn ang="0">
                    <a:pos x="116" y="1594"/>
                  </a:cxn>
                  <a:cxn ang="0">
                    <a:pos x="86" y="1529"/>
                  </a:cxn>
                  <a:cxn ang="0">
                    <a:pos x="60" y="1462"/>
                  </a:cxn>
                  <a:cxn ang="0">
                    <a:pos x="39" y="1394"/>
                  </a:cxn>
                  <a:cxn ang="0">
                    <a:pos x="22" y="1323"/>
                  </a:cxn>
                  <a:cxn ang="0">
                    <a:pos x="10" y="1251"/>
                  </a:cxn>
                  <a:cxn ang="0">
                    <a:pos x="2" y="1177"/>
                  </a:cxn>
                  <a:cxn ang="0">
                    <a:pos x="0" y="1102"/>
                  </a:cxn>
                  <a:cxn ang="0">
                    <a:pos x="2" y="1026"/>
                  </a:cxn>
                  <a:cxn ang="0">
                    <a:pos x="10" y="952"/>
                  </a:cxn>
                  <a:cxn ang="0">
                    <a:pos x="22" y="880"/>
                  </a:cxn>
                  <a:cxn ang="0">
                    <a:pos x="39" y="809"/>
                  </a:cxn>
                  <a:cxn ang="0">
                    <a:pos x="60" y="741"/>
                  </a:cxn>
                  <a:cxn ang="0">
                    <a:pos x="86" y="674"/>
                  </a:cxn>
                  <a:cxn ang="0">
                    <a:pos x="116" y="609"/>
                  </a:cxn>
                  <a:cxn ang="0">
                    <a:pos x="149" y="547"/>
                  </a:cxn>
                  <a:cxn ang="0">
                    <a:pos x="188" y="487"/>
                  </a:cxn>
                  <a:cxn ang="0">
                    <a:pos x="229" y="430"/>
                  </a:cxn>
                  <a:cxn ang="0">
                    <a:pos x="273" y="375"/>
                  </a:cxn>
                  <a:cxn ang="0">
                    <a:pos x="321" y="324"/>
                  </a:cxn>
                  <a:cxn ang="0">
                    <a:pos x="373" y="275"/>
                  </a:cxn>
                  <a:cxn ang="0">
                    <a:pos x="427" y="231"/>
                  </a:cxn>
                  <a:cxn ang="0">
                    <a:pos x="484" y="190"/>
                  </a:cxn>
                  <a:cxn ang="0">
                    <a:pos x="544" y="151"/>
                  </a:cxn>
                  <a:cxn ang="0">
                    <a:pos x="606" y="118"/>
                  </a:cxn>
                  <a:cxn ang="0">
                    <a:pos x="670" y="88"/>
                  </a:cxn>
                  <a:cxn ang="0">
                    <a:pos x="737" y="62"/>
                  </a:cxn>
                  <a:cxn ang="0">
                    <a:pos x="806" y="40"/>
                  </a:cxn>
                  <a:cxn ang="0">
                    <a:pos x="877" y="23"/>
                  </a:cxn>
                  <a:cxn ang="0">
                    <a:pos x="949" y="11"/>
                  </a:cxn>
                  <a:cxn ang="0">
                    <a:pos x="1023" y="3"/>
                  </a:cxn>
                  <a:cxn ang="0">
                    <a:pos x="1098" y="0"/>
                  </a:cxn>
                </a:cxnLst>
                <a:rect l="0" t="0" r="r" b="b"/>
                <a:pathLst>
                  <a:path w="1098" h="2203">
                    <a:moveTo>
                      <a:pt x="1098" y="0"/>
                    </a:moveTo>
                    <a:lnTo>
                      <a:pt x="1098" y="2203"/>
                    </a:lnTo>
                    <a:lnTo>
                      <a:pt x="1023" y="2200"/>
                    </a:lnTo>
                    <a:lnTo>
                      <a:pt x="949" y="2192"/>
                    </a:lnTo>
                    <a:lnTo>
                      <a:pt x="877" y="2180"/>
                    </a:lnTo>
                    <a:lnTo>
                      <a:pt x="806" y="2163"/>
                    </a:lnTo>
                    <a:lnTo>
                      <a:pt x="737" y="2141"/>
                    </a:lnTo>
                    <a:lnTo>
                      <a:pt x="670" y="2115"/>
                    </a:lnTo>
                    <a:lnTo>
                      <a:pt x="606" y="2085"/>
                    </a:lnTo>
                    <a:lnTo>
                      <a:pt x="544" y="2052"/>
                    </a:lnTo>
                    <a:lnTo>
                      <a:pt x="484" y="2013"/>
                    </a:lnTo>
                    <a:lnTo>
                      <a:pt x="427" y="1972"/>
                    </a:lnTo>
                    <a:lnTo>
                      <a:pt x="373" y="1928"/>
                    </a:lnTo>
                    <a:lnTo>
                      <a:pt x="321" y="1879"/>
                    </a:lnTo>
                    <a:lnTo>
                      <a:pt x="273" y="1828"/>
                    </a:lnTo>
                    <a:lnTo>
                      <a:pt x="229" y="1773"/>
                    </a:lnTo>
                    <a:lnTo>
                      <a:pt x="188" y="1716"/>
                    </a:lnTo>
                    <a:lnTo>
                      <a:pt x="149" y="1656"/>
                    </a:lnTo>
                    <a:lnTo>
                      <a:pt x="116" y="1594"/>
                    </a:lnTo>
                    <a:lnTo>
                      <a:pt x="86" y="1529"/>
                    </a:lnTo>
                    <a:lnTo>
                      <a:pt x="60" y="1462"/>
                    </a:lnTo>
                    <a:lnTo>
                      <a:pt x="39" y="1394"/>
                    </a:lnTo>
                    <a:lnTo>
                      <a:pt x="22" y="1323"/>
                    </a:lnTo>
                    <a:lnTo>
                      <a:pt x="10" y="1251"/>
                    </a:lnTo>
                    <a:lnTo>
                      <a:pt x="2" y="1177"/>
                    </a:lnTo>
                    <a:lnTo>
                      <a:pt x="0" y="1102"/>
                    </a:lnTo>
                    <a:lnTo>
                      <a:pt x="2" y="1026"/>
                    </a:lnTo>
                    <a:lnTo>
                      <a:pt x="10" y="952"/>
                    </a:lnTo>
                    <a:lnTo>
                      <a:pt x="22" y="880"/>
                    </a:lnTo>
                    <a:lnTo>
                      <a:pt x="39" y="809"/>
                    </a:lnTo>
                    <a:lnTo>
                      <a:pt x="60" y="741"/>
                    </a:lnTo>
                    <a:lnTo>
                      <a:pt x="86" y="674"/>
                    </a:lnTo>
                    <a:lnTo>
                      <a:pt x="116" y="609"/>
                    </a:lnTo>
                    <a:lnTo>
                      <a:pt x="149" y="547"/>
                    </a:lnTo>
                    <a:lnTo>
                      <a:pt x="188" y="487"/>
                    </a:lnTo>
                    <a:lnTo>
                      <a:pt x="229" y="430"/>
                    </a:lnTo>
                    <a:lnTo>
                      <a:pt x="273" y="375"/>
                    </a:lnTo>
                    <a:lnTo>
                      <a:pt x="321" y="324"/>
                    </a:lnTo>
                    <a:lnTo>
                      <a:pt x="373" y="275"/>
                    </a:lnTo>
                    <a:lnTo>
                      <a:pt x="427" y="231"/>
                    </a:lnTo>
                    <a:lnTo>
                      <a:pt x="484" y="190"/>
                    </a:lnTo>
                    <a:lnTo>
                      <a:pt x="544" y="151"/>
                    </a:lnTo>
                    <a:lnTo>
                      <a:pt x="606" y="118"/>
                    </a:lnTo>
                    <a:lnTo>
                      <a:pt x="670" y="88"/>
                    </a:lnTo>
                    <a:lnTo>
                      <a:pt x="737" y="62"/>
                    </a:lnTo>
                    <a:lnTo>
                      <a:pt x="806" y="40"/>
                    </a:lnTo>
                    <a:lnTo>
                      <a:pt x="877" y="23"/>
                    </a:lnTo>
                    <a:lnTo>
                      <a:pt x="949" y="11"/>
                    </a:lnTo>
                    <a:lnTo>
                      <a:pt x="1023" y="3"/>
                    </a:lnTo>
                    <a:lnTo>
                      <a:pt x="1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10"/>
              <p:cNvSpPr>
                <a:spLocks/>
              </p:cNvSpPr>
              <p:nvPr/>
            </p:nvSpPr>
            <p:spPr bwMode="auto">
              <a:xfrm>
                <a:off x="6008688" y="1668463"/>
                <a:ext cx="1754188" cy="34972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80" y="3"/>
                  </a:cxn>
                  <a:cxn ang="0">
                    <a:pos x="154" y="11"/>
                  </a:cxn>
                  <a:cxn ang="0">
                    <a:pos x="226" y="23"/>
                  </a:cxn>
                  <a:cxn ang="0">
                    <a:pos x="297" y="39"/>
                  </a:cxn>
                  <a:cxn ang="0">
                    <a:pos x="366" y="61"/>
                  </a:cxn>
                  <a:cxn ang="0">
                    <a:pos x="433" y="87"/>
                  </a:cxn>
                  <a:cxn ang="0">
                    <a:pos x="498" y="116"/>
                  </a:cxn>
                  <a:cxn ang="0">
                    <a:pos x="560" y="151"/>
                  </a:cxn>
                  <a:cxn ang="0">
                    <a:pos x="620" y="189"/>
                  </a:cxn>
                  <a:cxn ang="0">
                    <a:pos x="677" y="230"/>
                  </a:cxn>
                  <a:cxn ang="0">
                    <a:pos x="732" y="275"/>
                  </a:cxn>
                  <a:cxn ang="0">
                    <a:pos x="783" y="323"/>
                  </a:cxn>
                  <a:cxn ang="0">
                    <a:pos x="831" y="374"/>
                  </a:cxn>
                  <a:cxn ang="0">
                    <a:pos x="876" y="429"/>
                  </a:cxn>
                  <a:cxn ang="0">
                    <a:pos x="917" y="486"/>
                  </a:cxn>
                  <a:cxn ang="0">
                    <a:pos x="955" y="546"/>
                  </a:cxn>
                  <a:cxn ang="0">
                    <a:pos x="989" y="608"/>
                  </a:cxn>
                  <a:cxn ang="0">
                    <a:pos x="1019" y="673"/>
                  </a:cxn>
                  <a:cxn ang="0">
                    <a:pos x="1045" y="740"/>
                  </a:cxn>
                  <a:cxn ang="0">
                    <a:pos x="1066" y="809"/>
                  </a:cxn>
                  <a:cxn ang="0">
                    <a:pos x="1083" y="880"/>
                  </a:cxn>
                  <a:cxn ang="0">
                    <a:pos x="1095" y="952"/>
                  </a:cxn>
                  <a:cxn ang="0">
                    <a:pos x="1103" y="1026"/>
                  </a:cxn>
                  <a:cxn ang="0">
                    <a:pos x="1105" y="1102"/>
                  </a:cxn>
                  <a:cxn ang="0">
                    <a:pos x="1103" y="1177"/>
                  </a:cxn>
                  <a:cxn ang="0">
                    <a:pos x="1095" y="1251"/>
                  </a:cxn>
                  <a:cxn ang="0">
                    <a:pos x="1083" y="1323"/>
                  </a:cxn>
                  <a:cxn ang="0">
                    <a:pos x="1066" y="1394"/>
                  </a:cxn>
                  <a:cxn ang="0">
                    <a:pos x="1045" y="1463"/>
                  </a:cxn>
                  <a:cxn ang="0">
                    <a:pos x="1019" y="1530"/>
                  </a:cxn>
                  <a:cxn ang="0">
                    <a:pos x="989" y="1595"/>
                  </a:cxn>
                  <a:cxn ang="0">
                    <a:pos x="955" y="1657"/>
                  </a:cxn>
                  <a:cxn ang="0">
                    <a:pos x="917" y="1717"/>
                  </a:cxn>
                  <a:cxn ang="0">
                    <a:pos x="876" y="1774"/>
                  </a:cxn>
                  <a:cxn ang="0">
                    <a:pos x="831" y="1829"/>
                  </a:cxn>
                  <a:cxn ang="0">
                    <a:pos x="783" y="1880"/>
                  </a:cxn>
                  <a:cxn ang="0">
                    <a:pos x="732" y="1928"/>
                  </a:cxn>
                  <a:cxn ang="0">
                    <a:pos x="677" y="1973"/>
                  </a:cxn>
                  <a:cxn ang="0">
                    <a:pos x="620" y="2014"/>
                  </a:cxn>
                  <a:cxn ang="0">
                    <a:pos x="560" y="2052"/>
                  </a:cxn>
                  <a:cxn ang="0">
                    <a:pos x="498" y="2087"/>
                  </a:cxn>
                  <a:cxn ang="0">
                    <a:pos x="433" y="2116"/>
                  </a:cxn>
                  <a:cxn ang="0">
                    <a:pos x="366" y="2142"/>
                  </a:cxn>
                  <a:cxn ang="0">
                    <a:pos x="297" y="2164"/>
                  </a:cxn>
                  <a:cxn ang="0">
                    <a:pos x="226" y="2180"/>
                  </a:cxn>
                  <a:cxn ang="0">
                    <a:pos x="154" y="2192"/>
                  </a:cxn>
                  <a:cxn ang="0">
                    <a:pos x="80" y="2200"/>
                  </a:cxn>
                  <a:cxn ang="0">
                    <a:pos x="4" y="2203"/>
                  </a:cxn>
                  <a:cxn ang="0">
                    <a:pos x="0" y="2203"/>
                  </a:cxn>
                  <a:cxn ang="0">
                    <a:pos x="0" y="0"/>
                  </a:cxn>
                </a:cxnLst>
                <a:rect l="0" t="0" r="r" b="b"/>
                <a:pathLst>
                  <a:path w="1105" h="2203">
                    <a:moveTo>
                      <a:pt x="0" y="0"/>
                    </a:moveTo>
                    <a:lnTo>
                      <a:pt x="4" y="0"/>
                    </a:lnTo>
                    <a:lnTo>
                      <a:pt x="80" y="3"/>
                    </a:lnTo>
                    <a:lnTo>
                      <a:pt x="154" y="11"/>
                    </a:lnTo>
                    <a:lnTo>
                      <a:pt x="226" y="23"/>
                    </a:lnTo>
                    <a:lnTo>
                      <a:pt x="297" y="39"/>
                    </a:lnTo>
                    <a:lnTo>
                      <a:pt x="366" y="61"/>
                    </a:lnTo>
                    <a:lnTo>
                      <a:pt x="433" y="87"/>
                    </a:lnTo>
                    <a:lnTo>
                      <a:pt x="498" y="116"/>
                    </a:lnTo>
                    <a:lnTo>
                      <a:pt x="560" y="151"/>
                    </a:lnTo>
                    <a:lnTo>
                      <a:pt x="620" y="189"/>
                    </a:lnTo>
                    <a:lnTo>
                      <a:pt x="677" y="230"/>
                    </a:lnTo>
                    <a:lnTo>
                      <a:pt x="732" y="275"/>
                    </a:lnTo>
                    <a:lnTo>
                      <a:pt x="783" y="323"/>
                    </a:lnTo>
                    <a:lnTo>
                      <a:pt x="831" y="374"/>
                    </a:lnTo>
                    <a:lnTo>
                      <a:pt x="876" y="429"/>
                    </a:lnTo>
                    <a:lnTo>
                      <a:pt x="917" y="486"/>
                    </a:lnTo>
                    <a:lnTo>
                      <a:pt x="955" y="546"/>
                    </a:lnTo>
                    <a:lnTo>
                      <a:pt x="989" y="608"/>
                    </a:lnTo>
                    <a:lnTo>
                      <a:pt x="1019" y="673"/>
                    </a:lnTo>
                    <a:lnTo>
                      <a:pt x="1045" y="740"/>
                    </a:lnTo>
                    <a:lnTo>
                      <a:pt x="1066" y="809"/>
                    </a:lnTo>
                    <a:lnTo>
                      <a:pt x="1083" y="880"/>
                    </a:lnTo>
                    <a:lnTo>
                      <a:pt x="1095" y="952"/>
                    </a:lnTo>
                    <a:lnTo>
                      <a:pt x="1103" y="1026"/>
                    </a:lnTo>
                    <a:lnTo>
                      <a:pt x="1105" y="1102"/>
                    </a:lnTo>
                    <a:lnTo>
                      <a:pt x="1103" y="1177"/>
                    </a:lnTo>
                    <a:lnTo>
                      <a:pt x="1095" y="1251"/>
                    </a:lnTo>
                    <a:lnTo>
                      <a:pt x="1083" y="1323"/>
                    </a:lnTo>
                    <a:lnTo>
                      <a:pt x="1066" y="1394"/>
                    </a:lnTo>
                    <a:lnTo>
                      <a:pt x="1045" y="1463"/>
                    </a:lnTo>
                    <a:lnTo>
                      <a:pt x="1019" y="1530"/>
                    </a:lnTo>
                    <a:lnTo>
                      <a:pt x="989" y="1595"/>
                    </a:lnTo>
                    <a:lnTo>
                      <a:pt x="955" y="1657"/>
                    </a:lnTo>
                    <a:lnTo>
                      <a:pt x="917" y="1717"/>
                    </a:lnTo>
                    <a:lnTo>
                      <a:pt x="876" y="1774"/>
                    </a:lnTo>
                    <a:lnTo>
                      <a:pt x="831" y="1829"/>
                    </a:lnTo>
                    <a:lnTo>
                      <a:pt x="783" y="1880"/>
                    </a:lnTo>
                    <a:lnTo>
                      <a:pt x="732" y="1928"/>
                    </a:lnTo>
                    <a:lnTo>
                      <a:pt x="677" y="1973"/>
                    </a:lnTo>
                    <a:lnTo>
                      <a:pt x="620" y="2014"/>
                    </a:lnTo>
                    <a:lnTo>
                      <a:pt x="560" y="2052"/>
                    </a:lnTo>
                    <a:lnTo>
                      <a:pt x="498" y="2087"/>
                    </a:lnTo>
                    <a:lnTo>
                      <a:pt x="433" y="2116"/>
                    </a:lnTo>
                    <a:lnTo>
                      <a:pt x="366" y="2142"/>
                    </a:lnTo>
                    <a:lnTo>
                      <a:pt x="297" y="2164"/>
                    </a:lnTo>
                    <a:lnTo>
                      <a:pt x="226" y="2180"/>
                    </a:lnTo>
                    <a:lnTo>
                      <a:pt x="154" y="2192"/>
                    </a:lnTo>
                    <a:lnTo>
                      <a:pt x="80" y="2200"/>
                    </a:lnTo>
                    <a:lnTo>
                      <a:pt x="4" y="2203"/>
                    </a:lnTo>
                    <a:lnTo>
                      <a:pt x="0" y="22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11"/>
              <p:cNvSpPr>
                <a:spLocks noEditPoints="1"/>
              </p:cNvSpPr>
              <p:nvPr/>
            </p:nvSpPr>
            <p:spPr bwMode="auto">
              <a:xfrm>
                <a:off x="5299076" y="2197100"/>
                <a:ext cx="1522413" cy="2397125"/>
              </a:xfrm>
              <a:custGeom>
                <a:avLst/>
                <a:gdLst/>
                <a:ahLst/>
                <a:cxnLst>
                  <a:cxn ang="0">
                    <a:pos x="581" y="1159"/>
                  </a:cxn>
                  <a:cxn ang="0">
                    <a:pos x="653" y="1124"/>
                  </a:cxn>
                  <a:cxn ang="0">
                    <a:pos x="702" y="1066"/>
                  </a:cxn>
                  <a:cxn ang="0">
                    <a:pos x="718" y="996"/>
                  </a:cxn>
                  <a:cxn ang="0">
                    <a:pos x="705" y="934"/>
                  </a:cxn>
                  <a:cxn ang="0">
                    <a:pos x="663" y="883"/>
                  </a:cxn>
                  <a:cxn ang="0">
                    <a:pos x="586" y="846"/>
                  </a:cxn>
                  <a:cxn ang="0">
                    <a:pos x="383" y="277"/>
                  </a:cxn>
                  <a:cxn ang="0">
                    <a:pos x="318" y="325"/>
                  </a:cxn>
                  <a:cxn ang="0">
                    <a:pos x="286" y="390"/>
                  </a:cxn>
                  <a:cxn ang="0">
                    <a:pos x="292" y="457"/>
                  </a:cxn>
                  <a:cxn ang="0">
                    <a:pos x="333" y="516"/>
                  </a:cxn>
                  <a:cxn ang="0">
                    <a:pos x="410" y="559"/>
                  </a:cxn>
                  <a:cxn ang="0">
                    <a:pos x="553" y="0"/>
                  </a:cxn>
                  <a:cxn ang="0">
                    <a:pos x="637" y="98"/>
                  </a:cxn>
                  <a:cxn ang="0">
                    <a:pos x="743" y="136"/>
                  </a:cxn>
                  <a:cxn ang="0">
                    <a:pos x="826" y="197"/>
                  </a:cxn>
                  <a:cxn ang="0">
                    <a:pos x="884" y="277"/>
                  </a:cxn>
                  <a:cxn ang="0">
                    <a:pos x="919" y="377"/>
                  </a:cxn>
                  <a:cxn ang="0">
                    <a:pos x="651" y="353"/>
                  </a:cxn>
                  <a:cxn ang="0">
                    <a:pos x="601" y="295"/>
                  </a:cxn>
                  <a:cxn ang="0">
                    <a:pos x="553" y="600"/>
                  </a:cxn>
                  <a:cxn ang="0">
                    <a:pos x="708" y="645"/>
                  </a:cxn>
                  <a:cxn ang="0">
                    <a:pos x="822" y="700"/>
                  </a:cxn>
                  <a:cxn ang="0">
                    <a:pos x="896" y="768"/>
                  </a:cxn>
                  <a:cxn ang="0">
                    <a:pos x="943" y="858"/>
                  </a:cxn>
                  <a:cxn ang="0">
                    <a:pos x="959" y="966"/>
                  </a:cxn>
                  <a:cxn ang="0">
                    <a:pos x="944" y="1074"/>
                  </a:cxn>
                  <a:cxn ang="0">
                    <a:pos x="898" y="1168"/>
                  </a:cxn>
                  <a:cxn ang="0">
                    <a:pos x="823" y="1248"/>
                  </a:cxn>
                  <a:cxn ang="0">
                    <a:pos x="723" y="1308"/>
                  </a:cxn>
                  <a:cxn ang="0">
                    <a:pos x="599" y="1344"/>
                  </a:cxn>
                  <a:cxn ang="0">
                    <a:pos x="410" y="1510"/>
                  </a:cxn>
                  <a:cxn ang="0">
                    <a:pos x="319" y="1340"/>
                  </a:cxn>
                  <a:cxn ang="0">
                    <a:pos x="201" y="1293"/>
                  </a:cxn>
                  <a:cxn ang="0">
                    <a:pos x="107" y="1219"/>
                  </a:cxn>
                  <a:cxn ang="0">
                    <a:pos x="39" y="1118"/>
                  </a:cxn>
                  <a:cxn ang="0">
                    <a:pos x="0" y="990"/>
                  </a:cxn>
                  <a:cxn ang="0">
                    <a:pos x="278" y="1029"/>
                  </a:cxn>
                  <a:cxn ang="0">
                    <a:pos x="337" y="1106"/>
                  </a:cxn>
                  <a:cxn ang="0">
                    <a:pos x="410" y="1153"/>
                  </a:cxn>
                  <a:cxn ang="0">
                    <a:pos x="309" y="769"/>
                  </a:cxn>
                  <a:cxn ang="0">
                    <a:pos x="189" y="707"/>
                  </a:cxn>
                  <a:cxn ang="0">
                    <a:pos x="105" y="629"/>
                  </a:cxn>
                  <a:cxn ang="0">
                    <a:pos x="56" y="534"/>
                  </a:cxn>
                  <a:cxn ang="0">
                    <a:pos x="39" y="424"/>
                  </a:cxn>
                  <a:cxn ang="0">
                    <a:pos x="57" y="314"/>
                  </a:cxn>
                  <a:cxn ang="0">
                    <a:pos x="114" y="220"/>
                  </a:cxn>
                  <a:cxn ang="0">
                    <a:pos x="205" y="144"/>
                  </a:cxn>
                  <a:cxn ang="0">
                    <a:pos x="320" y="98"/>
                  </a:cxn>
                  <a:cxn ang="0">
                    <a:pos x="410" y="0"/>
                  </a:cxn>
                </a:cxnLst>
                <a:rect l="0" t="0" r="r" b="b"/>
                <a:pathLst>
                  <a:path w="959" h="1510">
                    <a:moveTo>
                      <a:pt x="553" y="836"/>
                    </a:moveTo>
                    <a:lnTo>
                      <a:pt x="553" y="1165"/>
                    </a:lnTo>
                    <a:lnTo>
                      <a:pt x="581" y="1159"/>
                    </a:lnTo>
                    <a:lnTo>
                      <a:pt x="608" y="1150"/>
                    </a:lnTo>
                    <a:lnTo>
                      <a:pt x="632" y="1138"/>
                    </a:lnTo>
                    <a:lnTo>
                      <a:pt x="653" y="1124"/>
                    </a:lnTo>
                    <a:lnTo>
                      <a:pt x="672" y="1106"/>
                    </a:lnTo>
                    <a:lnTo>
                      <a:pt x="689" y="1087"/>
                    </a:lnTo>
                    <a:lnTo>
                      <a:pt x="702" y="1066"/>
                    </a:lnTo>
                    <a:lnTo>
                      <a:pt x="711" y="1044"/>
                    </a:lnTo>
                    <a:lnTo>
                      <a:pt x="717" y="1021"/>
                    </a:lnTo>
                    <a:lnTo>
                      <a:pt x="718" y="996"/>
                    </a:lnTo>
                    <a:lnTo>
                      <a:pt x="717" y="974"/>
                    </a:lnTo>
                    <a:lnTo>
                      <a:pt x="712" y="954"/>
                    </a:lnTo>
                    <a:lnTo>
                      <a:pt x="705" y="934"/>
                    </a:lnTo>
                    <a:lnTo>
                      <a:pt x="694" y="916"/>
                    </a:lnTo>
                    <a:lnTo>
                      <a:pt x="680" y="899"/>
                    </a:lnTo>
                    <a:lnTo>
                      <a:pt x="663" y="883"/>
                    </a:lnTo>
                    <a:lnTo>
                      <a:pt x="641" y="869"/>
                    </a:lnTo>
                    <a:lnTo>
                      <a:pt x="616" y="857"/>
                    </a:lnTo>
                    <a:lnTo>
                      <a:pt x="586" y="846"/>
                    </a:lnTo>
                    <a:lnTo>
                      <a:pt x="553" y="836"/>
                    </a:lnTo>
                    <a:close/>
                    <a:moveTo>
                      <a:pt x="410" y="268"/>
                    </a:moveTo>
                    <a:lnTo>
                      <a:pt x="383" y="277"/>
                    </a:lnTo>
                    <a:lnTo>
                      <a:pt x="359" y="290"/>
                    </a:lnTo>
                    <a:lnTo>
                      <a:pt x="337" y="306"/>
                    </a:lnTo>
                    <a:lnTo>
                      <a:pt x="318" y="325"/>
                    </a:lnTo>
                    <a:lnTo>
                      <a:pt x="303" y="346"/>
                    </a:lnTo>
                    <a:lnTo>
                      <a:pt x="293" y="367"/>
                    </a:lnTo>
                    <a:lnTo>
                      <a:pt x="286" y="390"/>
                    </a:lnTo>
                    <a:lnTo>
                      <a:pt x="284" y="414"/>
                    </a:lnTo>
                    <a:lnTo>
                      <a:pt x="286" y="436"/>
                    </a:lnTo>
                    <a:lnTo>
                      <a:pt x="292" y="457"/>
                    </a:lnTo>
                    <a:lnTo>
                      <a:pt x="302" y="478"/>
                    </a:lnTo>
                    <a:lnTo>
                      <a:pt x="316" y="497"/>
                    </a:lnTo>
                    <a:lnTo>
                      <a:pt x="333" y="516"/>
                    </a:lnTo>
                    <a:lnTo>
                      <a:pt x="355" y="532"/>
                    </a:lnTo>
                    <a:lnTo>
                      <a:pt x="381" y="547"/>
                    </a:lnTo>
                    <a:lnTo>
                      <a:pt x="410" y="559"/>
                    </a:lnTo>
                    <a:lnTo>
                      <a:pt x="410" y="268"/>
                    </a:lnTo>
                    <a:close/>
                    <a:moveTo>
                      <a:pt x="410" y="0"/>
                    </a:moveTo>
                    <a:lnTo>
                      <a:pt x="553" y="0"/>
                    </a:lnTo>
                    <a:lnTo>
                      <a:pt x="553" y="83"/>
                    </a:lnTo>
                    <a:lnTo>
                      <a:pt x="596" y="89"/>
                    </a:lnTo>
                    <a:lnTo>
                      <a:pt x="637" y="98"/>
                    </a:lnTo>
                    <a:lnTo>
                      <a:pt x="675" y="108"/>
                    </a:lnTo>
                    <a:lnTo>
                      <a:pt x="710" y="121"/>
                    </a:lnTo>
                    <a:lnTo>
                      <a:pt x="743" y="136"/>
                    </a:lnTo>
                    <a:lnTo>
                      <a:pt x="773" y="155"/>
                    </a:lnTo>
                    <a:lnTo>
                      <a:pt x="801" y="175"/>
                    </a:lnTo>
                    <a:lnTo>
                      <a:pt x="826" y="197"/>
                    </a:lnTo>
                    <a:lnTo>
                      <a:pt x="848" y="222"/>
                    </a:lnTo>
                    <a:lnTo>
                      <a:pt x="868" y="249"/>
                    </a:lnTo>
                    <a:lnTo>
                      <a:pt x="884" y="277"/>
                    </a:lnTo>
                    <a:lnTo>
                      <a:pt x="899" y="308"/>
                    </a:lnTo>
                    <a:lnTo>
                      <a:pt x="910" y="342"/>
                    </a:lnTo>
                    <a:lnTo>
                      <a:pt x="919" y="377"/>
                    </a:lnTo>
                    <a:lnTo>
                      <a:pt x="671" y="404"/>
                    </a:lnTo>
                    <a:lnTo>
                      <a:pt x="663" y="377"/>
                    </a:lnTo>
                    <a:lnTo>
                      <a:pt x="651" y="353"/>
                    </a:lnTo>
                    <a:lnTo>
                      <a:pt x="638" y="331"/>
                    </a:lnTo>
                    <a:lnTo>
                      <a:pt x="621" y="312"/>
                    </a:lnTo>
                    <a:lnTo>
                      <a:pt x="601" y="295"/>
                    </a:lnTo>
                    <a:lnTo>
                      <a:pt x="578" y="281"/>
                    </a:lnTo>
                    <a:lnTo>
                      <a:pt x="553" y="270"/>
                    </a:lnTo>
                    <a:lnTo>
                      <a:pt x="553" y="600"/>
                    </a:lnTo>
                    <a:lnTo>
                      <a:pt x="609" y="614"/>
                    </a:lnTo>
                    <a:lnTo>
                      <a:pt x="661" y="629"/>
                    </a:lnTo>
                    <a:lnTo>
                      <a:pt x="708" y="645"/>
                    </a:lnTo>
                    <a:lnTo>
                      <a:pt x="751" y="662"/>
                    </a:lnTo>
                    <a:lnTo>
                      <a:pt x="788" y="680"/>
                    </a:lnTo>
                    <a:lnTo>
                      <a:pt x="822" y="700"/>
                    </a:lnTo>
                    <a:lnTo>
                      <a:pt x="849" y="720"/>
                    </a:lnTo>
                    <a:lnTo>
                      <a:pt x="873" y="742"/>
                    </a:lnTo>
                    <a:lnTo>
                      <a:pt x="896" y="768"/>
                    </a:lnTo>
                    <a:lnTo>
                      <a:pt x="915" y="796"/>
                    </a:lnTo>
                    <a:lnTo>
                      <a:pt x="931" y="826"/>
                    </a:lnTo>
                    <a:lnTo>
                      <a:pt x="943" y="858"/>
                    </a:lnTo>
                    <a:lnTo>
                      <a:pt x="952" y="892"/>
                    </a:lnTo>
                    <a:lnTo>
                      <a:pt x="958" y="928"/>
                    </a:lnTo>
                    <a:lnTo>
                      <a:pt x="959" y="966"/>
                    </a:lnTo>
                    <a:lnTo>
                      <a:pt x="958" y="1003"/>
                    </a:lnTo>
                    <a:lnTo>
                      <a:pt x="952" y="1039"/>
                    </a:lnTo>
                    <a:lnTo>
                      <a:pt x="944" y="1074"/>
                    </a:lnTo>
                    <a:lnTo>
                      <a:pt x="932" y="1106"/>
                    </a:lnTo>
                    <a:lnTo>
                      <a:pt x="917" y="1138"/>
                    </a:lnTo>
                    <a:lnTo>
                      <a:pt x="898" y="1168"/>
                    </a:lnTo>
                    <a:lnTo>
                      <a:pt x="876" y="1196"/>
                    </a:lnTo>
                    <a:lnTo>
                      <a:pt x="851" y="1223"/>
                    </a:lnTo>
                    <a:lnTo>
                      <a:pt x="823" y="1248"/>
                    </a:lnTo>
                    <a:lnTo>
                      <a:pt x="792" y="1271"/>
                    </a:lnTo>
                    <a:lnTo>
                      <a:pt x="759" y="1291"/>
                    </a:lnTo>
                    <a:lnTo>
                      <a:pt x="723" y="1308"/>
                    </a:lnTo>
                    <a:lnTo>
                      <a:pt x="684" y="1323"/>
                    </a:lnTo>
                    <a:lnTo>
                      <a:pt x="643" y="1335"/>
                    </a:lnTo>
                    <a:lnTo>
                      <a:pt x="599" y="1344"/>
                    </a:lnTo>
                    <a:lnTo>
                      <a:pt x="553" y="1351"/>
                    </a:lnTo>
                    <a:lnTo>
                      <a:pt x="553" y="1510"/>
                    </a:lnTo>
                    <a:lnTo>
                      <a:pt x="410" y="1510"/>
                    </a:lnTo>
                    <a:lnTo>
                      <a:pt x="410" y="1356"/>
                    </a:lnTo>
                    <a:lnTo>
                      <a:pt x="364" y="1350"/>
                    </a:lnTo>
                    <a:lnTo>
                      <a:pt x="319" y="1340"/>
                    </a:lnTo>
                    <a:lnTo>
                      <a:pt x="277" y="1327"/>
                    </a:lnTo>
                    <a:lnTo>
                      <a:pt x="237" y="1312"/>
                    </a:lnTo>
                    <a:lnTo>
                      <a:pt x="201" y="1293"/>
                    </a:lnTo>
                    <a:lnTo>
                      <a:pt x="166" y="1272"/>
                    </a:lnTo>
                    <a:lnTo>
                      <a:pt x="135" y="1247"/>
                    </a:lnTo>
                    <a:lnTo>
                      <a:pt x="107" y="1219"/>
                    </a:lnTo>
                    <a:lnTo>
                      <a:pt x="81" y="1188"/>
                    </a:lnTo>
                    <a:lnTo>
                      <a:pt x="58" y="1155"/>
                    </a:lnTo>
                    <a:lnTo>
                      <a:pt x="39" y="1118"/>
                    </a:lnTo>
                    <a:lnTo>
                      <a:pt x="23" y="1079"/>
                    </a:lnTo>
                    <a:lnTo>
                      <a:pt x="10" y="1036"/>
                    </a:lnTo>
                    <a:lnTo>
                      <a:pt x="0" y="990"/>
                    </a:lnTo>
                    <a:lnTo>
                      <a:pt x="256" y="966"/>
                    </a:lnTo>
                    <a:lnTo>
                      <a:pt x="265" y="998"/>
                    </a:lnTo>
                    <a:lnTo>
                      <a:pt x="278" y="1029"/>
                    </a:lnTo>
                    <a:lnTo>
                      <a:pt x="294" y="1057"/>
                    </a:lnTo>
                    <a:lnTo>
                      <a:pt x="314" y="1083"/>
                    </a:lnTo>
                    <a:lnTo>
                      <a:pt x="337" y="1106"/>
                    </a:lnTo>
                    <a:lnTo>
                      <a:pt x="360" y="1125"/>
                    </a:lnTo>
                    <a:lnTo>
                      <a:pt x="385" y="1141"/>
                    </a:lnTo>
                    <a:lnTo>
                      <a:pt x="410" y="1153"/>
                    </a:lnTo>
                    <a:lnTo>
                      <a:pt x="410" y="800"/>
                    </a:lnTo>
                    <a:lnTo>
                      <a:pt x="358" y="785"/>
                    </a:lnTo>
                    <a:lnTo>
                      <a:pt x="309" y="769"/>
                    </a:lnTo>
                    <a:lnTo>
                      <a:pt x="265" y="750"/>
                    </a:lnTo>
                    <a:lnTo>
                      <a:pt x="224" y="730"/>
                    </a:lnTo>
                    <a:lnTo>
                      <a:pt x="189" y="707"/>
                    </a:lnTo>
                    <a:lnTo>
                      <a:pt x="157" y="683"/>
                    </a:lnTo>
                    <a:lnTo>
                      <a:pt x="129" y="656"/>
                    </a:lnTo>
                    <a:lnTo>
                      <a:pt x="105" y="629"/>
                    </a:lnTo>
                    <a:lnTo>
                      <a:pt x="85" y="598"/>
                    </a:lnTo>
                    <a:lnTo>
                      <a:pt x="69" y="567"/>
                    </a:lnTo>
                    <a:lnTo>
                      <a:pt x="56" y="534"/>
                    </a:lnTo>
                    <a:lnTo>
                      <a:pt x="46" y="499"/>
                    </a:lnTo>
                    <a:lnTo>
                      <a:pt x="41" y="462"/>
                    </a:lnTo>
                    <a:lnTo>
                      <a:pt x="39" y="424"/>
                    </a:lnTo>
                    <a:lnTo>
                      <a:pt x="41" y="385"/>
                    </a:lnTo>
                    <a:lnTo>
                      <a:pt x="47" y="349"/>
                    </a:lnTo>
                    <a:lnTo>
                      <a:pt x="57" y="314"/>
                    </a:lnTo>
                    <a:lnTo>
                      <a:pt x="73" y="280"/>
                    </a:lnTo>
                    <a:lnTo>
                      <a:pt x="91" y="249"/>
                    </a:lnTo>
                    <a:lnTo>
                      <a:pt x="114" y="220"/>
                    </a:lnTo>
                    <a:lnTo>
                      <a:pt x="141" y="192"/>
                    </a:lnTo>
                    <a:lnTo>
                      <a:pt x="171" y="167"/>
                    </a:lnTo>
                    <a:lnTo>
                      <a:pt x="205" y="144"/>
                    </a:lnTo>
                    <a:lnTo>
                      <a:pt x="240" y="126"/>
                    </a:lnTo>
                    <a:lnTo>
                      <a:pt x="278" y="110"/>
                    </a:lnTo>
                    <a:lnTo>
                      <a:pt x="320" y="98"/>
                    </a:lnTo>
                    <a:lnTo>
                      <a:pt x="364" y="89"/>
                    </a:lnTo>
                    <a:lnTo>
                      <a:pt x="410" y="83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3656315" y="4688031"/>
              <a:ext cx="1371600" cy="1334345"/>
              <a:chOff x="4011613" y="1414463"/>
              <a:chExt cx="4149725" cy="4037013"/>
            </a:xfrm>
          </p:grpSpPr>
          <p:sp>
            <p:nvSpPr>
              <p:cNvPr id="84" name="Freeform 6"/>
              <p:cNvSpPr>
                <a:spLocks/>
              </p:cNvSpPr>
              <p:nvPr/>
            </p:nvSpPr>
            <p:spPr bwMode="auto">
              <a:xfrm>
                <a:off x="4154488" y="1446213"/>
                <a:ext cx="4006850" cy="4005263"/>
              </a:xfrm>
              <a:custGeom>
                <a:avLst/>
                <a:gdLst/>
                <a:ahLst/>
                <a:cxnLst>
                  <a:cxn ang="0">
                    <a:pos x="1341" y="3"/>
                  </a:cxn>
                  <a:cxn ang="0">
                    <a:pos x="1497" y="23"/>
                  </a:cxn>
                  <a:cxn ang="0">
                    <a:pos x="1646" y="60"/>
                  </a:cxn>
                  <a:cxn ang="0">
                    <a:pos x="1788" y="115"/>
                  </a:cxn>
                  <a:cxn ang="0">
                    <a:pos x="1920" y="186"/>
                  </a:cxn>
                  <a:cxn ang="0">
                    <a:pos x="2043" y="271"/>
                  </a:cxn>
                  <a:cxn ang="0">
                    <a:pos x="2154" y="369"/>
                  </a:cxn>
                  <a:cxn ang="0">
                    <a:pos x="2254" y="481"/>
                  </a:cxn>
                  <a:cxn ang="0">
                    <a:pos x="2339" y="604"/>
                  </a:cxn>
                  <a:cxn ang="0">
                    <a:pos x="2409" y="736"/>
                  </a:cxn>
                  <a:cxn ang="0">
                    <a:pos x="2464" y="877"/>
                  </a:cxn>
                  <a:cxn ang="0">
                    <a:pos x="2502" y="1026"/>
                  </a:cxn>
                  <a:cxn ang="0">
                    <a:pos x="2521" y="1182"/>
                  </a:cxn>
                  <a:cxn ang="0">
                    <a:pos x="2521" y="1341"/>
                  </a:cxn>
                  <a:cxn ang="0">
                    <a:pos x="2502" y="1497"/>
                  </a:cxn>
                  <a:cxn ang="0">
                    <a:pos x="2464" y="1645"/>
                  </a:cxn>
                  <a:cxn ang="0">
                    <a:pos x="2409" y="1787"/>
                  </a:cxn>
                  <a:cxn ang="0">
                    <a:pos x="2339" y="1920"/>
                  </a:cxn>
                  <a:cxn ang="0">
                    <a:pos x="2254" y="2042"/>
                  </a:cxn>
                  <a:cxn ang="0">
                    <a:pos x="2154" y="2153"/>
                  </a:cxn>
                  <a:cxn ang="0">
                    <a:pos x="2043" y="2253"/>
                  </a:cxn>
                  <a:cxn ang="0">
                    <a:pos x="1920" y="2338"/>
                  </a:cxn>
                  <a:cxn ang="0">
                    <a:pos x="1788" y="2409"/>
                  </a:cxn>
                  <a:cxn ang="0">
                    <a:pos x="1646" y="2464"/>
                  </a:cxn>
                  <a:cxn ang="0">
                    <a:pos x="1497" y="2501"/>
                  </a:cxn>
                  <a:cxn ang="0">
                    <a:pos x="1341" y="2521"/>
                  </a:cxn>
                  <a:cxn ang="0">
                    <a:pos x="1182" y="2521"/>
                  </a:cxn>
                  <a:cxn ang="0">
                    <a:pos x="1027" y="2501"/>
                  </a:cxn>
                  <a:cxn ang="0">
                    <a:pos x="878" y="2464"/>
                  </a:cxn>
                  <a:cxn ang="0">
                    <a:pos x="736" y="2409"/>
                  </a:cxn>
                  <a:cxn ang="0">
                    <a:pos x="603" y="2338"/>
                  </a:cxn>
                  <a:cxn ang="0">
                    <a:pos x="481" y="2253"/>
                  </a:cxn>
                  <a:cxn ang="0">
                    <a:pos x="370" y="2153"/>
                  </a:cxn>
                  <a:cxn ang="0">
                    <a:pos x="270" y="2042"/>
                  </a:cxn>
                  <a:cxn ang="0">
                    <a:pos x="185" y="1920"/>
                  </a:cxn>
                  <a:cxn ang="0">
                    <a:pos x="114" y="1787"/>
                  </a:cxn>
                  <a:cxn ang="0">
                    <a:pos x="60" y="1645"/>
                  </a:cxn>
                  <a:cxn ang="0">
                    <a:pos x="22" y="1497"/>
                  </a:cxn>
                  <a:cxn ang="0">
                    <a:pos x="2" y="1341"/>
                  </a:cxn>
                  <a:cxn ang="0">
                    <a:pos x="2" y="1182"/>
                  </a:cxn>
                  <a:cxn ang="0">
                    <a:pos x="22" y="1026"/>
                  </a:cxn>
                  <a:cxn ang="0">
                    <a:pos x="60" y="877"/>
                  </a:cxn>
                  <a:cxn ang="0">
                    <a:pos x="114" y="736"/>
                  </a:cxn>
                  <a:cxn ang="0">
                    <a:pos x="185" y="604"/>
                  </a:cxn>
                  <a:cxn ang="0">
                    <a:pos x="270" y="481"/>
                  </a:cxn>
                  <a:cxn ang="0">
                    <a:pos x="370" y="369"/>
                  </a:cxn>
                  <a:cxn ang="0">
                    <a:pos x="481" y="271"/>
                  </a:cxn>
                  <a:cxn ang="0">
                    <a:pos x="603" y="186"/>
                  </a:cxn>
                  <a:cxn ang="0">
                    <a:pos x="736" y="115"/>
                  </a:cxn>
                  <a:cxn ang="0">
                    <a:pos x="878" y="60"/>
                  </a:cxn>
                  <a:cxn ang="0">
                    <a:pos x="1027" y="23"/>
                  </a:cxn>
                  <a:cxn ang="0">
                    <a:pos x="1182" y="3"/>
                  </a:cxn>
                </a:cxnLst>
                <a:rect l="0" t="0" r="r" b="b"/>
                <a:pathLst>
                  <a:path w="2524" h="2523">
                    <a:moveTo>
                      <a:pt x="1262" y="0"/>
                    </a:moveTo>
                    <a:lnTo>
                      <a:pt x="1341" y="3"/>
                    </a:lnTo>
                    <a:lnTo>
                      <a:pt x="1420" y="10"/>
                    </a:lnTo>
                    <a:lnTo>
                      <a:pt x="1497" y="23"/>
                    </a:lnTo>
                    <a:lnTo>
                      <a:pt x="1573" y="39"/>
                    </a:lnTo>
                    <a:lnTo>
                      <a:pt x="1646" y="60"/>
                    </a:lnTo>
                    <a:lnTo>
                      <a:pt x="1718" y="86"/>
                    </a:lnTo>
                    <a:lnTo>
                      <a:pt x="1788" y="115"/>
                    </a:lnTo>
                    <a:lnTo>
                      <a:pt x="1855" y="148"/>
                    </a:lnTo>
                    <a:lnTo>
                      <a:pt x="1920" y="186"/>
                    </a:lnTo>
                    <a:lnTo>
                      <a:pt x="1982" y="226"/>
                    </a:lnTo>
                    <a:lnTo>
                      <a:pt x="2043" y="271"/>
                    </a:lnTo>
                    <a:lnTo>
                      <a:pt x="2100" y="318"/>
                    </a:lnTo>
                    <a:lnTo>
                      <a:pt x="2154" y="369"/>
                    </a:lnTo>
                    <a:lnTo>
                      <a:pt x="2205" y="424"/>
                    </a:lnTo>
                    <a:lnTo>
                      <a:pt x="2254" y="481"/>
                    </a:lnTo>
                    <a:lnTo>
                      <a:pt x="2298" y="541"/>
                    </a:lnTo>
                    <a:lnTo>
                      <a:pt x="2339" y="604"/>
                    </a:lnTo>
                    <a:lnTo>
                      <a:pt x="2376" y="668"/>
                    </a:lnTo>
                    <a:lnTo>
                      <a:pt x="2409" y="736"/>
                    </a:lnTo>
                    <a:lnTo>
                      <a:pt x="2439" y="806"/>
                    </a:lnTo>
                    <a:lnTo>
                      <a:pt x="2464" y="877"/>
                    </a:lnTo>
                    <a:lnTo>
                      <a:pt x="2486" y="951"/>
                    </a:lnTo>
                    <a:lnTo>
                      <a:pt x="2502" y="1026"/>
                    </a:lnTo>
                    <a:lnTo>
                      <a:pt x="2514" y="1103"/>
                    </a:lnTo>
                    <a:lnTo>
                      <a:pt x="2521" y="1182"/>
                    </a:lnTo>
                    <a:lnTo>
                      <a:pt x="2524" y="1261"/>
                    </a:lnTo>
                    <a:lnTo>
                      <a:pt x="2521" y="1341"/>
                    </a:lnTo>
                    <a:lnTo>
                      <a:pt x="2514" y="1420"/>
                    </a:lnTo>
                    <a:lnTo>
                      <a:pt x="2502" y="1497"/>
                    </a:lnTo>
                    <a:lnTo>
                      <a:pt x="2486" y="1572"/>
                    </a:lnTo>
                    <a:lnTo>
                      <a:pt x="2464" y="1645"/>
                    </a:lnTo>
                    <a:lnTo>
                      <a:pt x="2439" y="1717"/>
                    </a:lnTo>
                    <a:lnTo>
                      <a:pt x="2409" y="1787"/>
                    </a:lnTo>
                    <a:lnTo>
                      <a:pt x="2376" y="1855"/>
                    </a:lnTo>
                    <a:lnTo>
                      <a:pt x="2339" y="1920"/>
                    </a:lnTo>
                    <a:lnTo>
                      <a:pt x="2298" y="1982"/>
                    </a:lnTo>
                    <a:lnTo>
                      <a:pt x="2254" y="2042"/>
                    </a:lnTo>
                    <a:lnTo>
                      <a:pt x="2205" y="2099"/>
                    </a:lnTo>
                    <a:lnTo>
                      <a:pt x="2154" y="2153"/>
                    </a:lnTo>
                    <a:lnTo>
                      <a:pt x="2100" y="2204"/>
                    </a:lnTo>
                    <a:lnTo>
                      <a:pt x="2043" y="2253"/>
                    </a:lnTo>
                    <a:lnTo>
                      <a:pt x="1982" y="2297"/>
                    </a:lnTo>
                    <a:lnTo>
                      <a:pt x="1920" y="2338"/>
                    </a:lnTo>
                    <a:lnTo>
                      <a:pt x="1855" y="2375"/>
                    </a:lnTo>
                    <a:lnTo>
                      <a:pt x="1788" y="2409"/>
                    </a:lnTo>
                    <a:lnTo>
                      <a:pt x="1718" y="2438"/>
                    </a:lnTo>
                    <a:lnTo>
                      <a:pt x="1646" y="2464"/>
                    </a:lnTo>
                    <a:lnTo>
                      <a:pt x="1573" y="2485"/>
                    </a:lnTo>
                    <a:lnTo>
                      <a:pt x="1497" y="2501"/>
                    </a:lnTo>
                    <a:lnTo>
                      <a:pt x="1420" y="2514"/>
                    </a:lnTo>
                    <a:lnTo>
                      <a:pt x="1341" y="2521"/>
                    </a:lnTo>
                    <a:lnTo>
                      <a:pt x="1262" y="2523"/>
                    </a:lnTo>
                    <a:lnTo>
                      <a:pt x="1182" y="2521"/>
                    </a:lnTo>
                    <a:lnTo>
                      <a:pt x="1104" y="2514"/>
                    </a:lnTo>
                    <a:lnTo>
                      <a:pt x="1027" y="2501"/>
                    </a:lnTo>
                    <a:lnTo>
                      <a:pt x="951" y="2485"/>
                    </a:lnTo>
                    <a:lnTo>
                      <a:pt x="878" y="2464"/>
                    </a:lnTo>
                    <a:lnTo>
                      <a:pt x="806" y="2438"/>
                    </a:lnTo>
                    <a:lnTo>
                      <a:pt x="736" y="2409"/>
                    </a:lnTo>
                    <a:lnTo>
                      <a:pt x="669" y="2375"/>
                    </a:lnTo>
                    <a:lnTo>
                      <a:pt x="603" y="2338"/>
                    </a:lnTo>
                    <a:lnTo>
                      <a:pt x="541" y="2297"/>
                    </a:lnTo>
                    <a:lnTo>
                      <a:pt x="481" y="2253"/>
                    </a:lnTo>
                    <a:lnTo>
                      <a:pt x="424" y="2204"/>
                    </a:lnTo>
                    <a:lnTo>
                      <a:pt x="370" y="2153"/>
                    </a:lnTo>
                    <a:lnTo>
                      <a:pt x="319" y="2099"/>
                    </a:lnTo>
                    <a:lnTo>
                      <a:pt x="270" y="2042"/>
                    </a:lnTo>
                    <a:lnTo>
                      <a:pt x="226" y="1982"/>
                    </a:lnTo>
                    <a:lnTo>
                      <a:pt x="185" y="1920"/>
                    </a:lnTo>
                    <a:lnTo>
                      <a:pt x="148" y="1855"/>
                    </a:lnTo>
                    <a:lnTo>
                      <a:pt x="114" y="1787"/>
                    </a:lnTo>
                    <a:lnTo>
                      <a:pt x="85" y="1717"/>
                    </a:lnTo>
                    <a:lnTo>
                      <a:pt x="60" y="1645"/>
                    </a:lnTo>
                    <a:lnTo>
                      <a:pt x="38" y="1572"/>
                    </a:lnTo>
                    <a:lnTo>
                      <a:pt x="22" y="1497"/>
                    </a:lnTo>
                    <a:lnTo>
                      <a:pt x="9" y="1420"/>
                    </a:lnTo>
                    <a:lnTo>
                      <a:pt x="2" y="1341"/>
                    </a:lnTo>
                    <a:lnTo>
                      <a:pt x="0" y="1261"/>
                    </a:lnTo>
                    <a:lnTo>
                      <a:pt x="2" y="1182"/>
                    </a:lnTo>
                    <a:lnTo>
                      <a:pt x="9" y="1103"/>
                    </a:lnTo>
                    <a:lnTo>
                      <a:pt x="22" y="1026"/>
                    </a:lnTo>
                    <a:lnTo>
                      <a:pt x="38" y="951"/>
                    </a:lnTo>
                    <a:lnTo>
                      <a:pt x="60" y="877"/>
                    </a:lnTo>
                    <a:lnTo>
                      <a:pt x="85" y="806"/>
                    </a:lnTo>
                    <a:lnTo>
                      <a:pt x="114" y="736"/>
                    </a:lnTo>
                    <a:lnTo>
                      <a:pt x="148" y="668"/>
                    </a:lnTo>
                    <a:lnTo>
                      <a:pt x="185" y="604"/>
                    </a:lnTo>
                    <a:lnTo>
                      <a:pt x="226" y="541"/>
                    </a:lnTo>
                    <a:lnTo>
                      <a:pt x="270" y="481"/>
                    </a:lnTo>
                    <a:lnTo>
                      <a:pt x="319" y="424"/>
                    </a:lnTo>
                    <a:lnTo>
                      <a:pt x="370" y="369"/>
                    </a:lnTo>
                    <a:lnTo>
                      <a:pt x="424" y="318"/>
                    </a:lnTo>
                    <a:lnTo>
                      <a:pt x="481" y="271"/>
                    </a:lnTo>
                    <a:lnTo>
                      <a:pt x="541" y="226"/>
                    </a:lnTo>
                    <a:lnTo>
                      <a:pt x="603" y="186"/>
                    </a:lnTo>
                    <a:lnTo>
                      <a:pt x="669" y="148"/>
                    </a:lnTo>
                    <a:lnTo>
                      <a:pt x="736" y="115"/>
                    </a:lnTo>
                    <a:lnTo>
                      <a:pt x="806" y="86"/>
                    </a:lnTo>
                    <a:lnTo>
                      <a:pt x="878" y="60"/>
                    </a:lnTo>
                    <a:lnTo>
                      <a:pt x="951" y="39"/>
                    </a:lnTo>
                    <a:lnTo>
                      <a:pt x="1027" y="23"/>
                    </a:lnTo>
                    <a:lnTo>
                      <a:pt x="1104" y="10"/>
                    </a:lnTo>
                    <a:lnTo>
                      <a:pt x="1182" y="3"/>
                    </a:lnTo>
                    <a:lnTo>
                      <a:pt x="1262" y="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7"/>
              <p:cNvSpPr>
                <a:spLocks/>
              </p:cNvSpPr>
              <p:nvPr/>
            </p:nvSpPr>
            <p:spPr bwMode="auto">
              <a:xfrm>
                <a:off x="4011613" y="1416050"/>
                <a:ext cx="1997075" cy="4002088"/>
              </a:xfrm>
              <a:custGeom>
                <a:avLst/>
                <a:gdLst/>
                <a:ahLst/>
                <a:cxnLst>
                  <a:cxn ang="0">
                    <a:pos x="1258" y="0"/>
                  </a:cxn>
                  <a:cxn ang="0">
                    <a:pos x="1258" y="2521"/>
                  </a:cxn>
                  <a:cxn ang="0">
                    <a:pos x="1179" y="2519"/>
                  </a:cxn>
                  <a:cxn ang="0">
                    <a:pos x="1101" y="2511"/>
                  </a:cxn>
                  <a:cxn ang="0">
                    <a:pos x="1023" y="2499"/>
                  </a:cxn>
                  <a:cxn ang="0">
                    <a:pos x="948" y="2483"/>
                  </a:cxn>
                  <a:cxn ang="0">
                    <a:pos x="875" y="2461"/>
                  </a:cxn>
                  <a:cxn ang="0">
                    <a:pos x="803" y="2436"/>
                  </a:cxn>
                  <a:cxn ang="0">
                    <a:pos x="734" y="2406"/>
                  </a:cxn>
                  <a:cxn ang="0">
                    <a:pos x="666" y="2373"/>
                  </a:cxn>
                  <a:cxn ang="0">
                    <a:pos x="602" y="2335"/>
                  </a:cxn>
                  <a:cxn ang="0">
                    <a:pos x="539" y="2295"/>
                  </a:cxn>
                  <a:cxn ang="0">
                    <a:pos x="480" y="2250"/>
                  </a:cxn>
                  <a:cxn ang="0">
                    <a:pos x="422" y="2203"/>
                  </a:cxn>
                  <a:cxn ang="0">
                    <a:pos x="368" y="2151"/>
                  </a:cxn>
                  <a:cxn ang="0">
                    <a:pos x="317" y="2097"/>
                  </a:cxn>
                  <a:cxn ang="0">
                    <a:pos x="270" y="2040"/>
                  </a:cxn>
                  <a:cxn ang="0">
                    <a:pos x="225" y="1980"/>
                  </a:cxn>
                  <a:cxn ang="0">
                    <a:pos x="185" y="1918"/>
                  </a:cxn>
                  <a:cxn ang="0">
                    <a:pos x="147" y="1853"/>
                  </a:cxn>
                  <a:cxn ang="0">
                    <a:pos x="114" y="1785"/>
                  </a:cxn>
                  <a:cxn ang="0">
                    <a:pos x="84" y="1716"/>
                  </a:cxn>
                  <a:cxn ang="0">
                    <a:pos x="60" y="1645"/>
                  </a:cxn>
                  <a:cxn ang="0">
                    <a:pos x="38" y="1571"/>
                  </a:cxn>
                  <a:cxn ang="0">
                    <a:pos x="22" y="1495"/>
                  </a:cxn>
                  <a:cxn ang="0">
                    <a:pos x="10" y="1419"/>
                  </a:cxn>
                  <a:cxn ang="0">
                    <a:pos x="2" y="1340"/>
                  </a:cxn>
                  <a:cxn ang="0">
                    <a:pos x="0" y="1261"/>
                  </a:cxn>
                  <a:cxn ang="0">
                    <a:pos x="2" y="1181"/>
                  </a:cxn>
                  <a:cxn ang="0">
                    <a:pos x="10" y="1102"/>
                  </a:cxn>
                  <a:cxn ang="0">
                    <a:pos x="22" y="1026"/>
                  </a:cxn>
                  <a:cxn ang="0">
                    <a:pos x="38" y="950"/>
                  </a:cxn>
                  <a:cxn ang="0">
                    <a:pos x="60" y="877"/>
                  </a:cxn>
                  <a:cxn ang="0">
                    <a:pos x="84" y="805"/>
                  </a:cxn>
                  <a:cxn ang="0">
                    <a:pos x="114" y="736"/>
                  </a:cxn>
                  <a:cxn ang="0">
                    <a:pos x="147" y="668"/>
                  </a:cxn>
                  <a:cxn ang="0">
                    <a:pos x="185" y="603"/>
                  </a:cxn>
                  <a:cxn ang="0">
                    <a:pos x="225" y="541"/>
                  </a:cxn>
                  <a:cxn ang="0">
                    <a:pos x="270" y="481"/>
                  </a:cxn>
                  <a:cxn ang="0">
                    <a:pos x="317" y="424"/>
                  </a:cxn>
                  <a:cxn ang="0">
                    <a:pos x="368" y="370"/>
                  </a:cxn>
                  <a:cxn ang="0">
                    <a:pos x="422" y="318"/>
                  </a:cxn>
                  <a:cxn ang="0">
                    <a:pos x="480" y="271"/>
                  </a:cxn>
                  <a:cxn ang="0">
                    <a:pos x="539" y="226"/>
                  </a:cxn>
                  <a:cxn ang="0">
                    <a:pos x="602" y="186"/>
                  </a:cxn>
                  <a:cxn ang="0">
                    <a:pos x="666" y="148"/>
                  </a:cxn>
                  <a:cxn ang="0">
                    <a:pos x="734" y="115"/>
                  </a:cxn>
                  <a:cxn ang="0">
                    <a:pos x="803" y="85"/>
                  </a:cxn>
                  <a:cxn ang="0">
                    <a:pos x="875" y="60"/>
                  </a:cxn>
                  <a:cxn ang="0">
                    <a:pos x="948" y="39"/>
                  </a:cxn>
                  <a:cxn ang="0">
                    <a:pos x="1023" y="22"/>
                  </a:cxn>
                  <a:cxn ang="0">
                    <a:pos x="1101" y="10"/>
                  </a:cxn>
                  <a:cxn ang="0">
                    <a:pos x="1179" y="2"/>
                  </a:cxn>
                  <a:cxn ang="0">
                    <a:pos x="1258" y="0"/>
                  </a:cxn>
                </a:cxnLst>
                <a:rect l="0" t="0" r="r" b="b"/>
                <a:pathLst>
                  <a:path w="1258" h="2521">
                    <a:moveTo>
                      <a:pt x="1258" y="0"/>
                    </a:moveTo>
                    <a:lnTo>
                      <a:pt x="1258" y="2521"/>
                    </a:lnTo>
                    <a:lnTo>
                      <a:pt x="1179" y="2519"/>
                    </a:lnTo>
                    <a:lnTo>
                      <a:pt x="1101" y="2511"/>
                    </a:lnTo>
                    <a:lnTo>
                      <a:pt x="1023" y="2499"/>
                    </a:lnTo>
                    <a:lnTo>
                      <a:pt x="948" y="2483"/>
                    </a:lnTo>
                    <a:lnTo>
                      <a:pt x="875" y="2461"/>
                    </a:lnTo>
                    <a:lnTo>
                      <a:pt x="803" y="2436"/>
                    </a:lnTo>
                    <a:lnTo>
                      <a:pt x="734" y="2406"/>
                    </a:lnTo>
                    <a:lnTo>
                      <a:pt x="666" y="2373"/>
                    </a:lnTo>
                    <a:lnTo>
                      <a:pt x="602" y="2335"/>
                    </a:lnTo>
                    <a:lnTo>
                      <a:pt x="539" y="2295"/>
                    </a:lnTo>
                    <a:lnTo>
                      <a:pt x="480" y="2250"/>
                    </a:lnTo>
                    <a:lnTo>
                      <a:pt x="422" y="2203"/>
                    </a:lnTo>
                    <a:lnTo>
                      <a:pt x="368" y="2151"/>
                    </a:lnTo>
                    <a:lnTo>
                      <a:pt x="317" y="2097"/>
                    </a:lnTo>
                    <a:lnTo>
                      <a:pt x="270" y="2040"/>
                    </a:lnTo>
                    <a:lnTo>
                      <a:pt x="225" y="1980"/>
                    </a:lnTo>
                    <a:lnTo>
                      <a:pt x="185" y="1918"/>
                    </a:lnTo>
                    <a:lnTo>
                      <a:pt x="147" y="1853"/>
                    </a:lnTo>
                    <a:lnTo>
                      <a:pt x="114" y="1785"/>
                    </a:lnTo>
                    <a:lnTo>
                      <a:pt x="84" y="1716"/>
                    </a:lnTo>
                    <a:lnTo>
                      <a:pt x="60" y="1645"/>
                    </a:lnTo>
                    <a:lnTo>
                      <a:pt x="38" y="1571"/>
                    </a:lnTo>
                    <a:lnTo>
                      <a:pt x="22" y="1495"/>
                    </a:lnTo>
                    <a:lnTo>
                      <a:pt x="10" y="1419"/>
                    </a:lnTo>
                    <a:lnTo>
                      <a:pt x="2" y="1340"/>
                    </a:lnTo>
                    <a:lnTo>
                      <a:pt x="0" y="1261"/>
                    </a:lnTo>
                    <a:lnTo>
                      <a:pt x="2" y="1181"/>
                    </a:lnTo>
                    <a:lnTo>
                      <a:pt x="10" y="1102"/>
                    </a:lnTo>
                    <a:lnTo>
                      <a:pt x="22" y="1026"/>
                    </a:lnTo>
                    <a:lnTo>
                      <a:pt x="38" y="950"/>
                    </a:lnTo>
                    <a:lnTo>
                      <a:pt x="60" y="877"/>
                    </a:lnTo>
                    <a:lnTo>
                      <a:pt x="84" y="805"/>
                    </a:lnTo>
                    <a:lnTo>
                      <a:pt x="114" y="736"/>
                    </a:lnTo>
                    <a:lnTo>
                      <a:pt x="147" y="668"/>
                    </a:lnTo>
                    <a:lnTo>
                      <a:pt x="185" y="603"/>
                    </a:lnTo>
                    <a:lnTo>
                      <a:pt x="225" y="541"/>
                    </a:lnTo>
                    <a:lnTo>
                      <a:pt x="270" y="481"/>
                    </a:lnTo>
                    <a:lnTo>
                      <a:pt x="317" y="424"/>
                    </a:lnTo>
                    <a:lnTo>
                      <a:pt x="368" y="370"/>
                    </a:lnTo>
                    <a:lnTo>
                      <a:pt x="422" y="318"/>
                    </a:lnTo>
                    <a:lnTo>
                      <a:pt x="480" y="271"/>
                    </a:lnTo>
                    <a:lnTo>
                      <a:pt x="539" y="226"/>
                    </a:lnTo>
                    <a:lnTo>
                      <a:pt x="602" y="186"/>
                    </a:lnTo>
                    <a:lnTo>
                      <a:pt x="666" y="148"/>
                    </a:lnTo>
                    <a:lnTo>
                      <a:pt x="734" y="115"/>
                    </a:lnTo>
                    <a:lnTo>
                      <a:pt x="803" y="85"/>
                    </a:lnTo>
                    <a:lnTo>
                      <a:pt x="875" y="60"/>
                    </a:lnTo>
                    <a:lnTo>
                      <a:pt x="948" y="39"/>
                    </a:lnTo>
                    <a:lnTo>
                      <a:pt x="1023" y="22"/>
                    </a:lnTo>
                    <a:lnTo>
                      <a:pt x="1101" y="10"/>
                    </a:lnTo>
                    <a:lnTo>
                      <a:pt x="1179" y="2"/>
                    </a:lnTo>
                    <a:lnTo>
                      <a:pt x="1258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8"/>
              <p:cNvSpPr>
                <a:spLocks/>
              </p:cNvSpPr>
              <p:nvPr/>
            </p:nvSpPr>
            <p:spPr bwMode="auto">
              <a:xfrm>
                <a:off x="6008688" y="1414463"/>
                <a:ext cx="2008188" cy="400526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4" y="0"/>
                  </a:cxn>
                  <a:cxn ang="0">
                    <a:pos x="84" y="2"/>
                  </a:cxn>
                  <a:cxn ang="0">
                    <a:pos x="162" y="9"/>
                  </a:cxn>
                  <a:cxn ang="0">
                    <a:pos x="239" y="22"/>
                  </a:cxn>
                  <a:cxn ang="0">
                    <a:pos x="315" y="38"/>
                  </a:cxn>
                  <a:cxn ang="0">
                    <a:pos x="388" y="59"/>
                  </a:cxn>
                  <a:cxn ang="0">
                    <a:pos x="460" y="85"/>
                  </a:cxn>
                  <a:cxn ang="0">
                    <a:pos x="530" y="114"/>
                  </a:cxn>
                  <a:cxn ang="0">
                    <a:pos x="597" y="148"/>
                  </a:cxn>
                  <a:cxn ang="0">
                    <a:pos x="662" y="185"/>
                  </a:cxn>
                  <a:cxn ang="0">
                    <a:pos x="724" y="226"/>
                  </a:cxn>
                  <a:cxn ang="0">
                    <a:pos x="785" y="270"/>
                  </a:cxn>
                  <a:cxn ang="0">
                    <a:pos x="841" y="319"/>
                  </a:cxn>
                  <a:cxn ang="0">
                    <a:pos x="896" y="369"/>
                  </a:cxn>
                  <a:cxn ang="0">
                    <a:pos x="947" y="424"/>
                  </a:cxn>
                  <a:cxn ang="0">
                    <a:pos x="995" y="481"/>
                  </a:cxn>
                  <a:cxn ang="0">
                    <a:pos x="1039" y="541"/>
                  </a:cxn>
                  <a:cxn ang="0">
                    <a:pos x="1080" y="603"/>
                  </a:cxn>
                  <a:cxn ang="0">
                    <a:pos x="1117" y="668"/>
                  </a:cxn>
                  <a:cxn ang="0">
                    <a:pos x="1151" y="736"/>
                  </a:cxn>
                  <a:cxn ang="0">
                    <a:pos x="1180" y="806"/>
                  </a:cxn>
                  <a:cxn ang="0">
                    <a:pos x="1206" y="878"/>
                  </a:cxn>
                  <a:cxn ang="0">
                    <a:pos x="1227" y="951"/>
                  </a:cxn>
                  <a:cxn ang="0">
                    <a:pos x="1243" y="1026"/>
                  </a:cxn>
                  <a:cxn ang="0">
                    <a:pos x="1256" y="1103"/>
                  </a:cxn>
                  <a:cxn ang="0">
                    <a:pos x="1263" y="1182"/>
                  </a:cxn>
                  <a:cxn ang="0">
                    <a:pos x="1265" y="1262"/>
                  </a:cxn>
                  <a:cxn ang="0">
                    <a:pos x="1263" y="1341"/>
                  </a:cxn>
                  <a:cxn ang="0">
                    <a:pos x="1256" y="1420"/>
                  </a:cxn>
                  <a:cxn ang="0">
                    <a:pos x="1243" y="1497"/>
                  </a:cxn>
                  <a:cxn ang="0">
                    <a:pos x="1227" y="1572"/>
                  </a:cxn>
                  <a:cxn ang="0">
                    <a:pos x="1206" y="1646"/>
                  </a:cxn>
                  <a:cxn ang="0">
                    <a:pos x="1180" y="1717"/>
                  </a:cxn>
                  <a:cxn ang="0">
                    <a:pos x="1151" y="1787"/>
                  </a:cxn>
                  <a:cxn ang="0">
                    <a:pos x="1117" y="1855"/>
                  </a:cxn>
                  <a:cxn ang="0">
                    <a:pos x="1080" y="1920"/>
                  </a:cxn>
                  <a:cxn ang="0">
                    <a:pos x="1039" y="1982"/>
                  </a:cxn>
                  <a:cxn ang="0">
                    <a:pos x="995" y="2042"/>
                  </a:cxn>
                  <a:cxn ang="0">
                    <a:pos x="947" y="2100"/>
                  </a:cxn>
                  <a:cxn ang="0">
                    <a:pos x="896" y="2154"/>
                  </a:cxn>
                  <a:cxn ang="0">
                    <a:pos x="841" y="2204"/>
                  </a:cxn>
                  <a:cxn ang="0">
                    <a:pos x="785" y="2253"/>
                  </a:cxn>
                  <a:cxn ang="0">
                    <a:pos x="724" y="2297"/>
                  </a:cxn>
                  <a:cxn ang="0">
                    <a:pos x="662" y="2338"/>
                  </a:cxn>
                  <a:cxn ang="0">
                    <a:pos x="597" y="2375"/>
                  </a:cxn>
                  <a:cxn ang="0">
                    <a:pos x="530" y="2409"/>
                  </a:cxn>
                  <a:cxn ang="0">
                    <a:pos x="460" y="2438"/>
                  </a:cxn>
                  <a:cxn ang="0">
                    <a:pos x="388" y="2464"/>
                  </a:cxn>
                  <a:cxn ang="0">
                    <a:pos x="315" y="2485"/>
                  </a:cxn>
                  <a:cxn ang="0">
                    <a:pos x="239" y="2501"/>
                  </a:cxn>
                  <a:cxn ang="0">
                    <a:pos x="162" y="2514"/>
                  </a:cxn>
                  <a:cxn ang="0">
                    <a:pos x="84" y="2521"/>
                  </a:cxn>
                  <a:cxn ang="0">
                    <a:pos x="4" y="2523"/>
                  </a:cxn>
                  <a:cxn ang="0">
                    <a:pos x="2" y="2523"/>
                  </a:cxn>
                  <a:cxn ang="0">
                    <a:pos x="2" y="2522"/>
                  </a:cxn>
                  <a:cxn ang="0">
                    <a:pos x="0" y="2522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1265" h="2523">
                    <a:moveTo>
                      <a:pt x="2" y="0"/>
                    </a:moveTo>
                    <a:lnTo>
                      <a:pt x="4" y="0"/>
                    </a:lnTo>
                    <a:lnTo>
                      <a:pt x="84" y="2"/>
                    </a:lnTo>
                    <a:lnTo>
                      <a:pt x="162" y="9"/>
                    </a:lnTo>
                    <a:lnTo>
                      <a:pt x="239" y="22"/>
                    </a:lnTo>
                    <a:lnTo>
                      <a:pt x="315" y="38"/>
                    </a:lnTo>
                    <a:lnTo>
                      <a:pt x="388" y="59"/>
                    </a:lnTo>
                    <a:lnTo>
                      <a:pt x="460" y="85"/>
                    </a:lnTo>
                    <a:lnTo>
                      <a:pt x="530" y="114"/>
                    </a:lnTo>
                    <a:lnTo>
                      <a:pt x="597" y="148"/>
                    </a:lnTo>
                    <a:lnTo>
                      <a:pt x="662" y="185"/>
                    </a:lnTo>
                    <a:lnTo>
                      <a:pt x="724" y="226"/>
                    </a:lnTo>
                    <a:lnTo>
                      <a:pt x="785" y="270"/>
                    </a:lnTo>
                    <a:lnTo>
                      <a:pt x="841" y="319"/>
                    </a:lnTo>
                    <a:lnTo>
                      <a:pt x="896" y="369"/>
                    </a:lnTo>
                    <a:lnTo>
                      <a:pt x="947" y="424"/>
                    </a:lnTo>
                    <a:lnTo>
                      <a:pt x="995" y="481"/>
                    </a:lnTo>
                    <a:lnTo>
                      <a:pt x="1039" y="541"/>
                    </a:lnTo>
                    <a:lnTo>
                      <a:pt x="1080" y="603"/>
                    </a:lnTo>
                    <a:lnTo>
                      <a:pt x="1117" y="668"/>
                    </a:lnTo>
                    <a:lnTo>
                      <a:pt x="1151" y="736"/>
                    </a:lnTo>
                    <a:lnTo>
                      <a:pt x="1180" y="806"/>
                    </a:lnTo>
                    <a:lnTo>
                      <a:pt x="1206" y="878"/>
                    </a:lnTo>
                    <a:lnTo>
                      <a:pt x="1227" y="951"/>
                    </a:lnTo>
                    <a:lnTo>
                      <a:pt x="1243" y="1026"/>
                    </a:lnTo>
                    <a:lnTo>
                      <a:pt x="1256" y="1103"/>
                    </a:lnTo>
                    <a:lnTo>
                      <a:pt x="1263" y="1182"/>
                    </a:lnTo>
                    <a:lnTo>
                      <a:pt x="1265" y="1262"/>
                    </a:lnTo>
                    <a:lnTo>
                      <a:pt x="1263" y="1341"/>
                    </a:lnTo>
                    <a:lnTo>
                      <a:pt x="1256" y="1420"/>
                    </a:lnTo>
                    <a:lnTo>
                      <a:pt x="1243" y="1497"/>
                    </a:lnTo>
                    <a:lnTo>
                      <a:pt x="1227" y="1572"/>
                    </a:lnTo>
                    <a:lnTo>
                      <a:pt x="1206" y="1646"/>
                    </a:lnTo>
                    <a:lnTo>
                      <a:pt x="1180" y="1717"/>
                    </a:lnTo>
                    <a:lnTo>
                      <a:pt x="1151" y="1787"/>
                    </a:lnTo>
                    <a:lnTo>
                      <a:pt x="1117" y="1855"/>
                    </a:lnTo>
                    <a:lnTo>
                      <a:pt x="1080" y="1920"/>
                    </a:lnTo>
                    <a:lnTo>
                      <a:pt x="1039" y="1982"/>
                    </a:lnTo>
                    <a:lnTo>
                      <a:pt x="995" y="2042"/>
                    </a:lnTo>
                    <a:lnTo>
                      <a:pt x="947" y="2100"/>
                    </a:lnTo>
                    <a:lnTo>
                      <a:pt x="896" y="2154"/>
                    </a:lnTo>
                    <a:lnTo>
                      <a:pt x="841" y="2204"/>
                    </a:lnTo>
                    <a:lnTo>
                      <a:pt x="785" y="2253"/>
                    </a:lnTo>
                    <a:lnTo>
                      <a:pt x="724" y="2297"/>
                    </a:lnTo>
                    <a:lnTo>
                      <a:pt x="662" y="2338"/>
                    </a:lnTo>
                    <a:lnTo>
                      <a:pt x="597" y="2375"/>
                    </a:lnTo>
                    <a:lnTo>
                      <a:pt x="530" y="2409"/>
                    </a:lnTo>
                    <a:lnTo>
                      <a:pt x="460" y="2438"/>
                    </a:lnTo>
                    <a:lnTo>
                      <a:pt x="388" y="2464"/>
                    </a:lnTo>
                    <a:lnTo>
                      <a:pt x="315" y="2485"/>
                    </a:lnTo>
                    <a:lnTo>
                      <a:pt x="239" y="2501"/>
                    </a:lnTo>
                    <a:lnTo>
                      <a:pt x="162" y="2514"/>
                    </a:lnTo>
                    <a:lnTo>
                      <a:pt x="84" y="2521"/>
                    </a:lnTo>
                    <a:lnTo>
                      <a:pt x="4" y="2523"/>
                    </a:lnTo>
                    <a:lnTo>
                      <a:pt x="2" y="2523"/>
                    </a:lnTo>
                    <a:lnTo>
                      <a:pt x="2" y="2522"/>
                    </a:lnTo>
                    <a:lnTo>
                      <a:pt x="0" y="2522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9"/>
              <p:cNvSpPr>
                <a:spLocks/>
              </p:cNvSpPr>
              <p:nvPr/>
            </p:nvSpPr>
            <p:spPr bwMode="auto">
              <a:xfrm>
                <a:off x="4265613" y="1668463"/>
                <a:ext cx="1743075" cy="3497263"/>
              </a:xfrm>
              <a:custGeom>
                <a:avLst/>
                <a:gdLst/>
                <a:ahLst/>
                <a:cxnLst>
                  <a:cxn ang="0">
                    <a:pos x="1098" y="0"/>
                  </a:cxn>
                  <a:cxn ang="0">
                    <a:pos x="1098" y="2203"/>
                  </a:cxn>
                  <a:cxn ang="0">
                    <a:pos x="1023" y="2200"/>
                  </a:cxn>
                  <a:cxn ang="0">
                    <a:pos x="949" y="2192"/>
                  </a:cxn>
                  <a:cxn ang="0">
                    <a:pos x="877" y="2180"/>
                  </a:cxn>
                  <a:cxn ang="0">
                    <a:pos x="806" y="2163"/>
                  </a:cxn>
                  <a:cxn ang="0">
                    <a:pos x="737" y="2141"/>
                  </a:cxn>
                  <a:cxn ang="0">
                    <a:pos x="670" y="2115"/>
                  </a:cxn>
                  <a:cxn ang="0">
                    <a:pos x="606" y="2085"/>
                  </a:cxn>
                  <a:cxn ang="0">
                    <a:pos x="544" y="2052"/>
                  </a:cxn>
                  <a:cxn ang="0">
                    <a:pos x="484" y="2013"/>
                  </a:cxn>
                  <a:cxn ang="0">
                    <a:pos x="427" y="1972"/>
                  </a:cxn>
                  <a:cxn ang="0">
                    <a:pos x="373" y="1928"/>
                  </a:cxn>
                  <a:cxn ang="0">
                    <a:pos x="321" y="1879"/>
                  </a:cxn>
                  <a:cxn ang="0">
                    <a:pos x="273" y="1828"/>
                  </a:cxn>
                  <a:cxn ang="0">
                    <a:pos x="229" y="1773"/>
                  </a:cxn>
                  <a:cxn ang="0">
                    <a:pos x="188" y="1716"/>
                  </a:cxn>
                  <a:cxn ang="0">
                    <a:pos x="149" y="1656"/>
                  </a:cxn>
                  <a:cxn ang="0">
                    <a:pos x="116" y="1594"/>
                  </a:cxn>
                  <a:cxn ang="0">
                    <a:pos x="86" y="1529"/>
                  </a:cxn>
                  <a:cxn ang="0">
                    <a:pos x="60" y="1462"/>
                  </a:cxn>
                  <a:cxn ang="0">
                    <a:pos x="39" y="1394"/>
                  </a:cxn>
                  <a:cxn ang="0">
                    <a:pos x="22" y="1323"/>
                  </a:cxn>
                  <a:cxn ang="0">
                    <a:pos x="10" y="1251"/>
                  </a:cxn>
                  <a:cxn ang="0">
                    <a:pos x="2" y="1177"/>
                  </a:cxn>
                  <a:cxn ang="0">
                    <a:pos x="0" y="1102"/>
                  </a:cxn>
                  <a:cxn ang="0">
                    <a:pos x="2" y="1026"/>
                  </a:cxn>
                  <a:cxn ang="0">
                    <a:pos x="10" y="952"/>
                  </a:cxn>
                  <a:cxn ang="0">
                    <a:pos x="22" y="880"/>
                  </a:cxn>
                  <a:cxn ang="0">
                    <a:pos x="39" y="809"/>
                  </a:cxn>
                  <a:cxn ang="0">
                    <a:pos x="60" y="741"/>
                  </a:cxn>
                  <a:cxn ang="0">
                    <a:pos x="86" y="674"/>
                  </a:cxn>
                  <a:cxn ang="0">
                    <a:pos x="116" y="609"/>
                  </a:cxn>
                  <a:cxn ang="0">
                    <a:pos x="149" y="547"/>
                  </a:cxn>
                  <a:cxn ang="0">
                    <a:pos x="188" y="487"/>
                  </a:cxn>
                  <a:cxn ang="0">
                    <a:pos x="229" y="430"/>
                  </a:cxn>
                  <a:cxn ang="0">
                    <a:pos x="273" y="375"/>
                  </a:cxn>
                  <a:cxn ang="0">
                    <a:pos x="321" y="324"/>
                  </a:cxn>
                  <a:cxn ang="0">
                    <a:pos x="373" y="275"/>
                  </a:cxn>
                  <a:cxn ang="0">
                    <a:pos x="427" y="231"/>
                  </a:cxn>
                  <a:cxn ang="0">
                    <a:pos x="484" y="190"/>
                  </a:cxn>
                  <a:cxn ang="0">
                    <a:pos x="544" y="151"/>
                  </a:cxn>
                  <a:cxn ang="0">
                    <a:pos x="606" y="118"/>
                  </a:cxn>
                  <a:cxn ang="0">
                    <a:pos x="670" y="88"/>
                  </a:cxn>
                  <a:cxn ang="0">
                    <a:pos x="737" y="62"/>
                  </a:cxn>
                  <a:cxn ang="0">
                    <a:pos x="806" y="40"/>
                  </a:cxn>
                  <a:cxn ang="0">
                    <a:pos x="877" y="23"/>
                  </a:cxn>
                  <a:cxn ang="0">
                    <a:pos x="949" y="11"/>
                  </a:cxn>
                  <a:cxn ang="0">
                    <a:pos x="1023" y="3"/>
                  </a:cxn>
                  <a:cxn ang="0">
                    <a:pos x="1098" y="0"/>
                  </a:cxn>
                </a:cxnLst>
                <a:rect l="0" t="0" r="r" b="b"/>
                <a:pathLst>
                  <a:path w="1098" h="2203">
                    <a:moveTo>
                      <a:pt x="1098" y="0"/>
                    </a:moveTo>
                    <a:lnTo>
                      <a:pt x="1098" y="2203"/>
                    </a:lnTo>
                    <a:lnTo>
                      <a:pt x="1023" y="2200"/>
                    </a:lnTo>
                    <a:lnTo>
                      <a:pt x="949" y="2192"/>
                    </a:lnTo>
                    <a:lnTo>
                      <a:pt x="877" y="2180"/>
                    </a:lnTo>
                    <a:lnTo>
                      <a:pt x="806" y="2163"/>
                    </a:lnTo>
                    <a:lnTo>
                      <a:pt x="737" y="2141"/>
                    </a:lnTo>
                    <a:lnTo>
                      <a:pt x="670" y="2115"/>
                    </a:lnTo>
                    <a:lnTo>
                      <a:pt x="606" y="2085"/>
                    </a:lnTo>
                    <a:lnTo>
                      <a:pt x="544" y="2052"/>
                    </a:lnTo>
                    <a:lnTo>
                      <a:pt x="484" y="2013"/>
                    </a:lnTo>
                    <a:lnTo>
                      <a:pt x="427" y="1972"/>
                    </a:lnTo>
                    <a:lnTo>
                      <a:pt x="373" y="1928"/>
                    </a:lnTo>
                    <a:lnTo>
                      <a:pt x="321" y="1879"/>
                    </a:lnTo>
                    <a:lnTo>
                      <a:pt x="273" y="1828"/>
                    </a:lnTo>
                    <a:lnTo>
                      <a:pt x="229" y="1773"/>
                    </a:lnTo>
                    <a:lnTo>
                      <a:pt x="188" y="1716"/>
                    </a:lnTo>
                    <a:lnTo>
                      <a:pt x="149" y="1656"/>
                    </a:lnTo>
                    <a:lnTo>
                      <a:pt x="116" y="1594"/>
                    </a:lnTo>
                    <a:lnTo>
                      <a:pt x="86" y="1529"/>
                    </a:lnTo>
                    <a:lnTo>
                      <a:pt x="60" y="1462"/>
                    </a:lnTo>
                    <a:lnTo>
                      <a:pt x="39" y="1394"/>
                    </a:lnTo>
                    <a:lnTo>
                      <a:pt x="22" y="1323"/>
                    </a:lnTo>
                    <a:lnTo>
                      <a:pt x="10" y="1251"/>
                    </a:lnTo>
                    <a:lnTo>
                      <a:pt x="2" y="1177"/>
                    </a:lnTo>
                    <a:lnTo>
                      <a:pt x="0" y="1102"/>
                    </a:lnTo>
                    <a:lnTo>
                      <a:pt x="2" y="1026"/>
                    </a:lnTo>
                    <a:lnTo>
                      <a:pt x="10" y="952"/>
                    </a:lnTo>
                    <a:lnTo>
                      <a:pt x="22" y="880"/>
                    </a:lnTo>
                    <a:lnTo>
                      <a:pt x="39" y="809"/>
                    </a:lnTo>
                    <a:lnTo>
                      <a:pt x="60" y="741"/>
                    </a:lnTo>
                    <a:lnTo>
                      <a:pt x="86" y="674"/>
                    </a:lnTo>
                    <a:lnTo>
                      <a:pt x="116" y="609"/>
                    </a:lnTo>
                    <a:lnTo>
                      <a:pt x="149" y="547"/>
                    </a:lnTo>
                    <a:lnTo>
                      <a:pt x="188" y="487"/>
                    </a:lnTo>
                    <a:lnTo>
                      <a:pt x="229" y="430"/>
                    </a:lnTo>
                    <a:lnTo>
                      <a:pt x="273" y="375"/>
                    </a:lnTo>
                    <a:lnTo>
                      <a:pt x="321" y="324"/>
                    </a:lnTo>
                    <a:lnTo>
                      <a:pt x="373" y="275"/>
                    </a:lnTo>
                    <a:lnTo>
                      <a:pt x="427" y="231"/>
                    </a:lnTo>
                    <a:lnTo>
                      <a:pt x="484" y="190"/>
                    </a:lnTo>
                    <a:lnTo>
                      <a:pt x="544" y="151"/>
                    </a:lnTo>
                    <a:lnTo>
                      <a:pt x="606" y="118"/>
                    </a:lnTo>
                    <a:lnTo>
                      <a:pt x="670" y="88"/>
                    </a:lnTo>
                    <a:lnTo>
                      <a:pt x="737" y="62"/>
                    </a:lnTo>
                    <a:lnTo>
                      <a:pt x="806" y="40"/>
                    </a:lnTo>
                    <a:lnTo>
                      <a:pt x="877" y="23"/>
                    </a:lnTo>
                    <a:lnTo>
                      <a:pt x="949" y="11"/>
                    </a:lnTo>
                    <a:lnTo>
                      <a:pt x="1023" y="3"/>
                    </a:lnTo>
                    <a:lnTo>
                      <a:pt x="1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10"/>
              <p:cNvSpPr>
                <a:spLocks/>
              </p:cNvSpPr>
              <p:nvPr/>
            </p:nvSpPr>
            <p:spPr bwMode="auto">
              <a:xfrm>
                <a:off x="6008688" y="1668463"/>
                <a:ext cx="1754188" cy="34972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80" y="3"/>
                  </a:cxn>
                  <a:cxn ang="0">
                    <a:pos x="154" y="11"/>
                  </a:cxn>
                  <a:cxn ang="0">
                    <a:pos x="226" y="23"/>
                  </a:cxn>
                  <a:cxn ang="0">
                    <a:pos x="297" y="39"/>
                  </a:cxn>
                  <a:cxn ang="0">
                    <a:pos x="366" y="61"/>
                  </a:cxn>
                  <a:cxn ang="0">
                    <a:pos x="433" y="87"/>
                  </a:cxn>
                  <a:cxn ang="0">
                    <a:pos x="498" y="116"/>
                  </a:cxn>
                  <a:cxn ang="0">
                    <a:pos x="560" y="151"/>
                  </a:cxn>
                  <a:cxn ang="0">
                    <a:pos x="620" y="189"/>
                  </a:cxn>
                  <a:cxn ang="0">
                    <a:pos x="677" y="230"/>
                  </a:cxn>
                  <a:cxn ang="0">
                    <a:pos x="732" y="275"/>
                  </a:cxn>
                  <a:cxn ang="0">
                    <a:pos x="783" y="323"/>
                  </a:cxn>
                  <a:cxn ang="0">
                    <a:pos x="831" y="374"/>
                  </a:cxn>
                  <a:cxn ang="0">
                    <a:pos x="876" y="429"/>
                  </a:cxn>
                  <a:cxn ang="0">
                    <a:pos x="917" y="486"/>
                  </a:cxn>
                  <a:cxn ang="0">
                    <a:pos x="955" y="546"/>
                  </a:cxn>
                  <a:cxn ang="0">
                    <a:pos x="989" y="608"/>
                  </a:cxn>
                  <a:cxn ang="0">
                    <a:pos x="1019" y="673"/>
                  </a:cxn>
                  <a:cxn ang="0">
                    <a:pos x="1045" y="740"/>
                  </a:cxn>
                  <a:cxn ang="0">
                    <a:pos x="1066" y="809"/>
                  </a:cxn>
                  <a:cxn ang="0">
                    <a:pos x="1083" y="880"/>
                  </a:cxn>
                  <a:cxn ang="0">
                    <a:pos x="1095" y="952"/>
                  </a:cxn>
                  <a:cxn ang="0">
                    <a:pos x="1103" y="1026"/>
                  </a:cxn>
                  <a:cxn ang="0">
                    <a:pos x="1105" y="1102"/>
                  </a:cxn>
                  <a:cxn ang="0">
                    <a:pos x="1103" y="1177"/>
                  </a:cxn>
                  <a:cxn ang="0">
                    <a:pos x="1095" y="1251"/>
                  </a:cxn>
                  <a:cxn ang="0">
                    <a:pos x="1083" y="1323"/>
                  </a:cxn>
                  <a:cxn ang="0">
                    <a:pos x="1066" y="1394"/>
                  </a:cxn>
                  <a:cxn ang="0">
                    <a:pos x="1045" y="1463"/>
                  </a:cxn>
                  <a:cxn ang="0">
                    <a:pos x="1019" y="1530"/>
                  </a:cxn>
                  <a:cxn ang="0">
                    <a:pos x="989" y="1595"/>
                  </a:cxn>
                  <a:cxn ang="0">
                    <a:pos x="955" y="1657"/>
                  </a:cxn>
                  <a:cxn ang="0">
                    <a:pos x="917" y="1717"/>
                  </a:cxn>
                  <a:cxn ang="0">
                    <a:pos x="876" y="1774"/>
                  </a:cxn>
                  <a:cxn ang="0">
                    <a:pos x="831" y="1829"/>
                  </a:cxn>
                  <a:cxn ang="0">
                    <a:pos x="783" y="1880"/>
                  </a:cxn>
                  <a:cxn ang="0">
                    <a:pos x="732" y="1928"/>
                  </a:cxn>
                  <a:cxn ang="0">
                    <a:pos x="677" y="1973"/>
                  </a:cxn>
                  <a:cxn ang="0">
                    <a:pos x="620" y="2014"/>
                  </a:cxn>
                  <a:cxn ang="0">
                    <a:pos x="560" y="2052"/>
                  </a:cxn>
                  <a:cxn ang="0">
                    <a:pos x="498" y="2087"/>
                  </a:cxn>
                  <a:cxn ang="0">
                    <a:pos x="433" y="2116"/>
                  </a:cxn>
                  <a:cxn ang="0">
                    <a:pos x="366" y="2142"/>
                  </a:cxn>
                  <a:cxn ang="0">
                    <a:pos x="297" y="2164"/>
                  </a:cxn>
                  <a:cxn ang="0">
                    <a:pos x="226" y="2180"/>
                  </a:cxn>
                  <a:cxn ang="0">
                    <a:pos x="154" y="2192"/>
                  </a:cxn>
                  <a:cxn ang="0">
                    <a:pos x="80" y="2200"/>
                  </a:cxn>
                  <a:cxn ang="0">
                    <a:pos x="4" y="2203"/>
                  </a:cxn>
                  <a:cxn ang="0">
                    <a:pos x="0" y="2203"/>
                  </a:cxn>
                  <a:cxn ang="0">
                    <a:pos x="0" y="0"/>
                  </a:cxn>
                </a:cxnLst>
                <a:rect l="0" t="0" r="r" b="b"/>
                <a:pathLst>
                  <a:path w="1105" h="2203">
                    <a:moveTo>
                      <a:pt x="0" y="0"/>
                    </a:moveTo>
                    <a:lnTo>
                      <a:pt x="4" y="0"/>
                    </a:lnTo>
                    <a:lnTo>
                      <a:pt x="80" y="3"/>
                    </a:lnTo>
                    <a:lnTo>
                      <a:pt x="154" y="11"/>
                    </a:lnTo>
                    <a:lnTo>
                      <a:pt x="226" y="23"/>
                    </a:lnTo>
                    <a:lnTo>
                      <a:pt x="297" y="39"/>
                    </a:lnTo>
                    <a:lnTo>
                      <a:pt x="366" y="61"/>
                    </a:lnTo>
                    <a:lnTo>
                      <a:pt x="433" y="87"/>
                    </a:lnTo>
                    <a:lnTo>
                      <a:pt x="498" y="116"/>
                    </a:lnTo>
                    <a:lnTo>
                      <a:pt x="560" y="151"/>
                    </a:lnTo>
                    <a:lnTo>
                      <a:pt x="620" y="189"/>
                    </a:lnTo>
                    <a:lnTo>
                      <a:pt x="677" y="230"/>
                    </a:lnTo>
                    <a:lnTo>
                      <a:pt x="732" y="275"/>
                    </a:lnTo>
                    <a:lnTo>
                      <a:pt x="783" y="323"/>
                    </a:lnTo>
                    <a:lnTo>
                      <a:pt x="831" y="374"/>
                    </a:lnTo>
                    <a:lnTo>
                      <a:pt x="876" y="429"/>
                    </a:lnTo>
                    <a:lnTo>
                      <a:pt x="917" y="486"/>
                    </a:lnTo>
                    <a:lnTo>
                      <a:pt x="955" y="546"/>
                    </a:lnTo>
                    <a:lnTo>
                      <a:pt x="989" y="608"/>
                    </a:lnTo>
                    <a:lnTo>
                      <a:pt x="1019" y="673"/>
                    </a:lnTo>
                    <a:lnTo>
                      <a:pt x="1045" y="740"/>
                    </a:lnTo>
                    <a:lnTo>
                      <a:pt x="1066" y="809"/>
                    </a:lnTo>
                    <a:lnTo>
                      <a:pt x="1083" y="880"/>
                    </a:lnTo>
                    <a:lnTo>
                      <a:pt x="1095" y="952"/>
                    </a:lnTo>
                    <a:lnTo>
                      <a:pt x="1103" y="1026"/>
                    </a:lnTo>
                    <a:lnTo>
                      <a:pt x="1105" y="1102"/>
                    </a:lnTo>
                    <a:lnTo>
                      <a:pt x="1103" y="1177"/>
                    </a:lnTo>
                    <a:lnTo>
                      <a:pt x="1095" y="1251"/>
                    </a:lnTo>
                    <a:lnTo>
                      <a:pt x="1083" y="1323"/>
                    </a:lnTo>
                    <a:lnTo>
                      <a:pt x="1066" y="1394"/>
                    </a:lnTo>
                    <a:lnTo>
                      <a:pt x="1045" y="1463"/>
                    </a:lnTo>
                    <a:lnTo>
                      <a:pt x="1019" y="1530"/>
                    </a:lnTo>
                    <a:lnTo>
                      <a:pt x="989" y="1595"/>
                    </a:lnTo>
                    <a:lnTo>
                      <a:pt x="955" y="1657"/>
                    </a:lnTo>
                    <a:lnTo>
                      <a:pt x="917" y="1717"/>
                    </a:lnTo>
                    <a:lnTo>
                      <a:pt x="876" y="1774"/>
                    </a:lnTo>
                    <a:lnTo>
                      <a:pt x="831" y="1829"/>
                    </a:lnTo>
                    <a:lnTo>
                      <a:pt x="783" y="1880"/>
                    </a:lnTo>
                    <a:lnTo>
                      <a:pt x="732" y="1928"/>
                    </a:lnTo>
                    <a:lnTo>
                      <a:pt x="677" y="1973"/>
                    </a:lnTo>
                    <a:lnTo>
                      <a:pt x="620" y="2014"/>
                    </a:lnTo>
                    <a:lnTo>
                      <a:pt x="560" y="2052"/>
                    </a:lnTo>
                    <a:lnTo>
                      <a:pt x="498" y="2087"/>
                    </a:lnTo>
                    <a:lnTo>
                      <a:pt x="433" y="2116"/>
                    </a:lnTo>
                    <a:lnTo>
                      <a:pt x="366" y="2142"/>
                    </a:lnTo>
                    <a:lnTo>
                      <a:pt x="297" y="2164"/>
                    </a:lnTo>
                    <a:lnTo>
                      <a:pt x="226" y="2180"/>
                    </a:lnTo>
                    <a:lnTo>
                      <a:pt x="154" y="2192"/>
                    </a:lnTo>
                    <a:lnTo>
                      <a:pt x="80" y="2200"/>
                    </a:lnTo>
                    <a:lnTo>
                      <a:pt x="4" y="2203"/>
                    </a:lnTo>
                    <a:lnTo>
                      <a:pt x="0" y="22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11"/>
              <p:cNvSpPr>
                <a:spLocks noEditPoints="1"/>
              </p:cNvSpPr>
              <p:nvPr/>
            </p:nvSpPr>
            <p:spPr bwMode="auto">
              <a:xfrm>
                <a:off x="5299076" y="2197100"/>
                <a:ext cx="1522413" cy="2397125"/>
              </a:xfrm>
              <a:custGeom>
                <a:avLst/>
                <a:gdLst/>
                <a:ahLst/>
                <a:cxnLst>
                  <a:cxn ang="0">
                    <a:pos x="581" y="1159"/>
                  </a:cxn>
                  <a:cxn ang="0">
                    <a:pos x="653" y="1124"/>
                  </a:cxn>
                  <a:cxn ang="0">
                    <a:pos x="702" y="1066"/>
                  </a:cxn>
                  <a:cxn ang="0">
                    <a:pos x="718" y="996"/>
                  </a:cxn>
                  <a:cxn ang="0">
                    <a:pos x="705" y="934"/>
                  </a:cxn>
                  <a:cxn ang="0">
                    <a:pos x="663" y="883"/>
                  </a:cxn>
                  <a:cxn ang="0">
                    <a:pos x="586" y="846"/>
                  </a:cxn>
                  <a:cxn ang="0">
                    <a:pos x="383" y="277"/>
                  </a:cxn>
                  <a:cxn ang="0">
                    <a:pos x="318" y="325"/>
                  </a:cxn>
                  <a:cxn ang="0">
                    <a:pos x="286" y="390"/>
                  </a:cxn>
                  <a:cxn ang="0">
                    <a:pos x="292" y="457"/>
                  </a:cxn>
                  <a:cxn ang="0">
                    <a:pos x="333" y="516"/>
                  </a:cxn>
                  <a:cxn ang="0">
                    <a:pos x="410" y="559"/>
                  </a:cxn>
                  <a:cxn ang="0">
                    <a:pos x="553" y="0"/>
                  </a:cxn>
                  <a:cxn ang="0">
                    <a:pos x="637" y="98"/>
                  </a:cxn>
                  <a:cxn ang="0">
                    <a:pos x="743" y="136"/>
                  </a:cxn>
                  <a:cxn ang="0">
                    <a:pos x="826" y="197"/>
                  </a:cxn>
                  <a:cxn ang="0">
                    <a:pos x="884" y="277"/>
                  </a:cxn>
                  <a:cxn ang="0">
                    <a:pos x="919" y="377"/>
                  </a:cxn>
                  <a:cxn ang="0">
                    <a:pos x="651" y="353"/>
                  </a:cxn>
                  <a:cxn ang="0">
                    <a:pos x="601" y="295"/>
                  </a:cxn>
                  <a:cxn ang="0">
                    <a:pos x="553" y="600"/>
                  </a:cxn>
                  <a:cxn ang="0">
                    <a:pos x="708" y="645"/>
                  </a:cxn>
                  <a:cxn ang="0">
                    <a:pos x="822" y="700"/>
                  </a:cxn>
                  <a:cxn ang="0">
                    <a:pos x="896" y="768"/>
                  </a:cxn>
                  <a:cxn ang="0">
                    <a:pos x="943" y="858"/>
                  </a:cxn>
                  <a:cxn ang="0">
                    <a:pos x="959" y="966"/>
                  </a:cxn>
                  <a:cxn ang="0">
                    <a:pos x="944" y="1074"/>
                  </a:cxn>
                  <a:cxn ang="0">
                    <a:pos x="898" y="1168"/>
                  </a:cxn>
                  <a:cxn ang="0">
                    <a:pos x="823" y="1248"/>
                  </a:cxn>
                  <a:cxn ang="0">
                    <a:pos x="723" y="1308"/>
                  </a:cxn>
                  <a:cxn ang="0">
                    <a:pos x="599" y="1344"/>
                  </a:cxn>
                  <a:cxn ang="0">
                    <a:pos x="410" y="1510"/>
                  </a:cxn>
                  <a:cxn ang="0">
                    <a:pos x="319" y="1340"/>
                  </a:cxn>
                  <a:cxn ang="0">
                    <a:pos x="201" y="1293"/>
                  </a:cxn>
                  <a:cxn ang="0">
                    <a:pos x="107" y="1219"/>
                  </a:cxn>
                  <a:cxn ang="0">
                    <a:pos x="39" y="1118"/>
                  </a:cxn>
                  <a:cxn ang="0">
                    <a:pos x="0" y="990"/>
                  </a:cxn>
                  <a:cxn ang="0">
                    <a:pos x="278" y="1029"/>
                  </a:cxn>
                  <a:cxn ang="0">
                    <a:pos x="337" y="1106"/>
                  </a:cxn>
                  <a:cxn ang="0">
                    <a:pos x="410" y="1153"/>
                  </a:cxn>
                  <a:cxn ang="0">
                    <a:pos x="309" y="769"/>
                  </a:cxn>
                  <a:cxn ang="0">
                    <a:pos x="189" y="707"/>
                  </a:cxn>
                  <a:cxn ang="0">
                    <a:pos x="105" y="629"/>
                  </a:cxn>
                  <a:cxn ang="0">
                    <a:pos x="56" y="534"/>
                  </a:cxn>
                  <a:cxn ang="0">
                    <a:pos x="39" y="424"/>
                  </a:cxn>
                  <a:cxn ang="0">
                    <a:pos x="57" y="314"/>
                  </a:cxn>
                  <a:cxn ang="0">
                    <a:pos x="114" y="220"/>
                  </a:cxn>
                  <a:cxn ang="0">
                    <a:pos x="205" y="144"/>
                  </a:cxn>
                  <a:cxn ang="0">
                    <a:pos x="320" y="98"/>
                  </a:cxn>
                  <a:cxn ang="0">
                    <a:pos x="410" y="0"/>
                  </a:cxn>
                </a:cxnLst>
                <a:rect l="0" t="0" r="r" b="b"/>
                <a:pathLst>
                  <a:path w="959" h="1510">
                    <a:moveTo>
                      <a:pt x="553" y="836"/>
                    </a:moveTo>
                    <a:lnTo>
                      <a:pt x="553" y="1165"/>
                    </a:lnTo>
                    <a:lnTo>
                      <a:pt x="581" y="1159"/>
                    </a:lnTo>
                    <a:lnTo>
                      <a:pt x="608" y="1150"/>
                    </a:lnTo>
                    <a:lnTo>
                      <a:pt x="632" y="1138"/>
                    </a:lnTo>
                    <a:lnTo>
                      <a:pt x="653" y="1124"/>
                    </a:lnTo>
                    <a:lnTo>
                      <a:pt x="672" y="1106"/>
                    </a:lnTo>
                    <a:lnTo>
                      <a:pt x="689" y="1087"/>
                    </a:lnTo>
                    <a:lnTo>
                      <a:pt x="702" y="1066"/>
                    </a:lnTo>
                    <a:lnTo>
                      <a:pt x="711" y="1044"/>
                    </a:lnTo>
                    <a:lnTo>
                      <a:pt x="717" y="1021"/>
                    </a:lnTo>
                    <a:lnTo>
                      <a:pt x="718" y="996"/>
                    </a:lnTo>
                    <a:lnTo>
                      <a:pt x="717" y="974"/>
                    </a:lnTo>
                    <a:lnTo>
                      <a:pt x="712" y="954"/>
                    </a:lnTo>
                    <a:lnTo>
                      <a:pt x="705" y="934"/>
                    </a:lnTo>
                    <a:lnTo>
                      <a:pt x="694" y="916"/>
                    </a:lnTo>
                    <a:lnTo>
                      <a:pt x="680" y="899"/>
                    </a:lnTo>
                    <a:lnTo>
                      <a:pt x="663" y="883"/>
                    </a:lnTo>
                    <a:lnTo>
                      <a:pt x="641" y="869"/>
                    </a:lnTo>
                    <a:lnTo>
                      <a:pt x="616" y="857"/>
                    </a:lnTo>
                    <a:lnTo>
                      <a:pt x="586" y="846"/>
                    </a:lnTo>
                    <a:lnTo>
                      <a:pt x="553" y="836"/>
                    </a:lnTo>
                    <a:close/>
                    <a:moveTo>
                      <a:pt x="410" y="268"/>
                    </a:moveTo>
                    <a:lnTo>
                      <a:pt x="383" y="277"/>
                    </a:lnTo>
                    <a:lnTo>
                      <a:pt x="359" y="290"/>
                    </a:lnTo>
                    <a:lnTo>
                      <a:pt x="337" y="306"/>
                    </a:lnTo>
                    <a:lnTo>
                      <a:pt x="318" y="325"/>
                    </a:lnTo>
                    <a:lnTo>
                      <a:pt x="303" y="346"/>
                    </a:lnTo>
                    <a:lnTo>
                      <a:pt x="293" y="367"/>
                    </a:lnTo>
                    <a:lnTo>
                      <a:pt x="286" y="390"/>
                    </a:lnTo>
                    <a:lnTo>
                      <a:pt x="284" y="414"/>
                    </a:lnTo>
                    <a:lnTo>
                      <a:pt x="286" y="436"/>
                    </a:lnTo>
                    <a:lnTo>
                      <a:pt x="292" y="457"/>
                    </a:lnTo>
                    <a:lnTo>
                      <a:pt x="302" y="478"/>
                    </a:lnTo>
                    <a:lnTo>
                      <a:pt x="316" y="497"/>
                    </a:lnTo>
                    <a:lnTo>
                      <a:pt x="333" y="516"/>
                    </a:lnTo>
                    <a:lnTo>
                      <a:pt x="355" y="532"/>
                    </a:lnTo>
                    <a:lnTo>
                      <a:pt x="381" y="547"/>
                    </a:lnTo>
                    <a:lnTo>
                      <a:pt x="410" y="559"/>
                    </a:lnTo>
                    <a:lnTo>
                      <a:pt x="410" y="268"/>
                    </a:lnTo>
                    <a:close/>
                    <a:moveTo>
                      <a:pt x="410" y="0"/>
                    </a:moveTo>
                    <a:lnTo>
                      <a:pt x="553" y="0"/>
                    </a:lnTo>
                    <a:lnTo>
                      <a:pt x="553" y="83"/>
                    </a:lnTo>
                    <a:lnTo>
                      <a:pt x="596" y="89"/>
                    </a:lnTo>
                    <a:lnTo>
                      <a:pt x="637" y="98"/>
                    </a:lnTo>
                    <a:lnTo>
                      <a:pt x="675" y="108"/>
                    </a:lnTo>
                    <a:lnTo>
                      <a:pt x="710" y="121"/>
                    </a:lnTo>
                    <a:lnTo>
                      <a:pt x="743" y="136"/>
                    </a:lnTo>
                    <a:lnTo>
                      <a:pt x="773" y="155"/>
                    </a:lnTo>
                    <a:lnTo>
                      <a:pt x="801" y="175"/>
                    </a:lnTo>
                    <a:lnTo>
                      <a:pt x="826" y="197"/>
                    </a:lnTo>
                    <a:lnTo>
                      <a:pt x="848" y="222"/>
                    </a:lnTo>
                    <a:lnTo>
                      <a:pt x="868" y="249"/>
                    </a:lnTo>
                    <a:lnTo>
                      <a:pt x="884" y="277"/>
                    </a:lnTo>
                    <a:lnTo>
                      <a:pt x="899" y="308"/>
                    </a:lnTo>
                    <a:lnTo>
                      <a:pt x="910" y="342"/>
                    </a:lnTo>
                    <a:lnTo>
                      <a:pt x="919" y="377"/>
                    </a:lnTo>
                    <a:lnTo>
                      <a:pt x="671" y="404"/>
                    </a:lnTo>
                    <a:lnTo>
                      <a:pt x="663" y="377"/>
                    </a:lnTo>
                    <a:lnTo>
                      <a:pt x="651" y="353"/>
                    </a:lnTo>
                    <a:lnTo>
                      <a:pt x="638" y="331"/>
                    </a:lnTo>
                    <a:lnTo>
                      <a:pt x="621" y="312"/>
                    </a:lnTo>
                    <a:lnTo>
                      <a:pt x="601" y="295"/>
                    </a:lnTo>
                    <a:lnTo>
                      <a:pt x="578" y="281"/>
                    </a:lnTo>
                    <a:lnTo>
                      <a:pt x="553" y="270"/>
                    </a:lnTo>
                    <a:lnTo>
                      <a:pt x="553" y="600"/>
                    </a:lnTo>
                    <a:lnTo>
                      <a:pt x="609" y="614"/>
                    </a:lnTo>
                    <a:lnTo>
                      <a:pt x="661" y="629"/>
                    </a:lnTo>
                    <a:lnTo>
                      <a:pt x="708" y="645"/>
                    </a:lnTo>
                    <a:lnTo>
                      <a:pt x="751" y="662"/>
                    </a:lnTo>
                    <a:lnTo>
                      <a:pt x="788" y="680"/>
                    </a:lnTo>
                    <a:lnTo>
                      <a:pt x="822" y="700"/>
                    </a:lnTo>
                    <a:lnTo>
                      <a:pt x="849" y="720"/>
                    </a:lnTo>
                    <a:lnTo>
                      <a:pt x="873" y="742"/>
                    </a:lnTo>
                    <a:lnTo>
                      <a:pt x="896" y="768"/>
                    </a:lnTo>
                    <a:lnTo>
                      <a:pt x="915" y="796"/>
                    </a:lnTo>
                    <a:lnTo>
                      <a:pt x="931" y="826"/>
                    </a:lnTo>
                    <a:lnTo>
                      <a:pt x="943" y="858"/>
                    </a:lnTo>
                    <a:lnTo>
                      <a:pt x="952" y="892"/>
                    </a:lnTo>
                    <a:lnTo>
                      <a:pt x="958" y="928"/>
                    </a:lnTo>
                    <a:lnTo>
                      <a:pt x="959" y="966"/>
                    </a:lnTo>
                    <a:lnTo>
                      <a:pt x="958" y="1003"/>
                    </a:lnTo>
                    <a:lnTo>
                      <a:pt x="952" y="1039"/>
                    </a:lnTo>
                    <a:lnTo>
                      <a:pt x="944" y="1074"/>
                    </a:lnTo>
                    <a:lnTo>
                      <a:pt x="932" y="1106"/>
                    </a:lnTo>
                    <a:lnTo>
                      <a:pt x="917" y="1138"/>
                    </a:lnTo>
                    <a:lnTo>
                      <a:pt x="898" y="1168"/>
                    </a:lnTo>
                    <a:lnTo>
                      <a:pt x="876" y="1196"/>
                    </a:lnTo>
                    <a:lnTo>
                      <a:pt x="851" y="1223"/>
                    </a:lnTo>
                    <a:lnTo>
                      <a:pt x="823" y="1248"/>
                    </a:lnTo>
                    <a:lnTo>
                      <a:pt x="792" y="1271"/>
                    </a:lnTo>
                    <a:lnTo>
                      <a:pt x="759" y="1291"/>
                    </a:lnTo>
                    <a:lnTo>
                      <a:pt x="723" y="1308"/>
                    </a:lnTo>
                    <a:lnTo>
                      <a:pt x="684" y="1323"/>
                    </a:lnTo>
                    <a:lnTo>
                      <a:pt x="643" y="1335"/>
                    </a:lnTo>
                    <a:lnTo>
                      <a:pt x="599" y="1344"/>
                    </a:lnTo>
                    <a:lnTo>
                      <a:pt x="553" y="1351"/>
                    </a:lnTo>
                    <a:lnTo>
                      <a:pt x="553" y="1510"/>
                    </a:lnTo>
                    <a:lnTo>
                      <a:pt x="410" y="1510"/>
                    </a:lnTo>
                    <a:lnTo>
                      <a:pt x="410" y="1356"/>
                    </a:lnTo>
                    <a:lnTo>
                      <a:pt x="364" y="1350"/>
                    </a:lnTo>
                    <a:lnTo>
                      <a:pt x="319" y="1340"/>
                    </a:lnTo>
                    <a:lnTo>
                      <a:pt x="277" y="1327"/>
                    </a:lnTo>
                    <a:lnTo>
                      <a:pt x="237" y="1312"/>
                    </a:lnTo>
                    <a:lnTo>
                      <a:pt x="201" y="1293"/>
                    </a:lnTo>
                    <a:lnTo>
                      <a:pt x="166" y="1272"/>
                    </a:lnTo>
                    <a:lnTo>
                      <a:pt x="135" y="1247"/>
                    </a:lnTo>
                    <a:lnTo>
                      <a:pt x="107" y="1219"/>
                    </a:lnTo>
                    <a:lnTo>
                      <a:pt x="81" y="1188"/>
                    </a:lnTo>
                    <a:lnTo>
                      <a:pt x="58" y="1155"/>
                    </a:lnTo>
                    <a:lnTo>
                      <a:pt x="39" y="1118"/>
                    </a:lnTo>
                    <a:lnTo>
                      <a:pt x="23" y="1079"/>
                    </a:lnTo>
                    <a:lnTo>
                      <a:pt x="10" y="1036"/>
                    </a:lnTo>
                    <a:lnTo>
                      <a:pt x="0" y="990"/>
                    </a:lnTo>
                    <a:lnTo>
                      <a:pt x="256" y="966"/>
                    </a:lnTo>
                    <a:lnTo>
                      <a:pt x="265" y="998"/>
                    </a:lnTo>
                    <a:lnTo>
                      <a:pt x="278" y="1029"/>
                    </a:lnTo>
                    <a:lnTo>
                      <a:pt x="294" y="1057"/>
                    </a:lnTo>
                    <a:lnTo>
                      <a:pt x="314" y="1083"/>
                    </a:lnTo>
                    <a:lnTo>
                      <a:pt x="337" y="1106"/>
                    </a:lnTo>
                    <a:lnTo>
                      <a:pt x="360" y="1125"/>
                    </a:lnTo>
                    <a:lnTo>
                      <a:pt x="385" y="1141"/>
                    </a:lnTo>
                    <a:lnTo>
                      <a:pt x="410" y="1153"/>
                    </a:lnTo>
                    <a:lnTo>
                      <a:pt x="410" y="800"/>
                    </a:lnTo>
                    <a:lnTo>
                      <a:pt x="358" y="785"/>
                    </a:lnTo>
                    <a:lnTo>
                      <a:pt x="309" y="769"/>
                    </a:lnTo>
                    <a:lnTo>
                      <a:pt x="265" y="750"/>
                    </a:lnTo>
                    <a:lnTo>
                      <a:pt x="224" y="730"/>
                    </a:lnTo>
                    <a:lnTo>
                      <a:pt x="189" y="707"/>
                    </a:lnTo>
                    <a:lnTo>
                      <a:pt x="157" y="683"/>
                    </a:lnTo>
                    <a:lnTo>
                      <a:pt x="129" y="656"/>
                    </a:lnTo>
                    <a:lnTo>
                      <a:pt x="105" y="629"/>
                    </a:lnTo>
                    <a:lnTo>
                      <a:pt x="85" y="598"/>
                    </a:lnTo>
                    <a:lnTo>
                      <a:pt x="69" y="567"/>
                    </a:lnTo>
                    <a:lnTo>
                      <a:pt x="56" y="534"/>
                    </a:lnTo>
                    <a:lnTo>
                      <a:pt x="46" y="499"/>
                    </a:lnTo>
                    <a:lnTo>
                      <a:pt x="41" y="462"/>
                    </a:lnTo>
                    <a:lnTo>
                      <a:pt x="39" y="424"/>
                    </a:lnTo>
                    <a:lnTo>
                      <a:pt x="41" y="385"/>
                    </a:lnTo>
                    <a:lnTo>
                      <a:pt x="47" y="349"/>
                    </a:lnTo>
                    <a:lnTo>
                      <a:pt x="57" y="314"/>
                    </a:lnTo>
                    <a:lnTo>
                      <a:pt x="73" y="280"/>
                    </a:lnTo>
                    <a:lnTo>
                      <a:pt x="91" y="249"/>
                    </a:lnTo>
                    <a:lnTo>
                      <a:pt x="114" y="220"/>
                    </a:lnTo>
                    <a:lnTo>
                      <a:pt x="141" y="192"/>
                    </a:lnTo>
                    <a:lnTo>
                      <a:pt x="171" y="167"/>
                    </a:lnTo>
                    <a:lnTo>
                      <a:pt x="205" y="144"/>
                    </a:lnTo>
                    <a:lnTo>
                      <a:pt x="240" y="126"/>
                    </a:lnTo>
                    <a:lnTo>
                      <a:pt x="278" y="110"/>
                    </a:lnTo>
                    <a:lnTo>
                      <a:pt x="320" y="98"/>
                    </a:lnTo>
                    <a:lnTo>
                      <a:pt x="364" y="89"/>
                    </a:lnTo>
                    <a:lnTo>
                      <a:pt x="410" y="83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4448625" y="4038834"/>
              <a:ext cx="1371600" cy="1334345"/>
              <a:chOff x="4011613" y="1414463"/>
              <a:chExt cx="4149725" cy="4037013"/>
            </a:xfrm>
          </p:grpSpPr>
          <p:sp>
            <p:nvSpPr>
              <p:cNvPr id="91" name="Freeform 6"/>
              <p:cNvSpPr>
                <a:spLocks/>
              </p:cNvSpPr>
              <p:nvPr/>
            </p:nvSpPr>
            <p:spPr bwMode="auto">
              <a:xfrm>
                <a:off x="4154488" y="1446213"/>
                <a:ext cx="4006850" cy="4005263"/>
              </a:xfrm>
              <a:custGeom>
                <a:avLst/>
                <a:gdLst/>
                <a:ahLst/>
                <a:cxnLst>
                  <a:cxn ang="0">
                    <a:pos x="1341" y="3"/>
                  </a:cxn>
                  <a:cxn ang="0">
                    <a:pos x="1497" y="23"/>
                  </a:cxn>
                  <a:cxn ang="0">
                    <a:pos x="1646" y="60"/>
                  </a:cxn>
                  <a:cxn ang="0">
                    <a:pos x="1788" y="115"/>
                  </a:cxn>
                  <a:cxn ang="0">
                    <a:pos x="1920" y="186"/>
                  </a:cxn>
                  <a:cxn ang="0">
                    <a:pos x="2043" y="271"/>
                  </a:cxn>
                  <a:cxn ang="0">
                    <a:pos x="2154" y="369"/>
                  </a:cxn>
                  <a:cxn ang="0">
                    <a:pos x="2254" y="481"/>
                  </a:cxn>
                  <a:cxn ang="0">
                    <a:pos x="2339" y="604"/>
                  </a:cxn>
                  <a:cxn ang="0">
                    <a:pos x="2409" y="736"/>
                  </a:cxn>
                  <a:cxn ang="0">
                    <a:pos x="2464" y="877"/>
                  </a:cxn>
                  <a:cxn ang="0">
                    <a:pos x="2502" y="1026"/>
                  </a:cxn>
                  <a:cxn ang="0">
                    <a:pos x="2521" y="1182"/>
                  </a:cxn>
                  <a:cxn ang="0">
                    <a:pos x="2521" y="1341"/>
                  </a:cxn>
                  <a:cxn ang="0">
                    <a:pos x="2502" y="1497"/>
                  </a:cxn>
                  <a:cxn ang="0">
                    <a:pos x="2464" y="1645"/>
                  </a:cxn>
                  <a:cxn ang="0">
                    <a:pos x="2409" y="1787"/>
                  </a:cxn>
                  <a:cxn ang="0">
                    <a:pos x="2339" y="1920"/>
                  </a:cxn>
                  <a:cxn ang="0">
                    <a:pos x="2254" y="2042"/>
                  </a:cxn>
                  <a:cxn ang="0">
                    <a:pos x="2154" y="2153"/>
                  </a:cxn>
                  <a:cxn ang="0">
                    <a:pos x="2043" y="2253"/>
                  </a:cxn>
                  <a:cxn ang="0">
                    <a:pos x="1920" y="2338"/>
                  </a:cxn>
                  <a:cxn ang="0">
                    <a:pos x="1788" y="2409"/>
                  </a:cxn>
                  <a:cxn ang="0">
                    <a:pos x="1646" y="2464"/>
                  </a:cxn>
                  <a:cxn ang="0">
                    <a:pos x="1497" y="2501"/>
                  </a:cxn>
                  <a:cxn ang="0">
                    <a:pos x="1341" y="2521"/>
                  </a:cxn>
                  <a:cxn ang="0">
                    <a:pos x="1182" y="2521"/>
                  </a:cxn>
                  <a:cxn ang="0">
                    <a:pos x="1027" y="2501"/>
                  </a:cxn>
                  <a:cxn ang="0">
                    <a:pos x="878" y="2464"/>
                  </a:cxn>
                  <a:cxn ang="0">
                    <a:pos x="736" y="2409"/>
                  </a:cxn>
                  <a:cxn ang="0">
                    <a:pos x="603" y="2338"/>
                  </a:cxn>
                  <a:cxn ang="0">
                    <a:pos x="481" y="2253"/>
                  </a:cxn>
                  <a:cxn ang="0">
                    <a:pos x="370" y="2153"/>
                  </a:cxn>
                  <a:cxn ang="0">
                    <a:pos x="270" y="2042"/>
                  </a:cxn>
                  <a:cxn ang="0">
                    <a:pos x="185" y="1920"/>
                  </a:cxn>
                  <a:cxn ang="0">
                    <a:pos x="114" y="1787"/>
                  </a:cxn>
                  <a:cxn ang="0">
                    <a:pos x="60" y="1645"/>
                  </a:cxn>
                  <a:cxn ang="0">
                    <a:pos x="22" y="1497"/>
                  </a:cxn>
                  <a:cxn ang="0">
                    <a:pos x="2" y="1341"/>
                  </a:cxn>
                  <a:cxn ang="0">
                    <a:pos x="2" y="1182"/>
                  </a:cxn>
                  <a:cxn ang="0">
                    <a:pos x="22" y="1026"/>
                  </a:cxn>
                  <a:cxn ang="0">
                    <a:pos x="60" y="877"/>
                  </a:cxn>
                  <a:cxn ang="0">
                    <a:pos x="114" y="736"/>
                  </a:cxn>
                  <a:cxn ang="0">
                    <a:pos x="185" y="604"/>
                  </a:cxn>
                  <a:cxn ang="0">
                    <a:pos x="270" y="481"/>
                  </a:cxn>
                  <a:cxn ang="0">
                    <a:pos x="370" y="369"/>
                  </a:cxn>
                  <a:cxn ang="0">
                    <a:pos x="481" y="271"/>
                  </a:cxn>
                  <a:cxn ang="0">
                    <a:pos x="603" y="186"/>
                  </a:cxn>
                  <a:cxn ang="0">
                    <a:pos x="736" y="115"/>
                  </a:cxn>
                  <a:cxn ang="0">
                    <a:pos x="878" y="60"/>
                  </a:cxn>
                  <a:cxn ang="0">
                    <a:pos x="1027" y="23"/>
                  </a:cxn>
                  <a:cxn ang="0">
                    <a:pos x="1182" y="3"/>
                  </a:cxn>
                </a:cxnLst>
                <a:rect l="0" t="0" r="r" b="b"/>
                <a:pathLst>
                  <a:path w="2524" h="2523">
                    <a:moveTo>
                      <a:pt x="1262" y="0"/>
                    </a:moveTo>
                    <a:lnTo>
                      <a:pt x="1341" y="3"/>
                    </a:lnTo>
                    <a:lnTo>
                      <a:pt x="1420" y="10"/>
                    </a:lnTo>
                    <a:lnTo>
                      <a:pt x="1497" y="23"/>
                    </a:lnTo>
                    <a:lnTo>
                      <a:pt x="1573" y="39"/>
                    </a:lnTo>
                    <a:lnTo>
                      <a:pt x="1646" y="60"/>
                    </a:lnTo>
                    <a:lnTo>
                      <a:pt x="1718" y="86"/>
                    </a:lnTo>
                    <a:lnTo>
                      <a:pt x="1788" y="115"/>
                    </a:lnTo>
                    <a:lnTo>
                      <a:pt x="1855" y="148"/>
                    </a:lnTo>
                    <a:lnTo>
                      <a:pt x="1920" y="186"/>
                    </a:lnTo>
                    <a:lnTo>
                      <a:pt x="1982" y="226"/>
                    </a:lnTo>
                    <a:lnTo>
                      <a:pt x="2043" y="271"/>
                    </a:lnTo>
                    <a:lnTo>
                      <a:pt x="2100" y="318"/>
                    </a:lnTo>
                    <a:lnTo>
                      <a:pt x="2154" y="369"/>
                    </a:lnTo>
                    <a:lnTo>
                      <a:pt x="2205" y="424"/>
                    </a:lnTo>
                    <a:lnTo>
                      <a:pt x="2254" y="481"/>
                    </a:lnTo>
                    <a:lnTo>
                      <a:pt x="2298" y="541"/>
                    </a:lnTo>
                    <a:lnTo>
                      <a:pt x="2339" y="604"/>
                    </a:lnTo>
                    <a:lnTo>
                      <a:pt x="2376" y="668"/>
                    </a:lnTo>
                    <a:lnTo>
                      <a:pt x="2409" y="736"/>
                    </a:lnTo>
                    <a:lnTo>
                      <a:pt x="2439" y="806"/>
                    </a:lnTo>
                    <a:lnTo>
                      <a:pt x="2464" y="877"/>
                    </a:lnTo>
                    <a:lnTo>
                      <a:pt x="2486" y="951"/>
                    </a:lnTo>
                    <a:lnTo>
                      <a:pt x="2502" y="1026"/>
                    </a:lnTo>
                    <a:lnTo>
                      <a:pt x="2514" y="1103"/>
                    </a:lnTo>
                    <a:lnTo>
                      <a:pt x="2521" y="1182"/>
                    </a:lnTo>
                    <a:lnTo>
                      <a:pt x="2524" y="1261"/>
                    </a:lnTo>
                    <a:lnTo>
                      <a:pt x="2521" y="1341"/>
                    </a:lnTo>
                    <a:lnTo>
                      <a:pt x="2514" y="1420"/>
                    </a:lnTo>
                    <a:lnTo>
                      <a:pt x="2502" y="1497"/>
                    </a:lnTo>
                    <a:lnTo>
                      <a:pt x="2486" y="1572"/>
                    </a:lnTo>
                    <a:lnTo>
                      <a:pt x="2464" y="1645"/>
                    </a:lnTo>
                    <a:lnTo>
                      <a:pt x="2439" y="1717"/>
                    </a:lnTo>
                    <a:lnTo>
                      <a:pt x="2409" y="1787"/>
                    </a:lnTo>
                    <a:lnTo>
                      <a:pt x="2376" y="1855"/>
                    </a:lnTo>
                    <a:lnTo>
                      <a:pt x="2339" y="1920"/>
                    </a:lnTo>
                    <a:lnTo>
                      <a:pt x="2298" y="1982"/>
                    </a:lnTo>
                    <a:lnTo>
                      <a:pt x="2254" y="2042"/>
                    </a:lnTo>
                    <a:lnTo>
                      <a:pt x="2205" y="2099"/>
                    </a:lnTo>
                    <a:lnTo>
                      <a:pt x="2154" y="2153"/>
                    </a:lnTo>
                    <a:lnTo>
                      <a:pt x="2100" y="2204"/>
                    </a:lnTo>
                    <a:lnTo>
                      <a:pt x="2043" y="2253"/>
                    </a:lnTo>
                    <a:lnTo>
                      <a:pt x="1982" y="2297"/>
                    </a:lnTo>
                    <a:lnTo>
                      <a:pt x="1920" y="2338"/>
                    </a:lnTo>
                    <a:lnTo>
                      <a:pt x="1855" y="2375"/>
                    </a:lnTo>
                    <a:lnTo>
                      <a:pt x="1788" y="2409"/>
                    </a:lnTo>
                    <a:lnTo>
                      <a:pt x="1718" y="2438"/>
                    </a:lnTo>
                    <a:lnTo>
                      <a:pt x="1646" y="2464"/>
                    </a:lnTo>
                    <a:lnTo>
                      <a:pt x="1573" y="2485"/>
                    </a:lnTo>
                    <a:lnTo>
                      <a:pt x="1497" y="2501"/>
                    </a:lnTo>
                    <a:lnTo>
                      <a:pt x="1420" y="2514"/>
                    </a:lnTo>
                    <a:lnTo>
                      <a:pt x="1341" y="2521"/>
                    </a:lnTo>
                    <a:lnTo>
                      <a:pt x="1262" y="2523"/>
                    </a:lnTo>
                    <a:lnTo>
                      <a:pt x="1182" y="2521"/>
                    </a:lnTo>
                    <a:lnTo>
                      <a:pt x="1104" y="2514"/>
                    </a:lnTo>
                    <a:lnTo>
                      <a:pt x="1027" y="2501"/>
                    </a:lnTo>
                    <a:lnTo>
                      <a:pt x="951" y="2485"/>
                    </a:lnTo>
                    <a:lnTo>
                      <a:pt x="878" y="2464"/>
                    </a:lnTo>
                    <a:lnTo>
                      <a:pt x="806" y="2438"/>
                    </a:lnTo>
                    <a:lnTo>
                      <a:pt x="736" y="2409"/>
                    </a:lnTo>
                    <a:lnTo>
                      <a:pt x="669" y="2375"/>
                    </a:lnTo>
                    <a:lnTo>
                      <a:pt x="603" y="2338"/>
                    </a:lnTo>
                    <a:lnTo>
                      <a:pt x="541" y="2297"/>
                    </a:lnTo>
                    <a:lnTo>
                      <a:pt x="481" y="2253"/>
                    </a:lnTo>
                    <a:lnTo>
                      <a:pt x="424" y="2204"/>
                    </a:lnTo>
                    <a:lnTo>
                      <a:pt x="370" y="2153"/>
                    </a:lnTo>
                    <a:lnTo>
                      <a:pt x="319" y="2099"/>
                    </a:lnTo>
                    <a:lnTo>
                      <a:pt x="270" y="2042"/>
                    </a:lnTo>
                    <a:lnTo>
                      <a:pt x="226" y="1982"/>
                    </a:lnTo>
                    <a:lnTo>
                      <a:pt x="185" y="1920"/>
                    </a:lnTo>
                    <a:lnTo>
                      <a:pt x="148" y="1855"/>
                    </a:lnTo>
                    <a:lnTo>
                      <a:pt x="114" y="1787"/>
                    </a:lnTo>
                    <a:lnTo>
                      <a:pt x="85" y="1717"/>
                    </a:lnTo>
                    <a:lnTo>
                      <a:pt x="60" y="1645"/>
                    </a:lnTo>
                    <a:lnTo>
                      <a:pt x="38" y="1572"/>
                    </a:lnTo>
                    <a:lnTo>
                      <a:pt x="22" y="1497"/>
                    </a:lnTo>
                    <a:lnTo>
                      <a:pt x="9" y="1420"/>
                    </a:lnTo>
                    <a:lnTo>
                      <a:pt x="2" y="1341"/>
                    </a:lnTo>
                    <a:lnTo>
                      <a:pt x="0" y="1261"/>
                    </a:lnTo>
                    <a:lnTo>
                      <a:pt x="2" y="1182"/>
                    </a:lnTo>
                    <a:lnTo>
                      <a:pt x="9" y="1103"/>
                    </a:lnTo>
                    <a:lnTo>
                      <a:pt x="22" y="1026"/>
                    </a:lnTo>
                    <a:lnTo>
                      <a:pt x="38" y="951"/>
                    </a:lnTo>
                    <a:lnTo>
                      <a:pt x="60" y="877"/>
                    </a:lnTo>
                    <a:lnTo>
                      <a:pt x="85" y="806"/>
                    </a:lnTo>
                    <a:lnTo>
                      <a:pt x="114" y="736"/>
                    </a:lnTo>
                    <a:lnTo>
                      <a:pt x="148" y="668"/>
                    </a:lnTo>
                    <a:lnTo>
                      <a:pt x="185" y="604"/>
                    </a:lnTo>
                    <a:lnTo>
                      <a:pt x="226" y="541"/>
                    </a:lnTo>
                    <a:lnTo>
                      <a:pt x="270" y="481"/>
                    </a:lnTo>
                    <a:lnTo>
                      <a:pt x="319" y="424"/>
                    </a:lnTo>
                    <a:lnTo>
                      <a:pt x="370" y="369"/>
                    </a:lnTo>
                    <a:lnTo>
                      <a:pt x="424" y="318"/>
                    </a:lnTo>
                    <a:lnTo>
                      <a:pt x="481" y="271"/>
                    </a:lnTo>
                    <a:lnTo>
                      <a:pt x="541" y="226"/>
                    </a:lnTo>
                    <a:lnTo>
                      <a:pt x="603" y="186"/>
                    </a:lnTo>
                    <a:lnTo>
                      <a:pt x="669" y="148"/>
                    </a:lnTo>
                    <a:lnTo>
                      <a:pt x="736" y="115"/>
                    </a:lnTo>
                    <a:lnTo>
                      <a:pt x="806" y="86"/>
                    </a:lnTo>
                    <a:lnTo>
                      <a:pt x="878" y="60"/>
                    </a:lnTo>
                    <a:lnTo>
                      <a:pt x="951" y="39"/>
                    </a:lnTo>
                    <a:lnTo>
                      <a:pt x="1027" y="23"/>
                    </a:lnTo>
                    <a:lnTo>
                      <a:pt x="1104" y="10"/>
                    </a:lnTo>
                    <a:lnTo>
                      <a:pt x="1182" y="3"/>
                    </a:lnTo>
                    <a:lnTo>
                      <a:pt x="1262" y="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7"/>
              <p:cNvSpPr>
                <a:spLocks/>
              </p:cNvSpPr>
              <p:nvPr/>
            </p:nvSpPr>
            <p:spPr bwMode="auto">
              <a:xfrm>
                <a:off x="4011613" y="1416050"/>
                <a:ext cx="1997075" cy="4002088"/>
              </a:xfrm>
              <a:custGeom>
                <a:avLst/>
                <a:gdLst/>
                <a:ahLst/>
                <a:cxnLst>
                  <a:cxn ang="0">
                    <a:pos x="1258" y="0"/>
                  </a:cxn>
                  <a:cxn ang="0">
                    <a:pos x="1258" y="2521"/>
                  </a:cxn>
                  <a:cxn ang="0">
                    <a:pos x="1179" y="2519"/>
                  </a:cxn>
                  <a:cxn ang="0">
                    <a:pos x="1101" y="2511"/>
                  </a:cxn>
                  <a:cxn ang="0">
                    <a:pos x="1023" y="2499"/>
                  </a:cxn>
                  <a:cxn ang="0">
                    <a:pos x="948" y="2483"/>
                  </a:cxn>
                  <a:cxn ang="0">
                    <a:pos x="875" y="2461"/>
                  </a:cxn>
                  <a:cxn ang="0">
                    <a:pos x="803" y="2436"/>
                  </a:cxn>
                  <a:cxn ang="0">
                    <a:pos x="734" y="2406"/>
                  </a:cxn>
                  <a:cxn ang="0">
                    <a:pos x="666" y="2373"/>
                  </a:cxn>
                  <a:cxn ang="0">
                    <a:pos x="602" y="2335"/>
                  </a:cxn>
                  <a:cxn ang="0">
                    <a:pos x="539" y="2295"/>
                  </a:cxn>
                  <a:cxn ang="0">
                    <a:pos x="480" y="2250"/>
                  </a:cxn>
                  <a:cxn ang="0">
                    <a:pos x="422" y="2203"/>
                  </a:cxn>
                  <a:cxn ang="0">
                    <a:pos x="368" y="2151"/>
                  </a:cxn>
                  <a:cxn ang="0">
                    <a:pos x="317" y="2097"/>
                  </a:cxn>
                  <a:cxn ang="0">
                    <a:pos x="270" y="2040"/>
                  </a:cxn>
                  <a:cxn ang="0">
                    <a:pos x="225" y="1980"/>
                  </a:cxn>
                  <a:cxn ang="0">
                    <a:pos x="185" y="1918"/>
                  </a:cxn>
                  <a:cxn ang="0">
                    <a:pos x="147" y="1853"/>
                  </a:cxn>
                  <a:cxn ang="0">
                    <a:pos x="114" y="1785"/>
                  </a:cxn>
                  <a:cxn ang="0">
                    <a:pos x="84" y="1716"/>
                  </a:cxn>
                  <a:cxn ang="0">
                    <a:pos x="60" y="1645"/>
                  </a:cxn>
                  <a:cxn ang="0">
                    <a:pos x="38" y="1571"/>
                  </a:cxn>
                  <a:cxn ang="0">
                    <a:pos x="22" y="1495"/>
                  </a:cxn>
                  <a:cxn ang="0">
                    <a:pos x="10" y="1419"/>
                  </a:cxn>
                  <a:cxn ang="0">
                    <a:pos x="2" y="1340"/>
                  </a:cxn>
                  <a:cxn ang="0">
                    <a:pos x="0" y="1261"/>
                  </a:cxn>
                  <a:cxn ang="0">
                    <a:pos x="2" y="1181"/>
                  </a:cxn>
                  <a:cxn ang="0">
                    <a:pos x="10" y="1102"/>
                  </a:cxn>
                  <a:cxn ang="0">
                    <a:pos x="22" y="1026"/>
                  </a:cxn>
                  <a:cxn ang="0">
                    <a:pos x="38" y="950"/>
                  </a:cxn>
                  <a:cxn ang="0">
                    <a:pos x="60" y="877"/>
                  </a:cxn>
                  <a:cxn ang="0">
                    <a:pos x="84" y="805"/>
                  </a:cxn>
                  <a:cxn ang="0">
                    <a:pos x="114" y="736"/>
                  </a:cxn>
                  <a:cxn ang="0">
                    <a:pos x="147" y="668"/>
                  </a:cxn>
                  <a:cxn ang="0">
                    <a:pos x="185" y="603"/>
                  </a:cxn>
                  <a:cxn ang="0">
                    <a:pos x="225" y="541"/>
                  </a:cxn>
                  <a:cxn ang="0">
                    <a:pos x="270" y="481"/>
                  </a:cxn>
                  <a:cxn ang="0">
                    <a:pos x="317" y="424"/>
                  </a:cxn>
                  <a:cxn ang="0">
                    <a:pos x="368" y="370"/>
                  </a:cxn>
                  <a:cxn ang="0">
                    <a:pos x="422" y="318"/>
                  </a:cxn>
                  <a:cxn ang="0">
                    <a:pos x="480" y="271"/>
                  </a:cxn>
                  <a:cxn ang="0">
                    <a:pos x="539" y="226"/>
                  </a:cxn>
                  <a:cxn ang="0">
                    <a:pos x="602" y="186"/>
                  </a:cxn>
                  <a:cxn ang="0">
                    <a:pos x="666" y="148"/>
                  </a:cxn>
                  <a:cxn ang="0">
                    <a:pos x="734" y="115"/>
                  </a:cxn>
                  <a:cxn ang="0">
                    <a:pos x="803" y="85"/>
                  </a:cxn>
                  <a:cxn ang="0">
                    <a:pos x="875" y="60"/>
                  </a:cxn>
                  <a:cxn ang="0">
                    <a:pos x="948" y="39"/>
                  </a:cxn>
                  <a:cxn ang="0">
                    <a:pos x="1023" y="22"/>
                  </a:cxn>
                  <a:cxn ang="0">
                    <a:pos x="1101" y="10"/>
                  </a:cxn>
                  <a:cxn ang="0">
                    <a:pos x="1179" y="2"/>
                  </a:cxn>
                  <a:cxn ang="0">
                    <a:pos x="1258" y="0"/>
                  </a:cxn>
                </a:cxnLst>
                <a:rect l="0" t="0" r="r" b="b"/>
                <a:pathLst>
                  <a:path w="1258" h="2521">
                    <a:moveTo>
                      <a:pt x="1258" y="0"/>
                    </a:moveTo>
                    <a:lnTo>
                      <a:pt x="1258" y="2521"/>
                    </a:lnTo>
                    <a:lnTo>
                      <a:pt x="1179" y="2519"/>
                    </a:lnTo>
                    <a:lnTo>
                      <a:pt x="1101" y="2511"/>
                    </a:lnTo>
                    <a:lnTo>
                      <a:pt x="1023" y="2499"/>
                    </a:lnTo>
                    <a:lnTo>
                      <a:pt x="948" y="2483"/>
                    </a:lnTo>
                    <a:lnTo>
                      <a:pt x="875" y="2461"/>
                    </a:lnTo>
                    <a:lnTo>
                      <a:pt x="803" y="2436"/>
                    </a:lnTo>
                    <a:lnTo>
                      <a:pt x="734" y="2406"/>
                    </a:lnTo>
                    <a:lnTo>
                      <a:pt x="666" y="2373"/>
                    </a:lnTo>
                    <a:lnTo>
                      <a:pt x="602" y="2335"/>
                    </a:lnTo>
                    <a:lnTo>
                      <a:pt x="539" y="2295"/>
                    </a:lnTo>
                    <a:lnTo>
                      <a:pt x="480" y="2250"/>
                    </a:lnTo>
                    <a:lnTo>
                      <a:pt x="422" y="2203"/>
                    </a:lnTo>
                    <a:lnTo>
                      <a:pt x="368" y="2151"/>
                    </a:lnTo>
                    <a:lnTo>
                      <a:pt x="317" y="2097"/>
                    </a:lnTo>
                    <a:lnTo>
                      <a:pt x="270" y="2040"/>
                    </a:lnTo>
                    <a:lnTo>
                      <a:pt x="225" y="1980"/>
                    </a:lnTo>
                    <a:lnTo>
                      <a:pt x="185" y="1918"/>
                    </a:lnTo>
                    <a:lnTo>
                      <a:pt x="147" y="1853"/>
                    </a:lnTo>
                    <a:lnTo>
                      <a:pt x="114" y="1785"/>
                    </a:lnTo>
                    <a:lnTo>
                      <a:pt x="84" y="1716"/>
                    </a:lnTo>
                    <a:lnTo>
                      <a:pt x="60" y="1645"/>
                    </a:lnTo>
                    <a:lnTo>
                      <a:pt x="38" y="1571"/>
                    </a:lnTo>
                    <a:lnTo>
                      <a:pt x="22" y="1495"/>
                    </a:lnTo>
                    <a:lnTo>
                      <a:pt x="10" y="1419"/>
                    </a:lnTo>
                    <a:lnTo>
                      <a:pt x="2" y="1340"/>
                    </a:lnTo>
                    <a:lnTo>
                      <a:pt x="0" y="1261"/>
                    </a:lnTo>
                    <a:lnTo>
                      <a:pt x="2" y="1181"/>
                    </a:lnTo>
                    <a:lnTo>
                      <a:pt x="10" y="1102"/>
                    </a:lnTo>
                    <a:lnTo>
                      <a:pt x="22" y="1026"/>
                    </a:lnTo>
                    <a:lnTo>
                      <a:pt x="38" y="950"/>
                    </a:lnTo>
                    <a:lnTo>
                      <a:pt x="60" y="877"/>
                    </a:lnTo>
                    <a:lnTo>
                      <a:pt x="84" y="805"/>
                    </a:lnTo>
                    <a:lnTo>
                      <a:pt x="114" y="736"/>
                    </a:lnTo>
                    <a:lnTo>
                      <a:pt x="147" y="668"/>
                    </a:lnTo>
                    <a:lnTo>
                      <a:pt x="185" y="603"/>
                    </a:lnTo>
                    <a:lnTo>
                      <a:pt x="225" y="541"/>
                    </a:lnTo>
                    <a:lnTo>
                      <a:pt x="270" y="481"/>
                    </a:lnTo>
                    <a:lnTo>
                      <a:pt x="317" y="424"/>
                    </a:lnTo>
                    <a:lnTo>
                      <a:pt x="368" y="370"/>
                    </a:lnTo>
                    <a:lnTo>
                      <a:pt x="422" y="318"/>
                    </a:lnTo>
                    <a:lnTo>
                      <a:pt x="480" y="271"/>
                    </a:lnTo>
                    <a:lnTo>
                      <a:pt x="539" y="226"/>
                    </a:lnTo>
                    <a:lnTo>
                      <a:pt x="602" y="186"/>
                    </a:lnTo>
                    <a:lnTo>
                      <a:pt x="666" y="148"/>
                    </a:lnTo>
                    <a:lnTo>
                      <a:pt x="734" y="115"/>
                    </a:lnTo>
                    <a:lnTo>
                      <a:pt x="803" y="85"/>
                    </a:lnTo>
                    <a:lnTo>
                      <a:pt x="875" y="60"/>
                    </a:lnTo>
                    <a:lnTo>
                      <a:pt x="948" y="39"/>
                    </a:lnTo>
                    <a:lnTo>
                      <a:pt x="1023" y="22"/>
                    </a:lnTo>
                    <a:lnTo>
                      <a:pt x="1101" y="10"/>
                    </a:lnTo>
                    <a:lnTo>
                      <a:pt x="1179" y="2"/>
                    </a:lnTo>
                    <a:lnTo>
                      <a:pt x="1258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8"/>
              <p:cNvSpPr>
                <a:spLocks/>
              </p:cNvSpPr>
              <p:nvPr/>
            </p:nvSpPr>
            <p:spPr bwMode="auto">
              <a:xfrm>
                <a:off x="6008688" y="1414463"/>
                <a:ext cx="2008188" cy="400526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4" y="0"/>
                  </a:cxn>
                  <a:cxn ang="0">
                    <a:pos x="84" y="2"/>
                  </a:cxn>
                  <a:cxn ang="0">
                    <a:pos x="162" y="9"/>
                  </a:cxn>
                  <a:cxn ang="0">
                    <a:pos x="239" y="22"/>
                  </a:cxn>
                  <a:cxn ang="0">
                    <a:pos x="315" y="38"/>
                  </a:cxn>
                  <a:cxn ang="0">
                    <a:pos x="388" y="59"/>
                  </a:cxn>
                  <a:cxn ang="0">
                    <a:pos x="460" y="85"/>
                  </a:cxn>
                  <a:cxn ang="0">
                    <a:pos x="530" y="114"/>
                  </a:cxn>
                  <a:cxn ang="0">
                    <a:pos x="597" y="148"/>
                  </a:cxn>
                  <a:cxn ang="0">
                    <a:pos x="662" y="185"/>
                  </a:cxn>
                  <a:cxn ang="0">
                    <a:pos x="724" y="226"/>
                  </a:cxn>
                  <a:cxn ang="0">
                    <a:pos x="785" y="270"/>
                  </a:cxn>
                  <a:cxn ang="0">
                    <a:pos x="841" y="319"/>
                  </a:cxn>
                  <a:cxn ang="0">
                    <a:pos x="896" y="369"/>
                  </a:cxn>
                  <a:cxn ang="0">
                    <a:pos x="947" y="424"/>
                  </a:cxn>
                  <a:cxn ang="0">
                    <a:pos x="995" y="481"/>
                  </a:cxn>
                  <a:cxn ang="0">
                    <a:pos x="1039" y="541"/>
                  </a:cxn>
                  <a:cxn ang="0">
                    <a:pos x="1080" y="603"/>
                  </a:cxn>
                  <a:cxn ang="0">
                    <a:pos x="1117" y="668"/>
                  </a:cxn>
                  <a:cxn ang="0">
                    <a:pos x="1151" y="736"/>
                  </a:cxn>
                  <a:cxn ang="0">
                    <a:pos x="1180" y="806"/>
                  </a:cxn>
                  <a:cxn ang="0">
                    <a:pos x="1206" y="878"/>
                  </a:cxn>
                  <a:cxn ang="0">
                    <a:pos x="1227" y="951"/>
                  </a:cxn>
                  <a:cxn ang="0">
                    <a:pos x="1243" y="1026"/>
                  </a:cxn>
                  <a:cxn ang="0">
                    <a:pos x="1256" y="1103"/>
                  </a:cxn>
                  <a:cxn ang="0">
                    <a:pos x="1263" y="1182"/>
                  </a:cxn>
                  <a:cxn ang="0">
                    <a:pos x="1265" y="1262"/>
                  </a:cxn>
                  <a:cxn ang="0">
                    <a:pos x="1263" y="1341"/>
                  </a:cxn>
                  <a:cxn ang="0">
                    <a:pos x="1256" y="1420"/>
                  </a:cxn>
                  <a:cxn ang="0">
                    <a:pos x="1243" y="1497"/>
                  </a:cxn>
                  <a:cxn ang="0">
                    <a:pos x="1227" y="1572"/>
                  </a:cxn>
                  <a:cxn ang="0">
                    <a:pos x="1206" y="1646"/>
                  </a:cxn>
                  <a:cxn ang="0">
                    <a:pos x="1180" y="1717"/>
                  </a:cxn>
                  <a:cxn ang="0">
                    <a:pos x="1151" y="1787"/>
                  </a:cxn>
                  <a:cxn ang="0">
                    <a:pos x="1117" y="1855"/>
                  </a:cxn>
                  <a:cxn ang="0">
                    <a:pos x="1080" y="1920"/>
                  </a:cxn>
                  <a:cxn ang="0">
                    <a:pos x="1039" y="1982"/>
                  </a:cxn>
                  <a:cxn ang="0">
                    <a:pos x="995" y="2042"/>
                  </a:cxn>
                  <a:cxn ang="0">
                    <a:pos x="947" y="2100"/>
                  </a:cxn>
                  <a:cxn ang="0">
                    <a:pos x="896" y="2154"/>
                  </a:cxn>
                  <a:cxn ang="0">
                    <a:pos x="841" y="2204"/>
                  </a:cxn>
                  <a:cxn ang="0">
                    <a:pos x="785" y="2253"/>
                  </a:cxn>
                  <a:cxn ang="0">
                    <a:pos x="724" y="2297"/>
                  </a:cxn>
                  <a:cxn ang="0">
                    <a:pos x="662" y="2338"/>
                  </a:cxn>
                  <a:cxn ang="0">
                    <a:pos x="597" y="2375"/>
                  </a:cxn>
                  <a:cxn ang="0">
                    <a:pos x="530" y="2409"/>
                  </a:cxn>
                  <a:cxn ang="0">
                    <a:pos x="460" y="2438"/>
                  </a:cxn>
                  <a:cxn ang="0">
                    <a:pos x="388" y="2464"/>
                  </a:cxn>
                  <a:cxn ang="0">
                    <a:pos x="315" y="2485"/>
                  </a:cxn>
                  <a:cxn ang="0">
                    <a:pos x="239" y="2501"/>
                  </a:cxn>
                  <a:cxn ang="0">
                    <a:pos x="162" y="2514"/>
                  </a:cxn>
                  <a:cxn ang="0">
                    <a:pos x="84" y="2521"/>
                  </a:cxn>
                  <a:cxn ang="0">
                    <a:pos x="4" y="2523"/>
                  </a:cxn>
                  <a:cxn ang="0">
                    <a:pos x="2" y="2523"/>
                  </a:cxn>
                  <a:cxn ang="0">
                    <a:pos x="2" y="2522"/>
                  </a:cxn>
                  <a:cxn ang="0">
                    <a:pos x="0" y="2522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1265" h="2523">
                    <a:moveTo>
                      <a:pt x="2" y="0"/>
                    </a:moveTo>
                    <a:lnTo>
                      <a:pt x="4" y="0"/>
                    </a:lnTo>
                    <a:lnTo>
                      <a:pt x="84" y="2"/>
                    </a:lnTo>
                    <a:lnTo>
                      <a:pt x="162" y="9"/>
                    </a:lnTo>
                    <a:lnTo>
                      <a:pt x="239" y="22"/>
                    </a:lnTo>
                    <a:lnTo>
                      <a:pt x="315" y="38"/>
                    </a:lnTo>
                    <a:lnTo>
                      <a:pt x="388" y="59"/>
                    </a:lnTo>
                    <a:lnTo>
                      <a:pt x="460" y="85"/>
                    </a:lnTo>
                    <a:lnTo>
                      <a:pt x="530" y="114"/>
                    </a:lnTo>
                    <a:lnTo>
                      <a:pt x="597" y="148"/>
                    </a:lnTo>
                    <a:lnTo>
                      <a:pt x="662" y="185"/>
                    </a:lnTo>
                    <a:lnTo>
                      <a:pt x="724" y="226"/>
                    </a:lnTo>
                    <a:lnTo>
                      <a:pt x="785" y="270"/>
                    </a:lnTo>
                    <a:lnTo>
                      <a:pt x="841" y="319"/>
                    </a:lnTo>
                    <a:lnTo>
                      <a:pt x="896" y="369"/>
                    </a:lnTo>
                    <a:lnTo>
                      <a:pt x="947" y="424"/>
                    </a:lnTo>
                    <a:lnTo>
                      <a:pt x="995" y="481"/>
                    </a:lnTo>
                    <a:lnTo>
                      <a:pt x="1039" y="541"/>
                    </a:lnTo>
                    <a:lnTo>
                      <a:pt x="1080" y="603"/>
                    </a:lnTo>
                    <a:lnTo>
                      <a:pt x="1117" y="668"/>
                    </a:lnTo>
                    <a:lnTo>
                      <a:pt x="1151" y="736"/>
                    </a:lnTo>
                    <a:lnTo>
                      <a:pt x="1180" y="806"/>
                    </a:lnTo>
                    <a:lnTo>
                      <a:pt x="1206" y="878"/>
                    </a:lnTo>
                    <a:lnTo>
                      <a:pt x="1227" y="951"/>
                    </a:lnTo>
                    <a:lnTo>
                      <a:pt x="1243" y="1026"/>
                    </a:lnTo>
                    <a:lnTo>
                      <a:pt x="1256" y="1103"/>
                    </a:lnTo>
                    <a:lnTo>
                      <a:pt x="1263" y="1182"/>
                    </a:lnTo>
                    <a:lnTo>
                      <a:pt x="1265" y="1262"/>
                    </a:lnTo>
                    <a:lnTo>
                      <a:pt x="1263" y="1341"/>
                    </a:lnTo>
                    <a:lnTo>
                      <a:pt x="1256" y="1420"/>
                    </a:lnTo>
                    <a:lnTo>
                      <a:pt x="1243" y="1497"/>
                    </a:lnTo>
                    <a:lnTo>
                      <a:pt x="1227" y="1572"/>
                    </a:lnTo>
                    <a:lnTo>
                      <a:pt x="1206" y="1646"/>
                    </a:lnTo>
                    <a:lnTo>
                      <a:pt x="1180" y="1717"/>
                    </a:lnTo>
                    <a:lnTo>
                      <a:pt x="1151" y="1787"/>
                    </a:lnTo>
                    <a:lnTo>
                      <a:pt x="1117" y="1855"/>
                    </a:lnTo>
                    <a:lnTo>
                      <a:pt x="1080" y="1920"/>
                    </a:lnTo>
                    <a:lnTo>
                      <a:pt x="1039" y="1982"/>
                    </a:lnTo>
                    <a:lnTo>
                      <a:pt x="995" y="2042"/>
                    </a:lnTo>
                    <a:lnTo>
                      <a:pt x="947" y="2100"/>
                    </a:lnTo>
                    <a:lnTo>
                      <a:pt x="896" y="2154"/>
                    </a:lnTo>
                    <a:lnTo>
                      <a:pt x="841" y="2204"/>
                    </a:lnTo>
                    <a:lnTo>
                      <a:pt x="785" y="2253"/>
                    </a:lnTo>
                    <a:lnTo>
                      <a:pt x="724" y="2297"/>
                    </a:lnTo>
                    <a:lnTo>
                      <a:pt x="662" y="2338"/>
                    </a:lnTo>
                    <a:lnTo>
                      <a:pt x="597" y="2375"/>
                    </a:lnTo>
                    <a:lnTo>
                      <a:pt x="530" y="2409"/>
                    </a:lnTo>
                    <a:lnTo>
                      <a:pt x="460" y="2438"/>
                    </a:lnTo>
                    <a:lnTo>
                      <a:pt x="388" y="2464"/>
                    </a:lnTo>
                    <a:lnTo>
                      <a:pt x="315" y="2485"/>
                    </a:lnTo>
                    <a:lnTo>
                      <a:pt x="239" y="2501"/>
                    </a:lnTo>
                    <a:lnTo>
                      <a:pt x="162" y="2514"/>
                    </a:lnTo>
                    <a:lnTo>
                      <a:pt x="84" y="2521"/>
                    </a:lnTo>
                    <a:lnTo>
                      <a:pt x="4" y="2523"/>
                    </a:lnTo>
                    <a:lnTo>
                      <a:pt x="2" y="2523"/>
                    </a:lnTo>
                    <a:lnTo>
                      <a:pt x="2" y="2522"/>
                    </a:lnTo>
                    <a:lnTo>
                      <a:pt x="0" y="2522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9"/>
              <p:cNvSpPr>
                <a:spLocks/>
              </p:cNvSpPr>
              <p:nvPr/>
            </p:nvSpPr>
            <p:spPr bwMode="auto">
              <a:xfrm>
                <a:off x="4265613" y="1668463"/>
                <a:ext cx="1743075" cy="3497263"/>
              </a:xfrm>
              <a:custGeom>
                <a:avLst/>
                <a:gdLst/>
                <a:ahLst/>
                <a:cxnLst>
                  <a:cxn ang="0">
                    <a:pos x="1098" y="0"/>
                  </a:cxn>
                  <a:cxn ang="0">
                    <a:pos x="1098" y="2203"/>
                  </a:cxn>
                  <a:cxn ang="0">
                    <a:pos x="1023" y="2200"/>
                  </a:cxn>
                  <a:cxn ang="0">
                    <a:pos x="949" y="2192"/>
                  </a:cxn>
                  <a:cxn ang="0">
                    <a:pos x="877" y="2180"/>
                  </a:cxn>
                  <a:cxn ang="0">
                    <a:pos x="806" y="2163"/>
                  </a:cxn>
                  <a:cxn ang="0">
                    <a:pos x="737" y="2141"/>
                  </a:cxn>
                  <a:cxn ang="0">
                    <a:pos x="670" y="2115"/>
                  </a:cxn>
                  <a:cxn ang="0">
                    <a:pos x="606" y="2085"/>
                  </a:cxn>
                  <a:cxn ang="0">
                    <a:pos x="544" y="2052"/>
                  </a:cxn>
                  <a:cxn ang="0">
                    <a:pos x="484" y="2013"/>
                  </a:cxn>
                  <a:cxn ang="0">
                    <a:pos x="427" y="1972"/>
                  </a:cxn>
                  <a:cxn ang="0">
                    <a:pos x="373" y="1928"/>
                  </a:cxn>
                  <a:cxn ang="0">
                    <a:pos x="321" y="1879"/>
                  </a:cxn>
                  <a:cxn ang="0">
                    <a:pos x="273" y="1828"/>
                  </a:cxn>
                  <a:cxn ang="0">
                    <a:pos x="229" y="1773"/>
                  </a:cxn>
                  <a:cxn ang="0">
                    <a:pos x="188" y="1716"/>
                  </a:cxn>
                  <a:cxn ang="0">
                    <a:pos x="149" y="1656"/>
                  </a:cxn>
                  <a:cxn ang="0">
                    <a:pos x="116" y="1594"/>
                  </a:cxn>
                  <a:cxn ang="0">
                    <a:pos x="86" y="1529"/>
                  </a:cxn>
                  <a:cxn ang="0">
                    <a:pos x="60" y="1462"/>
                  </a:cxn>
                  <a:cxn ang="0">
                    <a:pos x="39" y="1394"/>
                  </a:cxn>
                  <a:cxn ang="0">
                    <a:pos x="22" y="1323"/>
                  </a:cxn>
                  <a:cxn ang="0">
                    <a:pos x="10" y="1251"/>
                  </a:cxn>
                  <a:cxn ang="0">
                    <a:pos x="2" y="1177"/>
                  </a:cxn>
                  <a:cxn ang="0">
                    <a:pos x="0" y="1102"/>
                  </a:cxn>
                  <a:cxn ang="0">
                    <a:pos x="2" y="1026"/>
                  </a:cxn>
                  <a:cxn ang="0">
                    <a:pos x="10" y="952"/>
                  </a:cxn>
                  <a:cxn ang="0">
                    <a:pos x="22" y="880"/>
                  </a:cxn>
                  <a:cxn ang="0">
                    <a:pos x="39" y="809"/>
                  </a:cxn>
                  <a:cxn ang="0">
                    <a:pos x="60" y="741"/>
                  </a:cxn>
                  <a:cxn ang="0">
                    <a:pos x="86" y="674"/>
                  </a:cxn>
                  <a:cxn ang="0">
                    <a:pos x="116" y="609"/>
                  </a:cxn>
                  <a:cxn ang="0">
                    <a:pos x="149" y="547"/>
                  </a:cxn>
                  <a:cxn ang="0">
                    <a:pos x="188" y="487"/>
                  </a:cxn>
                  <a:cxn ang="0">
                    <a:pos x="229" y="430"/>
                  </a:cxn>
                  <a:cxn ang="0">
                    <a:pos x="273" y="375"/>
                  </a:cxn>
                  <a:cxn ang="0">
                    <a:pos x="321" y="324"/>
                  </a:cxn>
                  <a:cxn ang="0">
                    <a:pos x="373" y="275"/>
                  </a:cxn>
                  <a:cxn ang="0">
                    <a:pos x="427" y="231"/>
                  </a:cxn>
                  <a:cxn ang="0">
                    <a:pos x="484" y="190"/>
                  </a:cxn>
                  <a:cxn ang="0">
                    <a:pos x="544" y="151"/>
                  </a:cxn>
                  <a:cxn ang="0">
                    <a:pos x="606" y="118"/>
                  </a:cxn>
                  <a:cxn ang="0">
                    <a:pos x="670" y="88"/>
                  </a:cxn>
                  <a:cxn ang="0">
                    <a:pos x="737" y="62"/>
                  </a:cxn>
                  <a:cxn ang="0">
                    <a:pos x="806" y="40"/>
                  </a:cxn>
                  <a:cxn ang="0">
                    <a:pos x="877" y="23"/>
                  </a:cxn>
                  <a:cxn ang="0">
                    <a:pos x="949" y="11"/>
                  </a:cxn>
                  <a:cxn ang="0">
                    <a:pos x="1023" y="3"/>
                  </a:cxn>
                  <a:cxn ang="0">
                    <a:pos x="1098" y="0"/>
                  </a:cxn>
                </a:cxnLst>
                <a:rect l="0" t="0" r="r" b="b"/>
                <a:pathLst>
                  <a:path w="1098" h="2203">
                    <a:moveTo>
                      <a:pt x="1098" y="0"/>
                    </a:moveTo>
                    <a:lnTo>
                      <a:pt x="1098" y="2203"/>
                    </a:lnTo>
                    <a:lnTo>
                      <a:pt x="1023" y="2200"/>
                    </a:lnTo>
                    <a:lnTo>
                      <a:pt x="949" y="2192"/>
                    </a:lnTo>
                    <a:lnTo>
                      <a:pt x="877" y="2180"/>
                    </a:lnTo>
                    <a:lnTo>
                      <a:pt x="806" y="2163"/>
                    </a:lnTo>
                    <a:lnTo>
                      <a:pt x="737" y="2141"/>
                    </a:lnTo>
                    <a:lnTo>
                      <a:pt x="670" y="2115"/>
                    </a:lnTo>
                    <a:lnTo>
                      <a:pt x="606" y="2085"/>
                    </a:lnTo>
                    <a:lnTo>
                      <a:pt x="544" y="2052"/>
                    </a:lnTo>
                    <a:lnTo>
                      <a:pt x="484" y="2013"/>
                    </a:lnTo>
                    <a:lnTo>
                      <a:pt x="427" y="1972"/>
                    </a:lnTo>
                    <a:lnTo>
                      <a:pt x="373" y="1928"/>
                    </a:lnTo>
                    <a:lnTo>
                      <a:pt x="321" y="1879"/>
                    </a:lnTo>
                    <a:lnTo>
                      <a:pt x="273" y="1828"/>
                    </a:lnTo>
                    <a:lnTo>
                      <a:pt x="229" y="1773"/>
                    </a:lnTo>
                    <a:lnTo>
                      <a:pt x="188" y="1716"/>
                    </a:lnTo>
                    <a:lnTo>
                      <a:pt x="149" y="1656"/>
                    </a:lnTo>
                    <a:lnTo>
                      <a:pt x="116" y="1594"/>
                    </a:lnTo>
                    <a:lnTo>
                      <a:pt x="86" y="1529"/>
                    </a:lnTo>
                    <a:lnTo>
                      <a:pt x="60" y="1462"/>
                    </a:lnTo>
                    <a:lnTo>
                      <a:pt x="39" y="1394"/>
                    </a:lnTo>
                    <a:lnTo>
                      <a:pt x="22" y="1323"/>
                    </a:lnTo>
                    <a:lnTo>
                      <a:pt x="10" y="1251"/>
                    </a:lnTo>
                    <a:lnTo>
                      <a:pt x="2" y="1177"/>
                    </a:lnTo>
                    <a:lnTo>
                      <a:pt x="0" y="1102"/>
                    </a:lnTo>
                    <a:lnTo>
                      <a:pt x="2" y="1026"/>
                    </a:lnTo>
                    <a:lnTo>
                      <a:pt x="10" y="952"/>
                    </a:lnTo>
                    <a:lnTo>
                      <a:pt x="22" y="880"/>
                    </a:lnTo>
                    <a:lnTo>
                      <a:pt x="39" y="809"/>
                    </a:lnTo>
                    <a:lnTo>
                      <a:pt x="60" y="741"/>
                    </a:lnTo>
                    <a:lnTo>
                      <a:pt x="86" y="674"/>
                    </a:lnTo>
                    <a:lnTo>
                      <a:pt x="116" y="609"/>
                    </a:lnTo>
                    <a:lnTo>
                      <a:pt x="149" y="547"/>
                    </a:lnTo>
                    <a:lnTo>
                      <a:pt x="188" y="487"/>
                    </a:lnTo>
                    <a:lnTo>
                      <a:pt x="229" y="430"/>
                    </a:lnTo>
                    <a:lnTo>
                      <a:pt x="273" y="375"/>
                    </a:lnTo>
                    <a:lnTo>
                      <a:pt x="321" y="324"/>
                    </a:lnTo>
                    <a:lnTo>
                      <a:pt x="373" y="275"/>
                    </a:lnTo>
                    <a:lnTo>
                      <a:pt x="427" y="231"/>
                    </a:lnTo>
                    <a:lnTo>
                      <a:pt x="484" y="190"/>
                    </a:lnTo>
                    <a:lnTo>
                      <a:pt x="544" y="151"/>
                    </a:lnTo>
                    <a:lnTo>
                      <a:pt x="606" y="118"/>
                    </a:lnTo>
                    <a:lnTo>
                      <a:pt x="670" y="88"/>
                    </a:lnTo>
                    <a:lnTo>
                      <a:pt x="737" y="62"/>
                    </a:lnTo>
                    <a:lnTo>
                      <a:pt x="806" y="40"/>
                    </a:lnTo>
                    <a:lnTo>
                      <a:pt x="877" y="23"/>
                    </a:lnTo>
                    <a:lnTo>
                      <a:pt x="949" y="11"/>
                    </a:lnTo>
                    <a:lnTo>
                      <a:pt x="1023" y="3"/>
                    </a:lnTo>
                    <a:lnTo>
                      <a:pt x="1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10"/>
              <p:cNvSpPr>
                <a:spLocks/>
              </p:cNvSpPr>
              <p:nvPr/>
            </p:nvSpPr>
            <p:spPr bwMode="auto">
              <a:xfrm>
                <a:off x="6008688" y="1668463"/>
                <a:ext cx="1754188" cy="34972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80" y="3"/>
                  </a:cxn>
                  <a:cxn ang="0">
                    <a:pos x="154" y="11"/>
                  </a:cxn>
                  <a:cxn ang="0">
                    <a:pos x="226" y="23"/>
                  </a:cxn>
                  <a:cxn ang="0">
                    <a:pos x="297" y="39"/>
                  </a:cxn>
                  <a:cxn ang="0">
                    <a:pos x="366" y="61"/>
                  </a:cxn>
                  <a:cxn ang="0">
                    <a:pos x="433" y="87"/>
                  </a:cxn>
                  <a:cxn ang="0">
                    <a:pos x="498" y="116"/>
                  </a:cxn>
                  <a:cxn ang="0">
                    <a:pos x="560" y="151"/>
                  </a:cxn>
                  <a:cxn ang="0">
                    <a:pos x="620" y="189"/>
                  </a:cxn>
                  <a:cxn ang="0">
                    <a:pos x="677" y="230"/>
                  </a:cxn>
                  <a:cxn ang="0">
                    <a:pos x="732" y="275"/>
                  </a:cxn>
                  <a:cxn ang="0">
                    <a:pos x="783" y="323"/>
                  </a:cxn>
                  <a:cxn ang="0">
                    <a:pos x="831" y="374"/>
                  </a:cxn>
                  <a:cxn ang="0">
                    <a:pos x="876" y="429"/>
                  </a:cxn>
                  <a:cxn ang="0">
                    <a:pos x="917" y="486"/>
                  </a:cxn>
                  <a:cxn ang="0">
                    <a:pos x="955" y="546"/>
                  </a:cxn>
                  <a:cxn ang="0">
                    <a:pos x="989" y="608"/>
                  </a:cxn>
                  <a:cxn ang="0">
                    <a:pos x="1019" y="673"/>
                  </a:cxn>
                  <a:cxn ang="0">
                    <a:pos x="1045" y="740"/>
                  </a:cxn>
                  <a:cxn ang="0">
                    <a:pos x="1066" y="809"/>
                  </a:cxn>
                  <a:cxn ang="0">
                    <a:pos x="1083" y="880"/>
                  </a:cxn>
                  <a:cxn ang="0">
                    <a:pos x="1095" y="952"/>
                  </a:cxn>
                  <a:cxn ang="0">
                    <a:pos x="1103" y="1026"/>
                  </a:cxn>
                  <a:cxn ang="0">
                    <a:pos x="1105" y="1102"/>
                  </a:cxn>
                  <a:cxn ang="0">
                    <a:pos x="1103" y="1177"/>
                  </a:cxn>
                  <a:cxn ang="0">
                    <a:pos x="1095" y="1251"/>
                  </a:cxn>
                  <a:cxn ang="0">
                    <a:pos x="1083" y="1323"/>
                  </a:cxn>
                  <a:cxn ang="0">
                    <a:pos x="1066" y="1394"/>
                  </a:cxn>
                  <a:cxn ang="0">
                    <a:pos x="1045" y="1463"/>
                  </a:cxn>
                  <a:cxn ang="0">
                    <a:pos x="1019" y="1530"/>
                  </a:cxn>
                  <a:cxn ang="0">
                    <a:pos x="989" y="1595"/>
                  </a:cxn>
                  <a:cxn ang="0">
                    <a:pos x="955" y="1657"/>
                  </a:cxn>
                  <a:cxn ang="0">
                    <a:pos x="917" y="1717"/>
                  </a:cxn>
                  <a:cxn ang="0">
                    <a:pos x="876" y="1774"/>
                  </a:cxn>
                  <a:cxn ang="0">
                    <a:pos x="831" y="1829"/>
                  </a:cxn>
                  <a:cxn ang="0">
                    <a:pos x="783" y="1880"/>
                  </a:cxn>
                  <a:cxn ang="0">
                    <a:pos x="732" y="1928"/>
                  </a:cxn>
                  <a:cxn ang="0">
                    <a:pos x="677" y="1973"/>
                  </a:cxn>
                  <a:cxn ang="0">
                    <a:pos x="620" y="2014"/>
                  </a:cxn>
                  <a:cxn ang="0">
                    <a:pos x="560" y="2052"/>
                  </a:cxn>
                  <a:cxn ang="0">
                    <a:pos x="498" y="2087"/>
                  </a:cxn>
                  <a:cxn ang="0">
                    <a:pos x="433" y="2116"/>
                  </a:cxn>
                  <a:cxn ang="0">
                    <a:pos x="366" y="2142"/>
                  </a:cxn>
                  <a:cxn ang="0">
                    <a:pos x="297" y="2164"/>
                  </a:cxn>
                  <a:cxn ang="0">
                    <a:pos x="226" y="2180"/>
                  </a:cxn>
                  <a:cxn ang="0">
                    <a:pos x="154" y="2192"/>
                  </a:cxn>
                  <a:cxn ang="0">
                    <a:pos x="80" y="2200"/>
                  </a:cxn>
                  <a:cxn ang="0">
                    <a:pos x="4" y="2203"/>
                  </a:cxn>
                  <a:cxn ang="0">
                    <a:pos x="0" y="2203"/>
                  </a:cxn>
                  <a:cxn ang="0">
                    <a:pos x="0" y="0"/>
                  </a:cxn>
                </a:cxnLst>
                <a:rect l="0" t="0" r="r" b="b"/>
                <a:pathLst>
                  <a:path w="1105" h="2203">
                    <a:moveTo>
                      <a:pt x="0" y="0"/>
                    </a:moveTo>
                    <a:lnTo>
                      <a:pt x="4" y="0"/>
                    </a:lnTo>
                    <a:lnTo>
                      <a:pt x="80" y="3"/>
                    </a:lnTo>
                    <a:lnTo>
                      <a:pt x="154" y="11"/>
                    </a:lnTo>
                    <a:lnTo>
                      <a:pt x="226" y="23"/>
                    </a:lnTo>
                    <a:lnTo>
                      <a:pt x="297" y="39"/>
                    </a:lnTo>
                    <a:lnTo>
                      <a:pt x="366" y="61"/>
                    </a:lnTo>
                    <a:lnTo>
                      <a:pt x="433" y="87"/>
                    </a:lnTo>
                    <a:lnTo>
                      <a:pt x="498" y="116"/>
                    </a:lnTo>
                    <a:lnTo>
                      <a:pt x="560" y="151"/>
                    </a:lnTo>
                    <a:lnTo>
                      <a:pt x="620" y="189"/>
                    </a:lnTo>
                    <a:lnTo>
                      <a:pt x="677" y="230"/>
                    </a:lnTo>
                    <a:lnTo>
                      <a:pt x="732" y="275"/>
                    </a:lnTo>
                    <a:lnTo>
                      <a:pt x="783" y="323"/>
                    </a:lnTo>
                    <a:lnTo>
                      <a:pt x="831" y="374"/>
                    </a:lnTo>
                    <a:lnTo>
                      <a:pt x="876" y="429"/>
                    </a:lnTo>
                    <a:lnTo>
                      <a:pt x="917" y="486"/>
                    </a:lnTo>
                    <a:lnTo>
                      <a:pt x="955" y="546"/>
                    </a:lnTo>
                    <a:lnTo>
                      <a:pt x="989" y="608"/>
                    </a:lnTo>
                    <a:lnTo>
                      <a:pt x="1019" y="673"/>
                    </a:lnTo>
                    <a:lnTo>
                      <a:pt x="1045" y="740"/>
                    </a:lnTo>
                    <a:lnTo>
                      <a:pt x="1066" y="809"/>
                    </a:lnTo>
                    <a:lnTo>
                      <a:pt x="1083" y="880"/>
                    </a:lnTo>
                    <a:lnTo>
                      <a:pt x="1095" y="952"/>
                    </a:lnTo>
                    <a:lnTo>
                      <a:pt x="1103" y="1026"/>
                    </a:lnTo>
                    <a:lnTo>
                      <a:pt x="1105" y="1102"/>
                    </a:lnTo>
                    <a:lnTo>
                      <a:pt x="1103" y="1177"/>
                    </a:lnTo>
                    <a:lnTo>
                      <a:pt x="1095" y="1251"/>
                    </a:lnTo>
                    <a:lnTo>
                      <a:pt x="1083" y="1323"/>
                    </a:lnTo>
                    <a:lnTo>
                      <a:pt x="1066" y="1394"/>
                    </a:lnTo>
                    <a:lnTo>
                      <a:pt x="1045" y="1463"/>
                    </a:lnTo>
                    <a:lnTo>
                      <a:pt x="1019" y="1530"/>
                    </a:lnTo>
                    <a:lnTo>
                      <a:pt x="989" y="1595"/>
                    </a:lnTo>
                    <a:lnTo>
                      <a:pt x="955" y="1657"/>
                    </a:lnTo>
                    <a:lnTo>
                      <a:pt x="917" y="1717"/>
                    </a:lnTo>
                    <a:lnTo>
                      <a:pt x="876" y="1774"/>
                    </a:lnTo>
                    <a:lnTo>
                      <a:pt x="831" y="1829"/>
                    </a:lnTo>
                    <a:lnTo>
                      <a:pt x="783" y="1880"/>
                    </a:lnTo>
                    <a:lnTo>
                      <a:pt x="732" y="1928"/>
                    </a:lnTo>
                    <a:lnTo>
                      <a:pt x="677" y="1973"/>
                    </a:lnTo>
                    <a:lnTo>
                      <a:pt x="620" y="2014"/>
                    </a:lnTo>
                    <a:lnTo>
                      <a:pt x="560" y="2052"/>
                    </a:lnTo>
                    <a:lnTo>
                      <a:pt x="498" y="2087"/>
                    </a:lnTo>
                    <a:lnTo>
                      <a:pt x="433" y="2116"/>
                    </a:lnTo>
                    <a:lnTo>
                      <a:pt x="366" y="2142"/>
                    </a:lnTo>
                    <a:lnTo>
                      <a:pt x="297" y="2164"/>
                    </a:lnTo>
                    <a:lnTo>
                      <a:pt x="226" y="2180"/>
                    </a:lnTo>
                    <a:lnTo>
                      <a:pt x="154" y="2192"/>
                    </a:lnTo>
                    <a:lnTo>
                      <a:pt x="80" y="2200"/>
                    </a:lnTo>
                    <a:lnTo>
                      <a:pt x="4" y="2203"/>
                    </a:lnTo>
                    <a:lnTo>
                      <a:pt x="0" y="22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1"/>
              <p:cNvSpPr>
                <a:spLocks noEditPoints="1"/>
              </p:cNvSpPr>
              <p:nvPr/>
            </p:nvSpPr>
            <p:spPr bwMode="auto">
              <a:xfrm>
                <a:off x="5299076" y="2197100"/>
                <a:ext cx="1522413" cy="2397125"/>
              </a:xfrm>
              <a:custGeom>
                <a:avLst/>
                <a:gdLst/>
                <a:ahLst/>
                <a:cxnLst>
                  <a:cxn ang="0">
                    <a:pos x="581" y="1159"/>
                  </a:cxn>
                  <a:cxn ang="0">
                    <a:pos x="653" y="1124"/>
                  </a:cxn>
                  <a:cxn ang="0">
                    <a:pos x="702" y="1066"/>
                  </a:cxn>
                  <a:cxn ang="0">
                    <a:pos x="718" y="996"/>
                  </a:cxn>
                  <a:cxn ang="0">
                    <a:pos x="705" y="934"/>
                  </a:cxn>
                  <a:cxn ang="0">
                    <a:pos x="663" y="883"/>
                  </a:cxn>
                  <a:cxn ang="0">
                    <a:pos x="586" y="846"/>
                  </a:cxn>
                  <a:cxn ang="0">
                    <a:pos x="383" y="277"/>
                  </a:cxn>
                  <a:cxn ang="0">
                    <a:pos x="318" y="325"/>
                  </a:cxn>
                  <a:cxn ang="0">
                    <a:pos x="286" y="390"/>
                  </a:cxn>
                  <a:cxn ang="0">
                    <a:pos x="292" y="457"/>
                  </a:cxn>
                  <a:cxn ang="0">
                    <a:pos x="333" y="516"/>
                  </a:cxn>
                  <a:cxn ang="0">
                    <a:pos x="410" y="559"/>
                  </a:cxn>
                  <a:cxn ang="0">
                    <a:pos x="553" y="0"/>
                  </a:cxn>
                  <a:cxn ang="0">
                    <a:pos x="637" y="98"/>
                  </a:cxn>
                  <a:cxn ang="0">
                    <a:pos x="743" y="136"/>
                  </a:cxn>
                  <a:cxn ang="0">
                    <a:pos x="826" y="197"/>
                  </a:cxn>
                  <a:cxn ang="0">
                    <a:pos x="884" y="277"/>
                  </a:cxn>
                  <a:cxn ang="0">
                    <a:pos x="919" y="377"/>
                  </a:cxn>
                  <a:cxn ang="0">
                    <a:pos x="651" y="353"/>
                  </a:cxn>
                  <a:cxn ang="0">
                    <a:pos x="601" y="295"/>
                  </a:cxn>
                  <a:cxn ang="0">
                    <a:pos x="553" y="600"/>
                  </a:cxn>
                  <a:cxn ang="0">
                    <a:pos x="708" y="645"/>
                  </a:cxn>
                  <a:cxn ang="0">
                    <a:pos x="822" y="700"/>
                  </a:cxn>
                  <a:cxn ang="0">
                    <a:pos x="896" y="768"/>
                  </a:cxn>
                  <a:cxn ang="0">
                    <a:pos x="943" y="858"/>
                  </a:cxn>
                  <a:cxn ang="0">
                    <a:pos x="959" y="966"/>
                  </a:cxn>
                  <a:cxn ang="0">
                    <a:pos x="944" y="1074"/>
                  </a:cxn>
                  <a:cxn ang="0">
                    <a:pos x="898" y="1168"/>
                  </a:cxn>
                  <a:cxn ang="0">
                    <a:pos x="823" y="1248"/>
                  </a:cxn>
                  <a:cxn ang="0">
                    <a:pos x="723" y="1308"/>
                  </a:cxn>
                  <a:cxn ang="0">
                    <a:pos x="599" y="1344"/>
                  </a:cxn>
                  <a:cxn ang="0">
                    <a:pos x="410" y="1510"/>
                  </a:cxn>
                  <a:cxn ang="0">
                    <a:pos x="319" y="1340"/>
                  </a:cxn>
                  <a:cxn ang="0">
                    <a:pos x="201" y="1293"/>
                  </a:cxn>
                  <a:cxn ang="0">
                    <a:pos x="107" y="1219"/>
                  </a:cxn>
                  <a:cxn ang="0">
                    <a:pos x="39" y="1118"/>
                  </a:cxn>
                  <a:cxn ang="0">
                    <a:pos x="0" y="990"/>
                  </a:cxn>
                  <a:cxn ang="0">
                    <a:pos x="278" y="1029"/>
                  </a:cxn>
                  <a:cxn ang="0">
                    <a:pos x="337" y="1106"/>
                  </a:cxn>
                  <a:cxn ang="0">
                    <a:pos x="410" y="1153"/>
                  </a:cxn>
                  <a:cxn ang="0">
                    <a:pos x="309" y="769"/>
                  </a:cxn>
                  <a:cxn ang="0">
                    <a:pos x="189" y="707"/>
                  </a:cxn>
                  <a:cxn ang="0">
                    <a:pos x="105" y="629"/>
                  </a:cxn>
                  <a:cxn ang="0">
                    <a:pos x="56" y="534"/>
                  </a:cxn>
                  <a:cxn ang="0">
                    <a:pos x="39" y="424"/>
                  </a:cxn>
                  <a:cxn ang="0">
                    <a:pos x="57" y="314"/>
                  </a:cxn>
                  <a:cxn ang="0">
                    <a:pos x="114" y="220"/>
                  </a:cxn>
                  <a:cxn ang="0">
                    <a:pos x="205" y="144"/>
                  </a:cxn>
                  <a:cxn ang="0">
                    <a:pos x="320" y="98"/>
                  </a:cxn>
                  <a:cxn ang="0">
                    <a:pos x="410" y="0"/>
                  </a:cxn>
                </a:cxnLst>
                <a:rect l="0" t="0" r="r" b="b"/>
                <a:pathLst>
                  <a:path w="959" h="1510">
                    <a:moveTo>
                      <a:pt x="553" y="836"/>
                    </a:moveTo>
                    <a:lnTo>
                      <a:pt x="553" y="1165"/>
                    </a:lnTo>
                    <a:lnTo>
                      <a:pt x="581" y="1159"/>
                    </a:lnTo>
                    <a:lnTo>
                      <a:pt x="608" y="1150"/>
                    </a:lnTo>
                    <a:lnTo>
                      <a:pt x="632" y="1138"/>
                    </a:lnTo>
                    <a:lnTo>
                      <a:pt x="653" y="1124"/>
                    </a:lnTo>
                    <a:lnTo>
                      <a:pt x="672" y="1106"/>
                    </a:lnTo>
                    <a:lnTo>
                      <a:pt x="689" y="1087"/>
                    </a:lnTo>
                    <a:lnTo>
                      <a:pt x="702" y="1066"/>
                    </a:lnTo>
                    <a:lnTo>
                      <a:pt x="711" y="1044"/>
                    </a:lnTo>
                    <a:lnTo>
                      <a:pt x="717" y="1021"/>
                    </a:lnTo>
                    <a:lnTo>
                      <a:pt x="718" y="996"/>
                    </a:lnTo>
                    <a:lnTo>
                      <a:pt x="717" y="974"/>
                    </a:lnTo>
                    <a:lnTo>
                      <a:pt x="712" y="954"/>
                    </a:lnTo>
                    <a:lnTo>
                      <a:pt x="705" y="934"/>
                    </a:lnTo>
                    <a:lnTo>
                      <a:pt x="694" y="916"/>
                    </a:lnTo>
                    <a:lnTo>
                      <a:pt x="680" y="899"/>
                    </a:lnTo>
                    <a:lnTo>
                      <a:pt x="663" y="883"/>
                    </a:lnTo>
                    <a:lnTo>
                      <a:pt x="641" y="869"/>
                    </a:lnTo>
                    <a:lnTo>
                      <a:pt x="616" y="857"/>
                    </a:lnTo>
                    <a:lnTo>
                      <a:pt x="586" y="846"/>
                    </a:lnTo>
                    <a:lnTo>
                      <a:pt x="553" y="836"/>
                    </a:lnTo>
                    <a:close/>
                    <a:moveTo>
                      <a:pt x="410" y="268"/>
                    </a:moveTo>
                    <a:lnTo>
                      <a:pt x="383" y="277"/>
                    </a:lnTo>
                    <a:lnTo>
                      <a:pt x="359" y="290"/>
                    </a:lnTo>
                    <a:lnTo>
                      <a:pt x="337" y="306"/>
                    </a:lnTo>
                    <a:lnTo>
                      <a:pt x="318" y="325"/>
                    </a:lnTo>
                    <a:lnTo>
                      <a:pt x="303" y="346"/>
                    </a:lnTo>
                    <a:lnTo>
                      <a:pt x="293" y="367"/>
                    </a:lnTo>
                    <a:lnTo>
                      <a:pt x="286" y="390"/>
                    </a:lnTo>
                    <a:lnTo>
                      <a:pt x="284" y="414"/>
                    </a:lnTo>
                    <a:lnTo>
                      <a:pt x="286" y="436"/>
                    </a:lnTo>
                    <a:lnTo>
                      <a:pt x="292" y="457"/>
                    </a:lnTo>
                    <a:lnTo>
                      <a:pt x="302" y="478"/>
                    </a:lnTo>
                    <a:lnTo>
                      <a:pt x="316" y="497"/>
                    </a:lnTo>
                    <a:lnTo>
                      <a:pt x="333" y="516"/>
                    </a:lnTo>
                    <a:lnTo>
                      <a:pt x="355" y="532"/>
                    </a:lnTo>
                    <a:lnTo>
                      <a:pt x="381" y="547"/>
                    </a:lnTo>
                    <a:lnTo>
                      <a:pt x="410" y="559"/>
                    </a:lnTo>
                    <a:lnTo>
                      <a:pt x="410" y="268"/>
                    </a:lnTo>
                    <a:close/>
                    <a:moveTo>
                      <a:pt x="410" y="0"/>
                    </a:moveTo>
                    <a:lnTo>
                      <a:pt x="553" y="0"/>
                    </a:lnTo>
                    <a:lnTo>
                      <a:pt x="553" y="83"/>
                    </a:lnTo>
                    <a:lnTo>
                      <a:pt x="596" y="89"/>
                    </a:lnTo>
                    <a:lnTo>
                      <a:pt x="637" y="98"/>
                    </a:lnTo>
                    <a:lnTo>
                      <a:pt x="675" y="108"/>
                    </a:lnTo>
                    <a:lnTo>
                      <a:pt x="710" y="121"/>
                    </a:lnTo>
                    <a:lnTo>
                      <a:pt x="743" y="136"/>
                    </a:lnTo>
                    <a:lnTo>
                      <a:pt x="773" y="155"/>
                    </a:lnTo>
                    <a:lnTo>
                      <a:pt x="801" y="175"/>
                    </a:lnTo>
                    <a:lnTo>
                      <a:pt x="826" y="197"/>
                    </a:lnTo>
                    <a:lnTo>
                      <a:pt x="848" y="222"/>
                    </a:lnTo>
                    <a:lnTo>
                      <a:pt x="868" y="249"/>
                    </a:lnTo>
                    <a:lnTo>
                      <a:pt x="884" y="277"/>
                    </a:lnTo>
                    <a:lnTo>
                      <a:pt x="899" y="308"/>
                    </a:lnTo>
                    <a:lnTo>
                      <a:pt x="910" y="342"/>
                    </a:lnTo>
                    <a:lnTo>
                      <a:pt x="919" y="377"/>
                    </a:lnTo>
                    <a:lnTo>
                      <a:pt x="671" y="404"/>
                    </a:lnTo>
                    <a:lnTo>
                      <a:pt x="663" y="377"/>
                    </a:lnTo>
                    <a:lnTo>
                      <a:pt x="651" y="353"/>
                    </a:lnTo>
                    <a:lnTo>
                      <a:pt x="638" y="331"/>
                    </a:lnTo>
                    <a:lnTo>
                      <a:pt x="621" y="312"/>
                    </a:lnTo>
                    <a:lnTo>
                      <a:pt x="601" y="295"/>
                    </a:lnTo>
                    <a:lnTo>
                      <a:pt x="578" y="281"/>
                    </a:lnTo>
                    <a:lnTo>
                      <a:pt x="553" y="270"/>
                    </a:lnTo>
                    <a:lnTo>
                      <a:pt x="553" y="600"/>
                    </a:lnTo>
                    <a:lnTo>
                      <a:pt x="609" y="614"/>
                    </a:lnTo>
                    <a:lnTo>
                      <a:pt x="661" y="629"/>
                    </a:lnTo>
                    <a:lnTo>
                      <a:pt x="708" y="645"/>
                    </a:lnTo>
                    <a:lnTo>
                      <a:pt x="751" y="662"/>
                    </a:lnTo>
                    <a:lnTo>
                      <a:pt x="788" y="680"/>
                    </a:lnTo>
                    <a:lnTo>
                      <a:pt x="822" y="700"/>
                    </a:lnTo>
                    <a:lnTo>
                      <a:pt x="849" y="720"/>
                    </a:lnTo>
                    <a:lnTo>
                      <a:pt x="873" y="742"/>
                    </a:lnTo>
                    <a:lnTo>
                      <a:pt x="896" y="768"/>
                    </a:lnTo>
                    <a:lnTo>
                      <a:pt x="915" y="796"/>
                    </a:lnTo>
                    <a:lnTo>
                      <a:pt x="931" y="826"/>
                    </a:lnTo>
                    <a:lnTo>
                      <a:pt x="943" y="858"/>
                    </a:lnTo>
                    <a:lnTo>
                      <a:pt x="952" y="892"/>
                    </a:lnTo>
                    <a:lnTo>
                      <a:pt x="958" y="928"/>
                    </a:lnTo>
                    <a:lnTo>
                      <a:pt x="959" y="966"/>
                    </a:lnTo>
                    <a:lnTo>
                      <a:pt x="958" y="1003"/>
                    </a:lnTo>
                    <a:lnTo>
                      <a:pt x="952" y="1039"/>
                    </a:lnTo>
                    <a:lnTo>
                      <a:pt x="944" y="1074"/>
                    </a:lnTo>
                    <a:lnTo>
                      <a:pt x="932" y="1106"/>
                    </a:lnTo>
                    <a:lnTo>
                      <a:pt x="917" y="1138"/>
                    </a:lnTo>
                    <a:lnTo>
                      <a:pt x="898" y="1168"/>
                    </a:lnTo>
                    <a:lnTo>
                      <a:pt x="876" y="1196"/>
                    </a:lnTo>
                    <a:lnTo>
                      <a:pt x="851" y="1223"/>
                    </a:lnTo>
                    <a:lnTo>
                      <a:pt x="823" y="1248"/>
                    </a:lnTo>
                    <a:lnTo>
                      <a:pt x="792" y="1271"/>
                    </a:lnTo>
                    <a:lnTo>
                      <a:pt x="759" y="1291"/>
                    </a:lnTo>
                    <a:lnTo>
                      <a:pt x="723" y="1308"/>
                    </a:lnTo>
                    <a:lnTo>
                      <a:pt x="684" y="1323"/>
                    </a:lnTo>
                    <a:lnTo>
                      <a:pt x="643" y="1335"/>
                    </a:lnTo>
                    <a:lnTo>
                      <a:pt x="599" y="1344"/>
                    </a:lnTo>
                    <a:lnTo>
                      <a:pt x="553" y="1351"/>
                    </a:lnTo>
                    <a:lnTo>
                      <a:pt x="553" y="1510"/>
                    </a:lnTo>
                    <a:lnTo>
                      <a:pt x="410" y="1510"/>
                    </a:lnTo>
                    <a:lnTo>
                      <a:pt x="410" y="1356"/>
                    </a:lnTo>
                    <a:lnTo>
                      <a:pt x="364" y="1350"/>
                    </a:lnTo>
                    <a:lnTo>
                      <a:pt x="319" y="1340"/>
                    </a:lnTo>
                    <a:lnTo>
                      <a:pt x="277" y="1327"/>
                    </a:lnTo>
                    <a:lnTo>
                      <a:pt x="237" y="1312"/>
                    </a:lnTo>
                    <a:lnTo>
                      <a:pt x="201" y="1293"/>
                    </a:lnTo>
                    <a:lnTo>
                      <a:pt x="166" y="1272"/>
                    </a:lnTo>
                    <a:lnTo>
                      <a:pt x="135" y="1247"/>
                    </a:lnTo>
                    <a:lnTo>
                      <a:pt x="107" y="1219"/>
                    </a:lnTo>
                    <a:lnTo>
                      <a:pt x="81" y="1188"/>
                    </a:lnTo>
                    <a:lnTo>
                      <a:pt x="58" y="1155"/>
                    </a:lnTo>
                    <a:lnTo>
                      <a:pt x="39" y="1118"/>
                    </a:lnTo>
                    <a:lnTo>
                      <a:pt x="23" y="1079"/>
                    </a:lnTo>
                    <a:lnTo>
                      <a:pt x="10" y="1036"/>
                    </a:lnTo>
                    <a:lnTo>
                      <a:pt x="0" y="990"/>
                    </a:lnTo>
                    <a:lnTo>
                      <a:pt x="256" y="966"/>
                    </a:lnTo>
                    <a:lnTo>
                      <a:pt x="265" y="998"/>
                    </a:lnTo>
                    <a:lnTo>
                      <a:pt x="278" y="1029"/>
                    </a:lnTo>
                    <a:lnTo>
                      <a:pt x="294" y="1057"/>
                    </a:lnTo>
                    <a:lnTo>
                      <a:pt x="314" y="1083"/>
                    </a:lnTo>
                    <a:lnTo>
                      <a:pt x="337" y="1106"/>
                    </a:lnTo>
                    <a:lnTo>
                      <a:pt x="360" y="1125"/>
                    </a:lnTo>
                    <a:lnTo>
                      <a:pt x="385" y="1141"/>
                    </a:lnTo>
                    <a:lnTo>
                      <a:pt x="410" y="1153"/>
                    </a:lnTo>
                    <a:lnTo>
                      <a:pt x="410" y="800"/>
                    </a:lnTo>
                    <a:lnTo>
                      <a:pt x="358" y="785"/>
                    </a:lnTo>
                    <a:lnTo>
                      <a:pt x="309" y="769"/>
                    </a:lnTo>
                    <a:lnTo>
                      <a:pt x="265" y="750"/>
                    </a:lnTo>
                    <a:lnTo>
                      <a:pt x="224" y="730"/>
                    </a:lnTo>
                    <a:lnTo>
                      <a:pt x="189" y="707"/>
                    </a:lnTo>
                    <a:lnTo>
                      <a:pt x="157" y="683"/>
                    </a:lnTo>
                    <a:lnTo>
                      <a:pt x="129" y="656"/>
                    </a:lnTo>
                    <a:lnTo>
                      <a:pt x="105" y="629"/>
                    </a:lnTo>
                    <a:lnTo>
                      <a:pt x="85" y="598"/>
                    </a:lnTo>
                    <a:lnTo>
                      <a:pt x="69" y="567"/>
                    </a:lnTo>
                    <a:lnTo>
                      <a:pt x="56" y="534"/>
                    </a:lnTo>
                    <a:lnTo>
                      <a:pt x="46" y="499"/>
                    </a:lnTo>
                    <a:lnTo>
                      <a:pt x="41" y="462"/>
                    </a:lnTo>
                    <a:lnTo>
                      <a:pt x="39" y="424"/>
                    </a:lnTo>
                    <a:lnTo>
                      <a:pt x="41" y="385"/>
                    </a:lnTo>
                    <a:lnTo>
                      <a:pt x="47" y="349"/>
                    </a:lnTo>
                    <a:lnTo>
                      <a:pt x="57" y="314"/>
                    </a:lnTo>
                    <a:lnTo>
                      <a:pt x="73" y="280"/>
                    </a:lnTo>
                    <a:lnTo>
                      <a:pt x="91" y="249"/>
                    </a:lnTo>
                    <a:lnTo>
                      <a:pt x="114" y="220"/>
                    </a:lnTo>
                    <a:lnTo>
                      <a:pt x="141" y="192"/>
                    </a:lnTo>
                    <a:lnTo>
                      <a:pt x="171" y="167"/>
                    </a:lnTo>
                    <a:lnTo>
                      <a:pt x="205" y="144"/>
                    </a:lnTo>
                    <a:lnTo>
                      <a:pt x="240" y="126"/>
                    </a:lnTo>
                    <a:lnTo>
                      <a:pt x="278" y="110"/>
                    </a:lnTo>
                    <a:lnTo>
                      <a:pt x="320" y="98"/>
                    </a:lnTo>
                    <a:lnTo>
                      <a:pt x="364" y="89"/>
                    </a:lnTo>
                    <a:lnTo>
                      <a:pt x="410" y="83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5566265" y="1878996"/>
            <a:ext cx="1056294" cy="751586"/>
            <a:chOff x="7939607" y="4160275"/>
            <a:chExt cx="1714159" cy="1219677"/>
          </a:xfrm>
        </p:grpSpPr>
        <p:grpSp>
          <p:nvGrpSpPr>
            <p:cNvPr id="202" name="Group 201"/>
            <p:cNvGrpSpPr/>
            <p:nvPr/>
          </p:nvGrpSpPr>
          <p:grpSpPr>
            <a:xfrm>
              <a:off x="7939607" y="4387075"/>
              <a:ext cx="652614" cy="963003"/>
              <a:chOff x="8321954" y="3592512"/>
              <a:chExt cx="2212975" cy="3265488"/>
            </a:xfrm>
          </p:grpSpPr>
          <p:sp>
            <p:nvSpPr>
              <p:cNvPr id="203" name="Freeform 79"/>
              <p:cNvSpPr>
                <a:spLocks/>
              </p:cNvSpPr>
              <p:nvPr/>
            </p:nvSpPr>
            <p:spPr bwMode="auto">
              <a:xfrm>
                <a:off x="8526742" y="3592512"/>
                <a:ext cx="1511300" cy="622300"/>
              </a:xfrm>
              <a:custGeom>
                <a:avLst/>
                <a:gdLst/>
                <a:ahLst/>
                <a:cxnLst>
                  <a:cxn ang="0">
                    <a:pos x="579" y="9"/>
                  </a:cxn>
                  <a:cxn ang="0">
                    <a:pos x="660" y="80"/>
                  </a:cxn>
                  <a:cxn ang="0">
                    <a:pos x="719" y="137"/>
                  </a:cxn>
                  <a:cxn ang="0">
                    <a:pos x="787" y="168"/>
                  </a:cxn>
                  <a:cxn ang="0">
                    <a:pos x="838" y="190"/>
                  </a:cxn>
                  <a:cxn ang="0">
                    <a:pos x="893" y="217"/>
                  </a:cxn>
                  <a:cxn ang="0">
                    <a:pos x="936" y="243"/>
                  </a:cxn>
                  <a:cxn ang="0">
                    <a:pos x="952" y="264"/>
                  </a:cxn>
                  <a:cxn ang="0">
                    <a:pos x="919" y="274"/>
                  </a:cxn>
                  <a:cxn ang="0">
                    <a:pos x="859" y="257"/>
                  </a:cxn>
                  <a:cxn ang="0">
                    <a:pos x="804" y="240"/>
                  </a:cxn>
                  <a:cxn ang="0">
                    <a:pos x="758" y="255"/>
                  </a:cxn>
                  <a:cxn ang="0">
                    <a:pos x="726" y="289"/>
                  </a:cxn>
                  <a:cxn ang="0">
                    <a:pos x="681" y="341"/>
                  </a:cxn>
                  <a:cxn ang="0">
                    <a:pos x="640" y="365"/>
                  </a:cxn>
                  <a:cxn ang="0">
                    <a:pos x="589" y="355"/>
                  </a:cxn>
                  <a:cxn ang="0">
                    <a:pos x="510" y="337"/>
                  </a:cxn>
                  <a:cxn ang="0">
                    <a:pos x="432" y="355"/>
                  </a:cxn>
                  <a:cxn ang="0">
                    <a:pos x="356" y="383"/>
                  </a:cxn>
                  <a:cxn ang="0">
                    <a:pos x="305" y="392"/>
                  </a:cxn>
                  <a:cxn ang="0">
                    <a:pos x="277" y="375"/>
                  </a:cxn>
                  <a:cxn ang="0">
                    <a:pos x="257" y="336"/>
                  </a:cxn>
                  <a:cxn ang="0">
                    <a:pos x="237" y="308"/>
                  </a:cxn>
                  <a:cxn ang="0">
                    <a:pos x="204" y="305"/>
                  </a:cxn>
                  <a:cxn ang="0">
                    <a:pos x="169" y="290"/>
                  </a:cxn>
                  <a:cxn ang="0">
                    <a:pos x="146" y="275"/>
                  </a:cxn>
                  <a:cxn ang="0">
                    <a:pos x="115" y="284"/>
                  </a:cxn>
                  <a:cxn ang="0">
                    <a:pos x="47" y="317"/>
                  </a:cxn>
                  <a:cxn ang="0">
                    <a:pos x="25" y="327"/>
                  </a:cxn>
                  <a:cxn ang="0">
                    <a:pos x="12" y="330"/>
                  </a:cxn>
                  <a:cxn ang="0">
                    <a:pos x="6" y="332"/>
                  </a:cxn>
                  <a:cxn ang="0">
                    <a:pos x="0" y="325"/>
                  </a:cxn>
                  <a:cxn ang="0">
                    <a:pos x="5" y="299"/>
                  </a:cxn>
                  <a:cxn ang="0">
                    <a:pos x="27" y="252"/>
                  </a:cxn>
                  <a:cxn ang="0">
                    <a:pos x="64" y="211"/>
                  </a:cxn>
                  <a:cxn ang="0">
                    <a:pos x="121" y="185"/>
                  </a:cxn>
                  <a:cxn ang="0">
                    <a:pos x="206" y="176"/>
                  </a:cxn>
                  <a:cxn ang="0">
                    <a:pos x="306" y="161"/>
                  </a:cxn>
                  <a:cxn ang="0">
                    <a:pos x="383" y="123"/>
                  </a:cxn>
                  <a:cxn ang="0">
                    <a:pos x="440" y="77"/>
                  </a:cxn>
                  <a:cxn ang="0">
                    <a:pos x="483" y="37"/>
                  </a:cxn>
                  <a:cxn ang="0">
                    <a:pos x="522" y="7"/>
                  </a:cxn>
                </a:cxnLst>
                <a:rect l="0" t="0" r="r" b="b"/>
                <a:pathLst>
                  <a:path w="952" h="392">
                    <a:moveTo>
                      <a:pt x="549" y="0"/>
                    </a:moveTo>
                    <a:lnTo>
                      <a:pt x="563" y="3"/>
                    </a:lnTo>
                    <a:lnTo>
                      <a:pt x="579" y="9"/>
                    </a:lnTo>
                    <a:lnTo>
                      <a:pt x="596" y="21"/>
                    </a:lnTo>
                    <a:lnTo>
                      <a:pt x="619" y="39"/>
                    </a:lnTo>
                    <a:lnTo>
                      <a:pt x="660" y="80"/>
                    </a:lnTo>
                    <a:lnTo>
                      <a:pt x="679" y="101"/>
                    </a:lnTo>
                    <a:lnTo>
                      <a:pt x="699" y="120"/>
                    </a:lnTo>
                    <a:lnTo>
                      <a:pt x="719" y="137"/>
                    </a:lnTo>
                    <a:lnTo>
                      <a:pt x="739" y="151"/>
                    </a:lnTo>
                    <a:lnTo>
                      <a:pt x="760" y="159"/>
                    </a:lnTo>
                    <a:lnTo>
                      <a:pt x="787" y="168"/>
                    </a:lnTo>
                    <a:lnTo>
                      <a:pt x="803" y="175"/>
                    </a:lnTo>
                    <a:lnTo>
                      <a:pt x="821" y="182"/>
                    </a:lnTo>
                    <a:lnTo>
                      <a:pt x="838" y="190"/>
                    </a:lnTo>
                    <a:lnTo>
                      <a:pt x="858" y="198"/>
                    </a:lnTo>
                    <a:lnTo>
                      <a:pt x="875" y="207"/>
                    </a:lnTo>
                    <a:lnTo>
                      <a:pt x="893" y="217"/>
                    </a:lnTo>
                    <a:lnTo>
                      <a:pt x="910" y="226"/>
                    </a:lnTo>
                    <a:lnTo>
                      <a:pt x="923" y="235"/>
                    </a:lnTo>
                    <a:lnTo>
                      <a:pt x="936" y="243"/>
                    </a:lnTo>
                    <a:lnTo>
                      <a:pt x="945" y="251"/>
                    </a:lnTo>
                    <a:lnTo>
                      <a:pt x="950" y="258"/>
                    </a:lnTo>
                    <a:lnTo>
                      <a:pt x="952" y="264"/>
                    </a:lnTo>
                    <a:lnTo>
                      <a:pt x="948" y="269"/>
                    </a:lnTo>
                    <a:lnTo>
                      <a:pt x="940" y="272"/>
                    </a:lnTo>
                    <a:lnTo>
                      <a:pt x="919" y="274"/>
                    </a:lnTo>
                    <a:lnTo>
                      <a:pt x="899" y="270"/>
                    </a:lnTo>
                    <a:lnTo>
                      <a:pt x="878" y="264"/>
                    </a:lnTo>
                    <a:lnTo>
                      <a:pt x="859" y="257"/>
                    </a:lnTo>
                    <a:lnTo>
                      <a:pt x="840" y="249"/>
                    </a:lnTo>
                    <a:lnTo>
                      <a:pt x="822" y="243"/>
                    </a:lnTo>
                    <a:lnTo>
                      <a:pt x="804" y="240"/>
                    </a:lnTo>
                    <a:lnTo>
                      <a:pt x="787" y="241"/>
                    </a:lnTo>
                    <a:lnTo>
                      <a:pt x="769" y="247"/>
                    </a:lnTo>
                    <a:lnTo>
                      <a:pt x="758" y="255"/>
                    </a:lnTo>
                    <a:lnTo>
                      <a:pt x="748" y="265"/>
                    </a:lnTo>
                    <a:lnTo>
                      <a:pt x="737" y="277"/>
                    </a:lnTo>
                    <a:lnTo>
                      <a:pt x="726" y="289"/>
                    </a:lnTo>
                    <a:lnTo>
                      <a:pt x="705" y="317"/>
                    </a:lnTo>
                    <a:lnTo>
                      <a:pt x="693" y="329"/>
                    </a:lnTo>
                    <a:lnTo>
                      <a:pt x="681" y="341"/>
                    </a:lnTo>
                    <a:lnTo>
                      <a:pt x="668" y="352"/>
                    </a:lnTo>
                    <a:lnTo>
                      <a:pt x="655" y="360"/>
                    </a:lnTo>
                    <a:lnTo>
                      <a:pt x="640" y="365"/>
                    </a:lnTo>
                    <a:lnTo>
                      <a:pt x="625" y="366"/>
                    </a:lnTo>
                    <a:lnTo>
                      <a:pt x="608" y="363"/>
                    </a:lnTo>
                    <a:lnTo>
                      <a:pt x="589" y="355"/>
                    </a:lnTo>
                    <a:lnTo>
                      <a:pt x="563" y="343"/>
                    </a:lnTo>
                    <a:lnTo>
                      <a:pt x="537" y="338"/>
                    </a:lnTo>
                    <a:lnTo>
                      <a:pt x="510" y="337"/>
                    </a:lnTo>
                    <a:lnTo>
                      <a:pt x="484" y="340"/>
                    </a:lnTo>
                    <a:lnTo>
                      <a:pt x="459" y="346"/>
                    </a:lnTo>
                    <a:lnTo>
                      <a:pt x="432" y="355"/>
                    </a:lnTo>
                    <a:lnTo>
                      <a:pt x="407" y="365"/>
                    </a:lnTo>
                    <a:lnTo>
                      <a:pt x="382" y="373"/>
                    </a:lnTo>
                    <a:lnTo>
                      <a:pt x="356" y="383"/>
                    </a:lnTo>
                    <a:lnTo>
                      <a:pt x="332" y="390"/>
                    </a:lnTo>
                    <a:lnTo>
                      <a:pt x="317" y="392"/>
                    </a:lnTo>
                    <a:lnTo>
                      <a:pt x="305" y="392"/>
                    </a:lnTo>
                    <a:lnTo>
                      <a:pt x="294" y="388"/>
                    </a:lnTo>
                    <a:lnTo>
                      <a:pt x="285" y="383"/>
                    </a:lnTo>
                    <a:lnTo>
                      <a:pt x="277" y="375"/>
                    </a:lnTo>
                    <a:lnTo>
                      <a:pt x="271" y="368"/>
                    </a:lnTo>
                    <a:lnTo>
                      <a:pt x="262" y="348"/>
                    </a:lnTo>
                    <a:lnTo>
                      <a:pt x="257" y="336"/>
                    </a:lnTo>
                    <a:lnTo>
                      <a:pt x="251" y="325"/>
                    </a:lnTo>
                    <a:lnTo>
                      <a:pt x="245" y="316"/>
                    </a:lnTo>
                    <a:lnTo>
                      <a:pt x="237" y="308"/>
                    </a:lnTo>
                    <a:lnTo>
                      <a:pt x="228" y="304"/>
                    </a:lnTo>
                    <a:lnTo>
                      <a:pt x="218" y="304"/>
                    </a:lnTo>
                    <a:lnTo>
                      <a:pt x="204" y="305"/>
                    </a:lnTo>
                    <a:lnTo>
                      <a:pt x="192" y="303"/>
                    </a:lnTo>
                    <a:lnTo>
                      <a:pt x="183" y="300"/>
                    </a:lnTo>
                    <a:lnTo>
                      <a:pt x="169" y="290"/>
                    </a:lnTo>
                    <a:lnTo>
                      <a:pt x="161" y="283"/>
                    </a:lnTo>
                    <a:lnTo>
                      <a:pt x="154" y="278"/>
                    </a:lnTo>
                    <a:lnTo>
                      <a:pt x="146" y="275"/>
                    </a:lnTo>
                    <a:lnTo>
                      <a:pt x="138" y="276"/>
                    </a:lnTo>
                    <a:lnTo>
                      <a:pt x="128" y="280"/>
                    </a:lnTo>
                    <a:lnTo>
                      <a:pt x="115" y="284"/>
                    </a:lnTo>
                    <a:lnTo>
                      <a:pt x="71" y="305"/>
                    </a:lnTo>
                    <a:lnTo>
                      <a:pt x="58" y="311"/>
                    </a:lnTo>
                    <a:lnTo>
                      <a:pt x="47" y="317"/>
                    </a:lnTo>
                    <a:lnTo>
                      <a:pt x="37" y="322"/>
                    </a:lnTo>
                    <a:lnTo>
                      <a:pt x="32" y="325"/>
                    </a:lnTo>
                    <a:lnTo>
                      <a:pt x="25" y="327"/>
                    </a:lnTo>
                    <a:lnTo>
                      <a:pt x="20" y="329"/>
                    </a:lnTo>
                    <a:lnTo>
                      <a:pt x="15" y="330"/>
                    </a:lnTo>
                    <a:lnTo>
                      <a:pt x="12" y="330"/>
                    </a:lnTo>
                    <a:lnTo>
                      <a:pt x="11" y="331"/>
                    </a:lnTo>
                    <a:lnTo>
                      <a:pt x="8" y="332"/>
                    </a:lnTo>
                    <a:lnTo>
                      <a:pt x="6" y="332"/>
                    </a:lnTo>
                    <a:lnTo>
                      <a:pt x="3" y="331"/>
                    </a:lnTo>
                    <a:lnTo>
                      <a:pt x="1" y="329"/>
                    </a:lnTo>
                    <a:lnTo>
                      <a:pt x="0" y="325"/>
                    </a:lnTo>
                    <a:lnTo>
                      <a:pt x="0" y="320"/>
                    </a:lnTo>
                    <a:lnTo>
                      <a:pt x="1" y="311"/>
                    </a:lnTo>
                    <a:lnTo>
                      <a:pt x="5" y="299"/>
                    </a:lnTo>
                    <a:lnTo>
                      <a:pt x="11" y="284"/>
                    </a:lnTo>
                    <a:lnTo>
                      <a:pt x="19" y="268"/>
                    </a:lnTo>
                    <a:lnTo>
                      <a:pt x="27" y="252"/>
                    </a:lnTo>
                    <a:lnTo>
                      <a:pt x="38" y="238"/>
                    </a:lnTo>
                    <a:lnTo>
                      <a:pt x="50" y="224"/>
                    </a:lnTo>
                    <a:lnTo>
                      <a:pt x="64" y="211"/>
                    </a:lnTo>
                    <a:lnTo>
                      <a:pt x="80" y="200"/>
                    </a:lnTo>
                    <a:lnTo>
                      <a:pt x="100" y="192"/>
                    </a:lnTo>
                    <a:lnTo>
                      <a:pt x="121" y="185"/>
                    </a:lnTo>
                    <a:lnTo>
                      <a:pt x="145" y="179"/>
                    </a:lnTo>
                    <a:lnTo>
                      <a:pt x="174" y="176"/>
                    </a:lnTo>
                    <a:lnTo>
                      <a:pt x="206" y="176"/>
                    </a:lnTo>
                    <a:lnTo>
                      <a:pt x="242" y="175"/>
                    </a:lnTo>
                    <a:lnTo>
                      <a:pt x="275" y="169"/>
                    </a:lnTo>
                    <a:lnTo>
                      <a:pt x="306" y="161"/>
                    </a:lnTo>
                    <a:lnTo>
                      <a:pt x="334" y="151"/>
                    </a:lnTo>
                    <a:lnTo>
                      <a:pt x="359" y="137"/>
                    </a:lnTo>
                    <a:lnTo>
                      <a:pt x="383" y="123"/>
                    </a:lnTo>
                    <a:lnTo>
                      <a:pt x="404" y="109"/>
                    </a:lnTo>
                    <a:lnTo>
                      <a:pt x="423" y="93"/>
                    </a:lnTo>
                    <a:lnTo>
                      <a:pt x="440" y="77"/>
                    </a:lnTo>
                    <a:lnTo>
                      <a:pt x="456" y="64"/>
                    </a:lnTo>
                    <a:lnTo>
                      <a:pt x="470" y="50"/>
                    </a:lnTo>
                    <a:lnTo>
                      <a:pt x="483" y="37"/>
                    </a:lnTo>
                    <a:lnTo>
                      <a:pt x="496" y="25"/>
                    </a:lnTo>
                    <a:lnTo>
                      <a:pt x="508" y="15"/>
                    </a:lnTo>
                    <a:lnTo>
                      <a:pt x="522" y="7"/>
                    </a:lnTo>
                    <a:lnTo>
                      <a:pt x="535" y="2"/>
                    </a:lnTo>
                    <a:lnTo>
                      <a:pt x="549" y="0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80"/>
              <p:cNvSpPr>
                <a:spLocks/>
              </p:cNvSpPr>
              <p:nvPr/>
            </p:nvSpPr>
            <p:spPr bwMode="auto">
              <a:xfrm>
                <a:off x="8321954" y="3900487"/>
                <a:ext cx="2212975" cy="2957513"/>
              </a:xfrm>
              <a:custGeom>
                <a:avLst/>
                <a:gdLst/>
                <a:ahLst/>
                <a:cxnLst>
                  <a:cxn ang="0">
                    <a:pos x="878" y="4"/>
                  </a:cxn>
                  <a:cxn ang="0">
                    <a:pos x="964" y="25"/>
                  </a:cxn>
                  <a:cxn ang="0">
                    <a:pos x="1040" y="53"/>
                  </a:cxn>
                  <a:cxn ang="0">
                    <a:pos x="1076" y="76"/>
                  </a:cxn>
                  <a:cxn ang="0">
                    <a:pos x="1036" y="104"/>
                  </a:cxn>
                  <a:cxn ang="0">
                    <a:pos x="913" y="170"/>
                  </a:cxn>
                  <a:cxn ang="0">
                    <a:pos x="818" y="249"/>
                  </a:cxn>
                  <a:cxn ang="0">
                    <a:pos x="785" y="348"/>
                  </a:cxn>
                  <a:cxn ang="0">
                    <a:pos x="834" y="465"/>
                  </a:cxn>
                  <a:cxn ang="0">
                    <a:pos x="904" y="539"/>
                  </a:cxn>
                  <a:cxn ang="0">
                    <a:pos x="1002" y="618"/>
                  </a:cxn>
                  <a:cxn ang="0">
                    <a:pos x="1142" y="739"/>
                  </a:cxn>
                  <a:cxn ang="0">
                    <a:pos x="1249" y="864"/>
                  </a:cxn>
                  <a:cxn ang="0">
                    <a:pos x="1335" y="1024"/>
                  </a:cxn>
                  <a:cxn ang="0">
                    <a:pos x="1386" y="1228"/>
                  </a:cxn>
                  <a:cxn ang="0">
                    <a:pos x="1388" y="1455"/>
                  </a:cxn>
                  <a:cxn ang="0">
                    <a:pos x="1339" y="1621"/>
                  </a:cxn>
                  <a:cxn ang="0">
                    <a:pos x="1250" y="1735"/>
                  </a:cxn>
                  <a:cxn ang="0">
                    <a:pos x="1133" y="1808"/>
                  </a:cxn>
                  <a:cxn ang="0">
                    <a:pos x="998" y="1847"/>
                  </a:cxn>
                  <a:cxn ang="0">
                    <a:pos x="855" y="1862"/>
                  </a:cxn>
                  <a:cxn ang="0">
                    <a:pos x="656" y="1862"/>
                  </a:cxn>
                  <a:cxn ang="0">
                    <a:pos x="443" y="1846"/>
                  </a:cxn>
                  <a:cxn ang="0">
                    <a:pos x="286" y="1802"/>
                  </a:cxn>
                  <a:cxn ang="0">
                    <a:pos x="152" y="1714"/>
                  </a:cxn>
                  <a:cxn ang="0">
                    <a:pos x="52" y="1565"/>
                  </a:cxn>
                  <a:cxn ang="0">
                    <a:pos x="0" y="1319"/>
                  </a:cxn>
                  <a:cxn ang="0">
                    <a:pos x="37" y="1077"/>
                  </a:cxn>
                  <a:cxn ang="0">
                    <a:pos x="140" y="850"/>
                  </a:cxn>
                  <a:cxn ang="0">
                    <a:pos x="283" y="651"/>
                  </a:cxn>
                  <a:cxn ang="0">
                    <a:pos x="420" y="498"/>
                  </a:cxn>
                  <a:cxn ang="0">
                    <a:pos x="465" y="372"/>
                  </a:cxn>
                  <a:cxn ang="0">
                    <a:pos x="424" y="271"/>
                  </a:cxn>
                  <a:cxn ang="0">
                    <a:pos x="327" y="204"/>
                  </a:cxn>
                  <a:cxn ang="0">
                    <a:pos x="193" y="153"/>
                  </a:cxn>
                  <a:cxn ang="0">
                    <a:pos x="130" y="138"/>
                  </a:cxn>
                  <a:cxn ang="0">
                    <a:pos x="129" y="131"/>
                  </a:cxn>
                  <a:cxn ang="0">
                    <a:pos x="164" y="92"/>
                  </a:cxn>
                  <a:cxn ang="0">
                    <a:pos x="234" y="42"/>
                  </a:cxn>
                  <a:cxn ang="0">
                    <a:pos x="303" y="18"/>
                  </a:cxn>
                  <a:cxn ang="0">
                    <a:pos x="331" y="34"/>
                  </a:cxn>
                  <a:cxn ang="0">
                    <a:pos x="352" y="77"/>
                  </a:cxn>
                  <a:cxn ang="0">
                    <a:pos x="389" y="79"/>
                  </a:cxn>
                  <a:cxn ang="0">
                    <a:pos x="485" y="39"/>
                  </a:cxn>
                  <a:cxn ang="0">
                    <a:pos x="548" y="28"/>
                  </a:cxn>
                  <a:cxn ang="0">
                    <a:pos x="581" y="49"/>
                  </a:cxn>
                  <a:cxn ang="0">
                    <a:pos x="604" y="85"/>
                  </a:cxn>
                  <a:cxn ang="0">
                    <a:pos x="654" y="109"/>
                  </a:cxn>
                  <a:cxn ang="0">
                    <a:pos x="733" y="101"/>
                  </a:cxn>
                  <a:cxn ang="0">
                    <a:pos x="784" y="64"/>
                  </a:cxn>
                  <a:cxn ang="0">
                    <a:pos x="781" y="17"/>
                  </a:cxn>
                  <a:cxn ang="0">
                    <a:pos x="822" y="0"/>
                  </a:cxn>
                </a:cxnLst>
                <a:rect l="0" t="0" r="r" b="b"/>
                <a:pathLst>
                  <a:path w="1394" h="1863">
                    <a:moveTo>
                      <a:pt x="822" y="0"/>
                    </a:moveTo>
                    <a:lnTo>
                      <a:pt x="839" y="0"/>
                    </a:lnTo>
                    <a:lnTo>
                      <a:pt x="857" y="1"/>
                    </a:lnTo>
                    <a:lnTo>
                      <a:pt x="878" y="4"/>
                    </a:lnTo>
                    <a:lnTo>
                      <a:pt x="899" y="8"/>
                    </a:lnTo>
                    <a:lnTo>
                      <a:pt x="920" y="13"/>
                    </a:lnTo>
                    <a:lnTo>
                      <a:pt x="943" y="19"/>
                    </a:lnTo>
                    <a:lnTo>
                      <a:pt x="964" y="25"/>
                    </a:lnTo>
                    <a:lnTo>
                      <a:pt x="986" y="32"/>
                    </a:lnTo>
                    <a:lnTo>
                      <a:pt x="1005" y="39"/>
                    </a:lnTo>
                    <a:lnTo>
                      <a:pt x="1024" y="46"/>
                    </a:lnTo>
                    <a:lnTo>
                      <a:pt x="1040" y="53"/>
                    </a:lnTo>
                    <a:lnTo>
                      <a:pt x="1053" y="59"/>
                    </a:lnTo>
                    <a:lnTo>
                      <a:pt x="1064" y="66"/>
                    </a:lnTo>
                    <a:lnTo>
                      <a:pt x="1072" y="71"/>
                    </a:lnTo>
                    <a:lnTo>
                      <a:pt x="1076" y="76"/>
                    </a:lnTo>
                    <a:lnTo>
                      <a:pt x="1075" y="80"/>
                    </a:lnTo>
                    <a:lnTo>
                      <a:pt x="1067" y="87"/>
                    </a:lnTo>
                    <a:lnTo>
                      <a:pt x="1053" y="94"/>
                    </a:lnTo>
                    <a:lnTo>
                      <a:pt x="1036" y="104"/>
                    </a:lnTo>
                    <a:lnTo>
                      <a:pt x="1015" y="115"/>
                    </a:lnTo>
                    <a:lnTo>
                      <a:pt x="966" y="139"/>
                    </a:lnTo>
                    <a:lnTo>
                      <a:pt x="940" y="154"/>
                    </a:lnTo>
                    <a:lnTo>
                      <a:pt x="913" y="170"/>
                    </a:lnTo>
                    <a:lnTo>
                      <a:pt x="887" y="187"/>
                    </a:lnTo>
                    <a:lnTo>
                      <a:pt x="863" y="205"/>
                    </a:lnTo>
                    <a:lnTo>
                      <a:pt x="840" y="224"/>
                    </a:lnTo>
                    <a:lnTo>
                      <a:pt x="818" y="249"/>
                    </a:lnTo>
                    <a:lnTo>
                      <a:pt x="801" y="273"/>
                    </a:lnTo>
                    <a:lnTo>
                      <a:pt x="791" y="297"/>
                    </a:lnTo>
                    <a:lnTo>
                      <a:pt x="785" y="322"/>
                    </a:lnTo>
                    <a:lnTo>
                      <a:pt x="785" y="348"/>
                    </a:lnTo>
                    <a:lnTo>
                      <a:pt x="789" y="375"/>
                    </a:lnTo>
                    <a:lnTo>
                      <a:pt x="799" y="402"/>
                    </a:lnTo>
                    <a:lnTo>
                      <a:pt x="814" y="433"/>
                    </a:lnTo>
                    <a:lnTo>
                      <a:pt x="834" y="465"/>
                    </a:lnTo>
                    <a:lnTo>
                      <a:pt x="847" y="483"/>
                    </a:lnTo>
                    <a:lnTo>
                      <a:pt x="864" y="502"/>
                    </a:lnTo>
                    <a:lnTo>
                      <a:pt x="883" y="521"/>
                    </a:lnTo>
                    <a:lnTo>
                      <a:pt x="904" y="539"/>
                    </a:lnTo>
                    <a:lnTo>
                      <a:pt x="926" y="558"/>
                    </a:lnTo>
                    <a:lnTo>
                      <a:pt x="951" y="577"/>
                    </a:lnTo>
                    <a:lnTo>
                      <a:pt x="976" y="598"/>
                    </a:lnTo>
                    <a:lnTo>
                      <a:pt x="1002" y="618"/>
                    </a:lnTo>
                    <a:lnTo>
                      <a:pt x="1057" y="663"/>
                    </a:lnTo>
                    <a:lnTo>
                      <a:pt x="1085" y="687"/>
                    </a:lnTo>
                    <a:lnTo>
                      <a:pt x="1114" y="712"/>
                    </a:lnTo>
                    <a:lnTo>
                      <a:pt x="1142" y="739"/>
                    </a:lnTo>
                    <a:lnTo>
                      <a:pt x="1170" y="768"/>
                    </a:lnTo>
                    <a:lnTo>
                      <a:pt x="1198" y="798"/>
                    </a:lnTo>
                    <a:lnTo>
                      <a:pt x="1224" y="829"/>
                    </a:lnTo>
                    <a:lnTo>
                      <a:pt x="1249" y="864"/>
                    </a:lnTo>
                    <a:lnTo>
                      <a:pt x="1274" y="900"/>
                    </a:lnTo>
                    <a:lnTo>
                      <a:pt x="1296" y="939"/>
                    </a:lnTo>
                    <a:lnTo>
                      <a:pt x="1317" y="980"/>
                    </a:lnTo>
                    <a:lnTo>
                      <a:pt x="1335" y="1024"/>
                    </a:lnTo>
                    <a:lnTo>
                      <a:pt x="1352" y="1070"/>
                    </a:lnTo>
                    <a:lnTo>
                      <a:pt x="1366" y="1120"/>
                    </a:lnTo>
                    <a:lnTo>
                      <a:pt x="1378" y="1172"/>
                    </a:lnTo>
                    <a:lnTo>
                      <a:pt x="1386" y="1228"/>
                    </a:lnTo>
                    <a:lnTo>
                      <a:pt x="1392" y="1287"/>
                    </a:lnTo>
                    <a:lnTo>
                      <a:pt x="1394" y="1349"/>
                    </a:lnTo>
                    <a:lnTo>
                      <a:pt x="1393" y="1404"/>
                    </a:lnTo>
                    <a:lnTo>
                      <a:pt x="1388" y="1455"/>
                    </a:lnTo>
                    <a:lnTo>
                      <a:pt x="1380" y="1502"/>
                    </a:lnTo>
                    <a:lnTo>
                      <a:pt x="1368" y="1545"/>
                    </a:lnTo>
                    <a:lnTo>
                      <a:pt x="1355" y="1585"/>
                    </a:lnTo>
                    <a:lnTo>
                      <a:pt x="1339" y="1621"/>
                    </a:lnTo>
                    <a:lnTo>
                      <a:pt x="1320" y="1654"/>
                    </a:lnTo>
                    <a:lnTo>
                      <a:pt x="1299" y="1685"/>
                    </a:lnTo>
                    <a:lnTo>
                      <a:pt x="1276" y="1712"/>
                    </a:lnTo>
                    <a:lnTo>
                      <a:pt x="1250" y="1735"/>
                    </a:lnTo>
                    <a:lnTo>
                      <a:pt x="1224" y="1758"/>
                    </a:lnTo>
                    <a:lnTo>
                      <a:pt x="1195" y="1776"/>
                    </a:lnTo>
                    <a:lnTo>
                      <a:pt x="1164" y="1793"/>
                    </a:lnTo>
                    <a:lnTo>
                      <a:pt x="1133" y="1808"/>
                    </a:lnTo>
                    <a:lnTo>
                      <a:pt x="1101" y="1820"/>
                    </a:lnTo>
                    <a:lnTo>
                      <a:pt x="1067" y="1831"/>
                    </a:lnTo>
                    <a:lnTo>
                      <a:pt x="1033" y="1840"/>
                    </a:lnTo>
                    <a:lnTo>
                      <a:pt x="998" y="1847"/>
                    </a:lnTo>
                    <a:lnTo>
                      <a:pt x="962" y="1853"/>
                    </a:lnTo>
                    <a:lnTo>
                      <a:pt x="926" y="1857"/>
                    </a:lnTo>
                    <a:lnTo>
                      <a:pt x="891" y="1860"/>
                    </a:lnTo>
                    <a:lnTo>
                      <a:pt x="855" y="1862"/>
                    </a:lnTo>
                    <a:lnTo>
                      <a:pt x="819" y="1863"/>
                    </a:lnTo>
                    <a:lnTo>
                      <a:pt x="742" y="1863"/>
                    </a:lnTo>
                    <a:lnTo>
                      <a:pt x="699" y="1862"/>
                    </a:lnTo>
                    <a:lnTo>
                      <a:pt x="656" y="1862"/>
                    </a:lnTo>
                    <a:lnTo>
                      <a:pt x="613" y="1861"/>
                    </a:lnTo>
                    <a:lnTo>
                      <a:pt x="570" y="1859"/>
                    </a:lnTo>
                    <a:lnTo>
                      <a:pt x="527" y="1856"/>
                    </a:lnTo>
                    <a:lnTo>
                      <a:pt x="443" y="1846"/>
                    </a:lnTo>
                    <a:lnTo>
                      <a:pt x="402" y="1838"/>
                    </a:lnTo>
                    <a:lnTo>
                      <a:pt x="362" y="1828"/>
                    </a:lnTo>
                    <a:lnTo>
                      <a:pt x="324" y="1817"/>
                    </a:lnTo>
                    <a:lnTo>
                      <a:pt x="286" y="1802"/>
                    </a:lnTo>
                    <a:lnTo>
                      <a:pt x="250" y="1784"/>
                    </a:lnTo>
                    <a:lnTo>
                      <a:pt x="215" y="1765"/>
                    </a:lnTo>
                    <a:lnTo>
                      <a:pt x="183" y="1741"/>
                    </a:lnTo>
                    <a:lnTo>
                      <a:pt x="152" y="1714"/>
                    </a:lnTo>
                    <a:lnTo>
                      <a:pt x="123" y="1683"/>
                    </a:lnTo>
                    <a:lnTo>
                      <a:pt x="97" y="1648"/>
                    </a:lnTo>
                    <a:lnTo>
                      <a:pt x="73" y="1609"/>
                    </a:lnTo>
                    <a:lnTo>
                      <a:pt x="52" y="1565"/>
                    </a:lnTo>
                    <a:lnTo>
                      <a:pt x="30" y="1504"/>
                    </a:lnTo>
                    <a:lnTo>
                      <a:pt x="13" y="1442"/>
                    </a:lnTo>
                    <a:lnTo>
                      <a:pt x="4" y="1381"/>
                    </a:lnTo>
                    <a:lnTo>
                      <a:pt x="0" y="1319"/>
                    </a:lnTo>
                    <a:lnTo>
                      <a:pt x="2" y="1257"/>
                    </a:lnTo>
                    <a:lnTo>
                      <a:pt x="9" y="1196"/>
                    </a:lnTo>
                    <a:lnTo>
                      <a:pt x="22" y="1136"/>
                    </a:lnTo>
                    <a:lnTo>
                      <a:pt x="37" y="1077"/>
                    </a:lnTo>
                    <a:lnTo>
                      <a:pt x="58" y="1018"/>
                    </a:lnTo>
                    <a:lnTo>
                      <a:pt x="82" y="960"/>
                    </a:lnTo>
                    <a:lnTo>
                      <a:pt x="110" y="905"/>
                    </a:lnTo>
                    <a:lnTo>
                      <a:pt x="140" y="850"/>
                    </a:lnTo>
                    <a:lnTo>
                      <a:pt x="173" y="797"/>
                    </a:lnTo>
                    <a:lnTo>
                      <a:pt x="208" y="746"/>
                    </a:lnTo>
                    <a:lnTo>
                      <a:pt x="245" y="697"/>
                    </a:lnTo>
                    <a:lnTo>
                      <a:pt x="283" y="651"/>
                    </a:lnTo>
                    <a:lnTo>
                      <a:pt x="322" y="607"/>
                    </a:lnTo>
                    <a:lnTo>
                      <a:pt x="362" y="565"/>
                    </a:lnTo>
                    <a:lnTo>
                      <a:pt x="394" y="531"/>
                    </a:lnTo>
                    <a:lnTo>
                      <a:pt x="420" y="498"/>
                    </a:lnTo>
                    <a:lnTo>
                      <a:pt x="439" y="465"/>
                    </a:lnTo>
                    <a:lnTo>
                      <a:pt x="453" y="433"/>
                    </a:lnTo>
                    <a:lnTo>
                      <a:pt x="462" y="401"/>
                    </a:lnTo>
                    <a:lnTo>
                      <a:pt x="465" y="372"/>
                    </a:lnTo>
                    <a:lnTo>
                      <a:pt x="462" y="343"/>
                    </a:lnTo>
                    <a:lnTo>
                      <a:pt x="453" y="315"/>
                    </a:lnTo>
                    <a:lnTo>
                      <a:pt x="440" y="293"/>
                    </a:lnTo>
                    <a:lnTo>
                      <a:pt x="424" y="271"/>
                    </a:lnTo>
                    <a:lnTo>
                      <a:pt x="403" y="253"/>
                    </a:lnTo>
                    <a:lnTo>
                      <a:pt x="380" y="235"/>
                    </a:lnTo>
                    <a:lnTo>
                      <a:pt x="355" y="218"/>
                    </a:lnTo>
                    <a:lnTo>
                      <a:pt x="327" y="204"/>
                    </a:lnTo>
                    <a:lnTo>
                      <a:pt x="299" y="191"/>
                    </a:lnTo>
                    <a:lnTo>
                      <a:pt x="271" y="179"/>
                    </a:lnTo>
                    <a:lnTo>
                      <a:pt x="242" y="170"/>
                    </a:lnTo>
                    <a:lnTo>
                      <a:pt x="193" y="153"/>
                    </a:lnTo>
                    <a:lnTo>
                      <a:pt x="171" y="147"/>
                    </a:lnTo>
                    <a:lnTo>
                      <a:pt x="153" y="143"/>
                    </a:lnTo>
                    <a:lnTo>
                      <a:pt x="139" y="140"/>
                    </a:lnTo>
                    <a:lnTo>
                      <a:pt x="130" y="138"/>
                    </a:lnTo>
                    <a:lnTo>
                      <a:pt x="127" y="137"/>
                    </a:lnTo>
                    <a:lnTo>
                      <a:pt x="128" y="135"/>
                    </a:lnTo>
                    <a:lnTo>
                      <a:pt x="128" y="133"/>
                    </a:lnTo>
                    <a:lnTo>
                      <a:pt x="129" y="131"/>
                    </a:lnTo>
                    <a:lnTo>
                      <a:pt x="133" y="125"/>
                    </a:lnTo>
                    <a:lnTo>
                      <a:pt x="141" y="115"/>
                    </a:lnTo>
                    <a:lnTo>
                      <a:pt x="151" y="104"/>
                    </a:lnTo>
                    <a:lnTo>
                      <a:pt x="164" y="92"/>
                    </a:lnTo>
                    <a:lnTo>
                      <a:pt x="180" y="80"/>
                    </a:lnTo>
                    <a:lnTo>
                      <a:pt x="196" y="66"/>
                    </a:lnTo>
                    <a:lnTo>
                      <a:pt x="215" y="53"/>
                    </a:lnTo>
                    <a:lnTo>
                      <a:pt x="234" y="42"/>
                    </a:lnTo>
                    <a:lnTo>
                      <a:pt x="253" y="32"/>
                    </a:lnTo>
                    <a:lnTo>
                      <a:pt x="272" y="24"/>
                    </a:lnTo>
                    <a:lnTo>
                      <a:pt x="289" y="19"/>
                    </a:lnTo>
                    <a:lnTo>
                      <a:pt x="303" y="18"/>
                    </a:lnTo>
                    <a:lnTo>
                      <a:pt x="313" y="19"/>
                    </a:lnTo>
                    <a:lnTo>
                      <a:pt x="321" y="22"/>
                    </a:lnTo>
                    <a:lnTo>
                      <a:pt x="327" y="28"/>
                    </a:lnTo>
                    <a:lnTo>
                      <a:pt x="331" y="34"/>
                    </a:lnTo>
                    <a:lnTo>
                      <a:pt x="335" y="42"/>
                    </a:lnTo>
                    <a:lnTo>
                      <a:pt x="341" y="57"/>
                    </a:lnTo>
                    <a:lnTo>
                      <a:pt x="347" y="71"/>
                    </a:lnTo>
                    <a:lnTo>
                      <a:pt x="352" y="77"/>
                    </a:lnTo>
                    <a:lnTo>
                      <a:pt x="357" y="81"/>
                    </a:lnTo>
                    <a:lnTo>
                      <a:pt x="365" y="82"/>
                    </a:lnTo>
                    <a:lnTo>
                      <a:pt x="376" y="82"/>
                    </a:lnTo>
                    <a:lnTo>
                      <a:pt x="389" y="79"/>
                    </a:lnTo>
                    <a:lnTo>
                      <a:pt x="405" y="72"/>
                    </a:lnTo>
                    <a:lnTo>
                      <a:pt x="436" y="58"/>
                    </a:lnTo>
                    <a:lnTo>
                      <a:pt x="463" y="47"/>
                    </a:lnTo>
                    <a:lnTo>
                      <a:pt x="485" y="39"/>
                    </a:lnTo>
                    <a:lnTo>
                      <a:pt x="505" y="33"/>
                    </a:lnTo>
                    <a:lnTo>
                      <a:pt x="521" y="30"/>
                    </a:lnTo>
                    <a:lnTo>
                      <a:pt x="536" y="28"/>
                    </a:lnTo>
                    <a:lnTo>
                      <a:pt x="548" y="28"/>
                    </a:lnTo>
                    <a:lnTo>
                      <a:pt x="557" y="30"/>
                    </a:lnTo>
                    <a:lnTo>
                      <a:pt x="565" y="33"/>
                    </a:lnTo>
                    <a:lnTo>
                      <a:pt x="577" y="43"/>
                    </a:lnTo>
                    <a:lnTo>
                      <a:pt x="581" y="49"/>
                    </a:lnTo>
                    <a:lnTo>
                      <a:pt x="586" y="56"/>
                    </a:lnTo>
                    <a:lnTo>
                      <a:pt x="594" y="70"/>
                    </a:lnTo>
                    <a:lnTo>
                      <a:pt x="598" y="78"/>
                    </a:lnTo>
                    <a:lnTo>
                      <a:pt x="604" y="85"/>
                    </a:lnTo>
                    <a:lnTo>
                      <a:pt x="611" y="91"/>
                    </a:lnTo>
                    <a:lnTo>
                      <a:pt x="620" y="97"/>
                    </a:lnTo>
                    <a:lnTo>
                      <a:pt x="636" y="104"/>
                    </a:lnTo>
                    <a:lnTo>
                      <a:pt x="654" y="109"/>
                    </a:lnTo>
                    <a:lnTo>
                      <a:pt x="674" y="111"/>
                    </a:lnTo>
                    <a:lnTo>
                      <a:pt x="694" y="110"/>
                    </a:lnTo>
                    <a:lnTo>
                      <a:pt x="714" y="107"/>
                    </a:lnTo>
                    <a:lnTo>
                      <a:pt x="733" y="101"/>
                    </a:lnTo>
                    <a:lnTo>
                      <a:pt x="751" y="94"/>
                    </a:lnTo>
                    <a:lnTo>
                      <a:pt x="765" y="86"/>
                    </a:lnTo>
                    <a:lnTo>
                      <a:pt x="777" y="76"/>
                    </a:lnTo>
                    <a:lnTo>
                      <a:pt x="784" y="64"/>
                    </a:lnTo>
                    <a:lnTo>
                      <a:pt x="787" y="52"/>
                    </a:lnTo>
                    <a:lnTo>
                      <a:pt x="784" y="39"/>
                    </a:lnTo>
                    <a:lnTo>
                      <a:pt x="780" y="27"/>
                    </a:lnTo>
                    <a:lnTo>
                      <a:pt x="781" y="17"/>
                    </a:lnTo>
                    <a:lnTo>
                      <a:pt x="787" y="9"/>
                    </a:lnTo>
                    <a:lnTo>
                      <a:pt x="796" y="4"/>
                    </a:lnTo>
                    <a:lnTo>
                      <a:pt x="807" y="1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81"/>
              <p:cNvSpPr>
                <a:spLocks/>
              </p:cNvSpPr>
              <p:nvPr/>
            </p:nvSpPr>
            <p:spPr bwMode="auto">
              <a:xfrm>
                <a:off x="9180792" y="3929062"/>
                <a:ext cx="114300" cy="1174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12" y="2"/>
                  </a:cxn>
                  <a:cxn ang="0">
                    <a:pos x="20" y="8"/>
                  </a:cxn>
                  <a:cxn ang="0">
                    <a:pos x="30" y="17"/>
                  </a:cxn>
                  <a:cxn ang="0">
                    <a:pos x="41" y="27"/>
                  </a:cxn>
                  <a:cxn ang="0">
                    <a:pos x="51" y="38"/>
                  </a:cxn>
                  <a:cxn ang="0">
                    <a:pos x="59" y="49"/>
                  </a:cxn>
                  <a:cxn ang="0">
                    <a:pos x="66" y="60"/>
                  </a:cxn>
                  <a:cxn ang="0">
                    <a:pos x="70" y="69"/>
                  </a:cxn>
                  <a:cxn ang="0">
                    <a:pos x="72" y="74"/>
                  </a:cxn>
                  <a:cxn ang="0">
                    <a:pos x="63" y="66"/>
                  </a:cxn>
                  <a:cxn ang="0">
                    <a:pos x="56" y="57"/>
                  </a:cxn>
                  <a:cxn ang="0">
                    <a:pos x="45" y="37"/>
                  </a:cxn>
                  <a:cxn ang="0">
                    <a:pos x="39" y="28"/>
                  </a:cxn>
                  <a:cxn ang="0">
                    <a:pos x="33" y="22"/>
                  </a:cxn>
                  <a:cxn ang="0">
                    <a:pos x="24" y="15"/>
                  </a:cxn>
                  <a:cxn ang="0">
                    <a:pos x="14" y="11"/>
                  </a:cxn>
                  <a:cxn ang="0">
                    <a:pos x="0" y="10"/>
                  </a:cxn>
                  <a:cxn ang="0">
                    <a:pos x="0" y="4"/>
                  </a:cxn>
                  <a:cxn ang="0">
                    <a:pos x="1" y="2"/>
                  </a:cxn>
                  <a:cxn ang="0">
                    <a:pos x="5" y="0"/>
                  </a:cxn>
                </a:cxnLst>
                <a:rect l="0" t="0" r="r" b="b"/>
                <a:pathLst>
                  <a:path w="72" h="74">
                    <a:moveTo>
                      <a:pt x="5" y="0"/>
                    </a:moveTo>
                    <a:lnTo>
                      <a:pt x="12" y="2"/>
                    </a:lnTo>
                    <a:lnTo>
                      <a:pt x="20" y="8"/>
                    </a:lnTo>
                    <a:lnTo>
                      <a:pt x="30" y="17"/>
                    </a:lnTo>
                    <a:lnTo>
                      <a:pt x="41" y="27"/>
                    </a:lnTo>
                    <a:lnTo>
                      <a:pt x="51" y="38"/>
                    </a:lnTo>
                    <a:lnTo>
                      <a:pt x="59" y="49"/>
                    </a:lnTo>
                    <a:lnTo>
                      <a:pt x="66" y="60"/>
                    </a:lnTo>
                    <a:lnTo>
                      <a:pt x="70" y="69"/>
                    </a:lnTo>
                    <a:lnTo>
                      <a:pt x="72" y="74"/>
                    </a:lnTo>
                    <a:lnTo>
                      <a:pt x="63" y="66"/>
                    </a:lnTo>
                    <a:lnTo>
                      <a:pt x="56" y="57"/>
                    </a:lnTo>
                    <a:lnTo>
                      <a:pt x="45" y="37"/>
                    </a:lnTo>
                    <a:lnTo>
                      <a:pt x="39" y="28"/>
                    </a:lnTo>
                    <a:lnTo>
                      <a:pt x="33" y="22"/>
                    </a:lnTo>
                    <a:lnTo>
                      <a:pt x="24" y="15"/>
                    </a:lnTo>
                    <a:lnTo>
                      <a:pt x="14" y="11"/>
                    </a:lnTo>
                    <a:lnTo>
                      <a:pt x="0" y="10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82"/>
              <p:cNvSpPr>
                <a:spLocks/>
              </p:cNvSpPr>
              <p:nvPr/>
            </p:nvSpPr>
            <p:spPr bwMode="auto">
              <a:xfrm>
                <a:off x="9180792" y="3944937"/>
                <a:ext cx="114300" cy="509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1"/>
                  </a:cxn>
                  <a:cxn ang="0">
                    <a:pos x="24" y="5"/>
                  </a:cxn>
                  <a:cxn ang="0">
                    <a:pos x="33" y="12"/>
                  </a:cxn>
                  <a:cxn ang="0">
                    <a:pos x="39" y="18"/>
                  </a:cxn>
                  <a:cxn ang="0">
                    <a:pos x="45" y="27"/>
                  </a:cxn>
                  <a:cxn ang="0">
                    <a:pos x="56" y="47"/>
                  </a:cxn>
                  <a:cxn ang="0">
                    <a:pos x="63" y="56"/>
                  </a:cxn>
                  <a:cxn ang="0">
                    <a:pos x="72" y="64"/>
                  </a:cxn>
                  <a:cxn ang="0">
                    <a:pos x="72" y="65"/>
                  </a:cxn>
                  <a:cxn ang="0">
                    <a:pos x="71" y="66"/>
                  </a:cxn>
                  <a:cxn ang="0">
                    <a:pos x="69" y="66"/>
                  </a:cxn>
                  <a:cxn ang="0">
                    <a:pos x="65" y="69"/>
                  </a:cxn>
                  <a:cxn ang="0">
                    <a:pos x="62" y="79"/>
                  </a:cxn>
                  <a:cxn ang="0">
                    <a:pos x="60" y="93"/>
                  </a:cxn>
                  <a:cxn ang="0">
                    <a:pos x="58" y="111"/>
                  </a:cxn>
                  <a:cxn ang="0">
                    <a:pos x="57" y="133"/>
                  </a:cxn>
                  <a:cxn ang="0">
                    <a:pos x="57" y="232"/>
                  </a:cxn>
                  <a:cxn ang="0">
                    <a:pos x="58" y="255"/>
                  </a:cxn>
                  <a:cxn ang="0">
                    <a:pos x="58" y="277"/>
                  </a:cxn>
                  <a:cxn ang="0">
                    <a:pos x="59" y="295"/>
                  </a:cxn>
                  <a:cxn ang="0">
                    <a:pos x="59" y="309"/>
                  </a:cxn>
                  <a:cxn ang="0">
                    <a:pos x="60" y="319"/>
                  </a:cxn>
                  <a:cxn ang="0">
                    <a:pos x="60" y="321"/>
                  </a:cxn>
                  <a:cxn ang="0">
                    <a:pos x="44" y="285"/>
                  </a:cxn>
                  <a:cxn ang="0">
                    <a:pos x="31" y="248"/>
                  </a:cxn>
                  <a:cxn ang="0">
                    <a:pos x="20" y="210"/>
                  </a:cxn>
                  <a:cxn ang="0">
                    <a:pos x="13" y="173"/>
                  </a:cxn>
                  <a:cxn ang="0">
                    <a:pos x="7" y="138"/>
                  </a:cxn>
                  <a:cxn ang="0">
                    <a:pos x="3" y="103"/>
                  </a:cxn>
                  <a:cxn ang="0">
                    <a:pos x="1" y="73"/>
                  </a:cxn>
                  <a:cxn ang="0">
                    <a:pos x="0" y="47"/>
                  </a:cxn>
                  <a:cxn ang="0">
                    <a:pos x="0" y="0"/>
                  </a:cxn>
                </a:cxnLst>
                <a:rect l="0" t="0" r="r" b="b"/>
                <a:pathLst>
                  <a:path w="72" h="321">
                    <a:moveTo>
                      <a:pt x="0" y="0"/>
                    </a:moveTo>
                    <a:lnTo>
                      <a:pt x="14" y="1"/>
                    </a:lnTo>
                    <a:lnTo>
                      <a:pt x="24" y="5"/>
                    </a:lnTo>
                    <a:lnTo>
                      <a:pt x="33" y="12"/>
                    </a:lnTo>
                    <a:lnTo>
                      <a:pt x="39" y="18"/>
                    </a:lnTo>
                    <a:lnTo>
                      <a:pt x="45" y="27"/>
                    </a:lnTo>
                    <a:lnTo>
                      <a:pt x="56" y="47"/>
                    </a:lnTo>
                    <a:lnTo>
                      <a:pt x="63" y="56"/>
                    </a:lnTo>
                    <a:lnTo>
                      <a:pt x="72" y="64"/>
                    </a:lnTo>
                    <a:lnTo>
                      <a:pt x="72" y="65"/>
                    </a:lnTo>
                    <a:lnTo>
                      <a:pt x="71" y="66"/>
                    </a:lnTo>
                    <a:lnTo>
                      <a:pt x="69" y="66"/>
                    </a:lnTo>
                    <a:lnTo>
                      <a:pt x="65" y="69"/>
                    </a:lnTo>
                    <a:lnTo>
                      <a:pt x="62" y="79"/>
                    </a:lnTo>
                    <a:lnTo>
                      <a:pt x="60" y="93"/>
                    </a:lnTo>
                    <a:lnTo>
                      <a:pt x="58" y="111"/>
                    </a:lnTo>
                    <a:lnTo>
                      <a:pt x="57" y="133"/>
                    </a:lnTo>
                    <a:lnTo>
                      <a:pt x="57" y="232"/>
                    </a:lnTo>
                    <a:lnTo>
                      <a:pt x="58" y="255"/>
                    </a:lnTo>
                    <a:lnTo>
                      <a:pt x="58" y="277"/>
                    </a:lnTo>
                    <a:lnTo>
                      <a:pt x="59" y="295"/>
                    </a:lnTo>
                    <a:lnTo>
                      <a:pt x="59" y="309"/>
                    </a:lnTo>
                    <a:lnTo>
                      <a:pt x="60" y="319"/>
                    </a:lnTo>
                    <a:lnTo>
                      <a:pt x="60" y="321"/>
                    </a:lnTo>
                    <a:lnTo>
                      <a:pt x="44" y="285"/>
                    </a:lnTo>
                    <a:lnTo>
                      <a:pt x="31" y="248"/>
                    </a:lnTo>
                    <a:lnTo>
                      <a:pt x="20" y="210"/>
                    </a:lnTo>
                    <a:lnTo>
                      <a:pt x="13" y="173"/>
                    </a:lnTo>
                    <a:lnTo>
                      <a:pt x="7" y="138"/>
                    </a:lnTo>
                    <a:lnTo>
                      <a:pt x="3" y="103"/>
                    </a:lnTo>
                    <a:lnTo>
                      <a:pt x="1" y="73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83"/>
              <p:cNvSpPr>
                <a:spLocks/>
              </p:cNvSpPr>
              <p:nvPr/>
            </p:nvSpPr>
            <p:spPr bwMode="auto">
              <a:xfrm>
                <a:off x="8850592" y="3960812"/>
                <a:ext cx="25400" cy="555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4"/>
                  </a:cxn>
                  <a:cxn ang="0">
                    <a:pos x="8" y="11"/>
                  </a:cxn>
                  <a:cxn ang="0">
                    <a:pos x="12" y="21"/>
                  </a:cxn>
                  <a:cxn ang="0">
                    <a:pos x="14" y="29"/>
                  </a:cxn>
                  <a:cxn ang="0">
                    <a:pos x="16" y="35"/>
                  </a:cxn>
                  <a:cxn ang="0">
                    <a:pos x="10" y="24"/>
                  </a:cxn>
                  <a:cxn ang="0">
                    <a:pos x="5" y="11"/>
                  </a:cxn>
                  <a:cxn ang="0">
                    <a:pos x="3" y="6"/>
                  </a:cxn>
                  <a:cxn ang="0">
                    <a:pos x="0" y="0"/>
                  </a:cxn>
                </a:cxnLst>
                <a:rect l="0" t="0" r="r" b="b"/>
                <a:pathLst>
                  <a:path w="16" h="35">
                    <a:moveTo>
                      <a:pt x="0" y="0"/>
                    </a:moveTo>
                    <a:lnTo>
                      <a:pt x="4" y="4"/>
                    </a:lnTo>
                    <a:lnTo>
                      <a:pt x="8" y="11"/>
                    </a:lnTo>
                    <a:lnTo>
                      <a:pt x="12" y="21"/>
                    </a:lnTo>
                    <a:lnTo>
                      <a:pt x="14" y="29"/>
                    </a:lnTo>
                    <a:lnTo>
                      <a:pt x="16" y="35"/>
                    </a:lnTo>
                    <a:lnTo>
                      <a:pt x="10" y="24"/>
                    </a:lnTo>
                    <a:lnTo>
                      <a:pt x="5" y="11"/>
                    </a:lnTo>
                    <a:lnTo>
                      <a:pt x="3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84"/>
              <p:cNvSpPr>
                <a:spLocks/>
              </p:cNvSpPr>
              <p:nvPr/>
            </p:nvSpPr>
            <p:spPr bwMode="auto">
              <a:xfrm>
                <a:off x="8845829" y="3960812"/>
                <a:ext cx="96838" cy="25558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3" y="0"/>
                  </a:cxn>
                  <a:cxn ang="0">
                    <a:pos x="6" y="6"/>
                  </a:cxn>
                  <a:cxn ang="0">
                    <a:pos x="8" y="11"/>
                  </a:cxn>
                  <a:cxn ang="0">
                    <a:pos x="13" y="24"/>
                  </a:cxn>
                  <a:cxn ang="0">
                    <a:pos x="19" y="35"/>
                  </a:cxn>
                  <a:cxn ang="0">
                    <a:pos x="19" y="37"/>
                  </a:cxn>
                  <a:cxn ang="0">
                    <a:pos x="18" y="45"/>
                  </a:cxn>
                  <a:cxn ang="0">
                    <a:pos x="20" y="55"/>
                  </a:cxn>
                  <a:cxn ang="0">
                    <a:pos x="24" y="69"/>
                  </a:cxn>
                  <a:cxn ang="0">
                    <a:pos x="28" y="84"/>
                  </a:cxn>
                  <a:cxn ang="0">
                    <a:pos x="40" y="115"/>
                  </a:cxn>
                  <a:cxn ang="0">
                    <a:pos x="46" y="129"/>
                  </a:cxn>
                  <a:cxn ang="0">
                    <a:pos x="52" y="141"/>
                  </a:cxn>
                  <a:cxn ang="0">
                    <a:pos x="57" y="152"/>
                  </a:cxn>
                  <a:cxn ang="0">
                    <a:pos x="60" y="159"/>
                  </a:cxn>
                  <a:cxn ang="0">
                    <a:pos x="61" y="161"/>
                  </a:cxn>
                  <a:cxn ang="0">
                    <a:pos x="41" y="129"/>
                  </a:cxn>
                  <a:cxn ang="0">
                    <a:pos x="26" y="98"/>
                  </a:cxn>
                  <a:cxn ang="0">
                    <a:pos x="16" y="71"/>
                  </a:cxn>
                  <a:cxn ang="0">
                    <a:pos x="8" y="48"/>
                  </a:cxn>
                  <a:cxn ang="0">
                    <a:pos x="1" y="13"/>
                  </a:cxn>
                  <a:cxn ang="0">
                    <a:pos x="0" y="4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61" h="161">
                    <a:moveTo>
                      <a:pt x="1" y="0"/>
                    </a:moveTo>
                    <a:lnTo>
                      <a:pt x="3" y="0"/>
                    </a:lnTo>
                    <a:lnTo>
                      <a:pt x="6" y="6"/>
                    </a:lnTo>
                    <a:lnTo>
                      <a:pt x="8" y="11"/>
                    </a:lnTo>
                    <a:lnTo>
                      <a:pt x="13" y="24"/>
                    </a:lnTo>
                    <a:lnTo>
                      <a:pt x="19" y="35"/>
                    </a:lnTo>
                    <a:lnTo>
                      <a:pt x="19" y="37"/>
                    </a:lnTo>
                    <a:lnTo>
                      <a:pt x="18" y="45"/>
                    </a:lnTo>
                    <a:lnTo>
                      <a:pt x="20" y="55"/>
                    </a:lnTo>
                    <a:lnTo>
                      <a:pt x="24" y="69"/>
                    </a:lnTo>
                    <a:lnTo>
                      <a:pt x="28" y="84"/>
                    </a:lnTo>
                    <a:lnTo>
                      <a:pt x="40" y="115"/>
                    </a:lnTo>
                    <a:lnTo>
                      <a:pt x="46" y="129"/>
                    </a:lnTo>
                    <a:lnTo>
                      <a:pt x="52" y="141"/>
                    </a:lnTo>
                    <a:lnTo>
                      <a:pt x="57" y="152"/>
                    </a:lnTo>
                    <a:lnTo>
                      <a:pt x="60" y="159"/>
                    </a:lnTo>
                    <a:lnTo>
                      <a:pt x="61" y="161"/>
                    </a:lnTo>
                    <a:lnTo>
                      <a:pt x="41" y="129"/>
                    </a:lnTo>
                    <a:lnTo>
                      <a:pt x="26" y="98"/>
                    </a:lnTo>
                    <a:lnTo>
                      <a:pt x="16" y="71"/>
                    </a:lnTo>
                    <a:lnTo>
                      <a:pt x="8" y="48"/>
                    </a:lnTo>
                    <a:lnTo>
                      <a:pt x="1" y="13"/>
                    </a:lnTo>
                    <a:lnTo>
                      <a:pt x="0" y="4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85"/>
              <p:cNvSpPr>
                <a:spLocks noEditPoints="1"/>
              </p:cNvSpPr>
              <p:nvPr/>
            </p:nvSpPr>
            <p:spPr bwMode="auto">
              <a:xfrm>
                <a:off x="9453842" y="4406900"/>
                <a:ext cx="25400" cy="73025"/>
              </a:xfrm>
              <a:custGeom>
                <a:avLst/>
                <a:gdLst/>
                <a:ahLst/>
                <a:cxnLst>
                  <a:cxn ang="0">
                    <a:pos x="2" y="41"/>
                  </a:cxn>
                  <a:cxn ang="0">
                    <a:pos x="1" y="44"/>
                  </a:cxn>
                  <a:cxn ang="0">
                    <a:pos x="0" y="46"/>
                  </a:cxn>
                  <a:cxn ang="0">
                    <a:pos x="2" y="41"/>
                  </a:cxn>
                  <a:cxn ang="0">
                    <a:pos x="16" y="0"/>
                  </a:cxn>
                  <a:cxn ang="0">
                    <a:pos x="8" y="23"/>
                  </a:cxn>
                  <a:cxn ang="0">
                    <a:pos x="2" y="41"/>
                  </a:cxn>
                  <a:cxn ang="0">
                    <a:pos x="3" y="37"/>
                  </a:cxn>
                  <a:cxn ang="0">
                    <a:pos x="6" y="28"/>
                  </a:cxn>
                  <a:cxn ang="0">
                    <a:pos x="10" y="15"/>
                  </a:cxn>
                  <a:cxn ang="0">
                    <a:pos x="16" y="0"/>
                  </a:cxn>
                </a:cxnLst>
                <a:rect l="0" t="0" r="r" b="b"/>
                <a:pathLst>
                  <a:path w="16" h="46">
                    <a:moveTo>
                      <a:pt x="2" y="41"/>
                    </a:moveTo>
                    <a:lnTo>
                      <a:pt x="1" y="44"/>
                    </a:lnTo>
                    <a:lnTo>
                      <a:pt x="0" y="46"/>
                    </a:lnTo>
                    <a:lnTo>
                      <a:pt x="2" y="41"/>
                    </a:lnTo>
                    <a:close/>
                    <a:moveTo>
                      <a:pt x="16" y="0"/>
                    </a:moveTo>
                    <a:lnTo>
                      <a:pt x="8" y="23"/>
                    </a:lnTo>
                    <a:lnTo>
                      <a:pt x="2" y="41"/>
                    </a:lnTo>
                    <a:lnTo>
                      <a:pt x="3" y="37"/>
                    </a:lnTo>
                    <a:lnTo>
                      <a:pt x="6" y="28"/>
                    </a:lnTo>
                    <a:lnTo>
                      <a:pt x="10" y="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651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86"/>
              <p:cNvSpPr>
                <a:spLocks/>
              </p:cNvSpPr>
              <p:nvPr/>
            </p:nvSpPr>
            <p:spPr bwMode="auto">
              <a:xfrm>
                <a:off x="9560204" y="3919537"/>
                <a:ext cx="7938" cy="2540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5" y="0"/>
                  </a:cxn>
                  <a:cxn ang="0">
                    <a:pos x="1" y="7"/>
                  </a:cxn>
                  <a:cxn ang="0">
                    <a:pos x="1" y="16"/>
                  </a:cxn>
                  <a:cxn ang="0">
                    <a:pos x="0" y="8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3" y="0"/>
                  </a:cxn>
                </a:cxnLst>
                <a:rect l="0" t="0" r="r" b="b"/>
                <a:pathLst>
                  <a:path w="5" h="16">
                    <a:moveTo>
                      <a:pt x="3" y="0"/>
                    </a:moveTo>
                    <a:lnTo>
                      <a:pt x="5" y="0"/>
                    </a:lnTo>
                    <a:lnTo>
                      <a:pt x="1" y="7"/>
                    </a:lnTo>
                    <a:lnTo>
                      <a:pt x="1" y="16"/>
                    </a:lnTo>
                    <a:lnTo>
                      <a:pt x="0" y="8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87"/>
              <p:cNvSpPr>
                <a:spLocks/>
              </p:cNvSpPr>
              <p:nvPr/>
            </p:nvSpPr>
            <p:spPr bwMode="auto">
              <a:xfrm>
                <a:off x="9479242" y="3919537"/>
                <a:ext cx="109538" cy="487363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60" y="2"/>
                  </a:cxn>
                  <a:cxn ang="0">
                    <a:pos x="61" y="4"/>
                  </a:cxn>
                  <a:cxn ang="0">
                    <a:pos x="63" y="5"/>
                  </a:cxn>
                  <a:cxn ang="0">
                    <a:pos x="63" y="15"/>
                  </a:cxn>
                  <a:cxn ang="0">
                    <a:pos x="64" y="29"/>
                  </a:cxn>
                  <a:cxn ang="0">
                    <a:pos x="66" y="45"/>
                  </a:cxn>
                  <a:cxn ang="0">
                    <a:pos x="68" y="64"/>
                  </a:cxn>
                  <a:cxn ang="0">
                    <a:pos x="69" y="84"/>
                  </a:cxn>
                  <a:cxn ang="0">
                    <a:pos x="68" y="106"/>
                  </a:cxn>
                  <a:cxn ang="0">
                    <a:pos x="65" y="127"/>
                  </a:cxn>
                  <a:cxn ang="0">
                    <a:pos x="58" y="149"/>
                  </a:cxn>
                  <a:cxn ang="0">
                    <a:pos x="51" y="166"/>
                  </a:cxn>
                  <a:cxn ang="0">
                    <a:pos x="43" y="187"/>
                  </a:cxn>
                  <a:cxn ang="0">
                    <a:pos x="34" y="210"/>
                  </a:cxn>
                  <a:cxn ang="0">
                    <a:pos x="26" y="236"/>
                  </a:cxn>
                  <a:cxn ang="0">
                    <a:pos x="8" y="285"/>
                  </a:cxn>
                  <a:cxn ang="0">
                    <a:pos x="0" y="307"/>
                  </a:cxn>
                  <a:cxn ang="0">
                    <a:pos x="12" y="267"/>
                  </a:cxn>
                  <a:cxn ang="0">
                    <a:pos x="23" y="230"/>
                  </a:cxn>
                  <a:cxn ang="0">
                    <a:pos x="30" y="195"/>
                  </a:cxn>
                  <a:cxn ang="0">
                    <a:pos x="37" y="163"/>
                  </a:cxn>
                  <a:cxn ang="0">
                    <a:pos x="42" y="134"/>
                  </a:cxn>
                  <a:cxn ang="0">
                    <a:pos x="46" y="110"/>
                  </a:cxn>
                  <a:cxn ang="0">
                    <a:pos x="48" y="90"/>
                  </a:cxn>
                  <a:cxn ang="0">
                    <a:pos x="50" y="76"/>
                  </a:cxn>
                  <a:cxn ang="0">
                    <a:pos x="51" y="66"/>
                  </a:cxn>
                  <a:cxn ang="0">
                    <a:pos x="51" y="63"/>
                  </a:cxn>
                  <a:cxn ang="0">
                    <a:pos x="54" y="58"/>
                  </a:cxn>
                  <a:cxn ang="0">
                    <a:pos x="57" y="55"/>
                  </a:cxn>
                  <a:cxn ang="0">
                    <a:pos x="60" y="55"/>
                  </a:cxn>
                  <a:cxn ang="0">
                    <a:pos x="62" y="54"/>
                  </a:cxn>
                  <a:cxn ang="0">
                    <a:pos x="63" y="52"/>
                  </a:cxn>
                  <a:cxn ang="0">
                    <a:pos x="63" y="49"/>
                  </a:cxn>
                  <a:cxn ang="0">
                    <a:pos x="61" y="43"/>
                  </a:cxn>
                  <a:cxn ang="0">
                    <a:pos x="58" y="33"/>
                  </a:cxn>
                  <a:cxn ang="0">
                    <a:pos x="55" y="27"/>
                  </a:cxn>
                  <a:cxn ang="0">
                    <a:pos x="54" y="21"/>
                  </a:cxn>
                  <a:cxn ang="0">
                    <a:pos x="52" y="16"/>
                  </a:cxn>
                  <a:cxn ang="0">
                    <a:pos x="52" y="7"/>
                  </a:cxn>
                  <a:cxn ang="0">
                    <a:pos x="56" y="0"/>
                  </a:cxn>
                </a:cxnLst>
                <a:rect l="0" t="0" r="r" b="b"/>
                <a:pathLst>
                  <a:path w="69" h="307">
                    <a:moveTo>
                      <a:pt x="56" y="0"/>
                    </a:moveTo>
                    <a:lnTo>
                      <a:pt x="60" y="2"/>
                    </a:lnTo>
                    <a:lnTo>
                      <a:pt x="61" y="4"/>
                    </a:lnTo>
                    <a:lnTo>
                      <a:pt x="63" y="5"/>
                    </a:lnTo>
                    <a:lnTo>
                      <a:pt x="63" y="15"/>
                    </a:lnTo>
                    <a:lnTo>
                      <a:pt x="64" y="29"/>
                    </a:lnTo>
                    <a:lnTo>
                      <a:pt x="66" y="45"/>
                    </a:lnTo>
                    <a:lnTo>
                      <a:pt x="68" y="64"/>
                    </a:lnTo>
                    <a:lnTo>
                      <a:pt x="69" y="84"/>
                    </a:lnTo>
                    <a:lnTo>
                      <a:pt x="68" y="106"/>
                    </a:lnTo>
                    <a:lnTo>
                      <a:pt x="65" y="127"/>
                    </a:lnTo>
                    <a:lnTo>
                      <a:pt x="58" y="149"/>
                    </a:lnTo>
                    <a:lnTo>
                      <a:pt x="51" y="166"/>
                    </a:lnTo>
                    <a:lnTo>
                      <a:pt x="43" y="187"/>
                    </a:lnTo>
                    <a:lnTo>
                      <a:pt x="34" y="210"/>
                    </a:lnTo>
                    <a:lnTo>
                      <a:pt x="26" y="236"/>
                    </a:lnTo>
                    <a:lnTo>
                      <a:pt x="8" y="285"/>
                    </a:lnTo>
                    <a:lnTo>
                      <a:pt x="0" y="307"/>
                    </a:lnTo>
                    <a:lnTo>
                      <a:pt x="12" y="267"/>
                    </a:lnTo>
                    <a:lnTo>
                      <a:pt x="23" y="230"/>
                    </a:lnTo>
                    <a:lnTo>
                      <a:pt x="30" y="195"/>
                    </a:lnTo>
                    <a:lnTo>
                      <a:pt x="37" y="163"/>
                    </a:lnTo>
                    <a:lnTo>
                      <a:pt x="42" y="134"/>
                    </a:lnTo>
                    <a:lnTo>
                      <a:pt x="46" y="110"/>
                    </a:lnTo>
                    <a:lnTo>
                      <a:pt x="48" y="90"/>
                    </a:lnTo>
                    <a:lnTo>
                      <a:pt x="50" y="76"/>
                    </a:lnTo>
                    <a:lnTo>
                      <a:pt x="51" y="66"/>
                    </a:lnTo>
                    <a:lnTo>
                      <a:pt x="51" y="63"/>
                    </a:lnTo>
                    <a:lnTo>
                      <a:pt x="54" y="58"/>
                    </a:lnTo>
                    <a:lnTo>
                      <a:pt x="57" y="55"/>
                    </a:lnTo>
                    <a:lnTo>
                      <a:pt x="60" y="55"/>
                    </a:lnTo>
                    <a:lnTo>
                      <a:pt x="62" y="54"/>
                    </a:lnTo>
                    <a:lnTo>
                      <a:pt x="63" y="52"/>
                    </a:lnTo>
                    <a:lnTo>
                      <a:pt x="63" y="49"/>
                    </a:lnTo>
                    <a:lnTo>
                      <a:pt x="61" y="43"/>
                    </a:lnTo>
                    <a:lnTo>
                      <a:pt x="58" y="33"/>
                    </a:lnTo>
                    <a:lnTo>
                      <a:pt x="55" y="27"/>
                    </a:lnTo>
                    <a:lnTo>
                      <a:pt x="54" y="21"/>
                    </a:lnTo>
                    <a:lnTo>
                      <a:pt x="52" y="16"/>
                    </a:lnTo>
                    <a:lnTo>
                      <a:pt x="52" y="7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88"/>
              <p:cNvSpPr>
                <a:spLocks/>
              </p:cNvSpPr>
              <p:nvPr/>
            </p:nvSpPr>
            <p:spPr bwMode="auto">
              <a:xfrm>
                <a:off x="9630054" y="4776787"/>
                <a:ext cx="804863" cy="1951038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19" y="12"/>
                  </a:cxn>
                  <a:cxn ang="0">
                    <a:pos x="72" y="46"/>
                  </a:cxn>
                  <a:cxn ang="0">
                    <a:pos x="120" y="82"/>
                  </a:cxn>
                  <a:cxn ang="0">
                    <a:pos x="175" y="127"/>
                  </a:cxn>
                  <a:cxn ang="0">
                    <a:pos x="232" y="182"/>
                  </a:cxn>
                  <a:cxn ang="0">
                    <a:pos x="292" y="246"/>
                  </a:cxn>
                  <a:cxn ang="0">
                    <a:pos x="348" y="319"/>
                  </a:cxn>
                  <a:cxn ang="0">
                    <a:pos x="400" y="402"/>
                  </a:cxn>
                  <a:cxn ang="0">
                    <a:pos x="443" y="493"/>
                  </a:cxn>
                  <a:cxn ang="0">
                    <a:pos x="474" y="594"/>
                  </a:cxn>
                  <a:cxn ang="0">
                    <a:pos x="492" y="671"/>
                  </a:cxn>
                  <a:cxn ang="0">
                    <a:pos x="503" y="748"/>
                  </a:cxn>
                  <a:cxn ang="0">
                    <a:pos x="507" y="825"/>
                  </a:cxn>
                  <a:cxn ang="0">
                    <a:pos x="500" y="901"/>
                  </a:cxn>
                  <a:cxn ang="0">
                    <a:pos x="478" y="975"/>
                  </a:cxn>
                  <a:cxn ang="0">
                    <a:pos x="438" y="1050"/>
                  </a:cxn>
                  <a:cxn ang="0">
                    <a:pos x="377" y="1122"/>
                  </a:cxn>
                  <a:cxn ang="0">
                    <a:pos x="291" y="1194"/>
                  </a:cxn>
                  <a:cxn ang="0">
                    <a:pos x="238" y="1226"/>
                  </a:cxn>
                  <a:cxn ang="0">
                    <a:pos x="247" y="1207"/>
                  </a:cxn>
                  <a:cxn ang="0">
                    <a:pos x="261" y="1170"/>
                  </a:cxn>
                  <a:cxn ang="0">
                    <a:pos x="280" y="1118"/>
                  </a:cxn>
                  <a:cxn ang="0">
                    <a:pos x="300" y="1052"/>
                  </a:cxn>
                  <a:cxn ang="0">
                    <a:pos x="319" y="977"/>
                  </a:cxn>
                  <a:cxn ang="0">
                    <a:pos x="335" y="893"/>
                  </a:cxn>
                  <a:cxn ang="0">
                    <a:pos x="345" y="803"/>
                  </a:cxn>
                  <a:cxn ang="0">
                    <a:pos x="346" y="710"/>
                  </a:cxn>
                  <a:cxn ang="0">
                    <a:pos x="338" y="616"/>
                  </a:cxn>
                  <a:cxn ang="0">
                    <a:pos x="311" y="503"/>
                  </a:cxn>
                  <a:cxn ang="0">
                    <a:pos x="271" y="385"/>
                  </a:cxn>
                  <a:cxn ang="0">
                    <a:pos x="225" y="284"/>
                  </a:cxn>
                  <a:cxn ang="0">
                    <a:pos x="176" y="200"/>
                  </a:cxn>
                  <a:cxn ang="0">
                    <a:pos x="129" y="132"/>
                  </a:cxn>
                  <a:cxn ang="0">
                    <a:pos x="84" y="78"/>
                  </a:cxn>
                  <a:cxn ang="0">
                    <a:pos x="46" y="39"/>
                  </a:cxn>
                  <a:cxn ang="0">
                    <a:pos x="17" y="13"/>
                  </a:cxn>
                  <a:cxn ang="0">
                    <a:pos x="2" y="2"/>
                  </a:cxn>
                </a:cxnLst>
                <a:rect l="0" t="0" r="r" b="b"/>
                <a:pathLst>
                  <a:path w="507" h="1229">
                    <a:moveTo>
                      <a:pt x="0" y="0"/>
                    </a:moveTo>
                    <a:lnTo>
                      <a:pt x="2" y="1"/>
                    </a:lnTo>
                    <a:lnTo>
                      <a:pt x="9" y="5"/>
                    </a:lnTo>
                    <a:lnTo>
                      <a:pt x="19" y="12"/>
                    </a:lnTo>
                    <a:lnTo>
                      <a:pt x="34" y="20"/>
                    </a:lnTo>
                    <a:lnTo>
                      <a:pt x="72" y="46"/>
                    </a:lnTo>
                    <a:lnTo>
                      <a:pt x="95" y="62"/>
                    </a:lnTo>
                    <a:lnTo>
                      <a:pt x="120" y="82"/>
                    </a:lnTo>
                    <a:lnTo>
                      <a:pt x="146" y="102"/>
                    </a:lnTo>
                    <a:lnTo>
                      <a:pt x="175" y="127"/>
                    </a:lnTo>
                    <a:lnTo>
                      <a:pt x="203" y="153"/>
                    </a:lnTo>
                    <a:lnTo>
                      <a:pt x="232" y="182"/>
                    </a:lnTo>
                    <a:lnTo>
                      <a:pt x="262" y="213"/>
                    </a:lnTo>
                    <a:lnTo>
                      <a:pt x="292" y="246"/>
                    </a:lnTo>
                    <a:lnTo>
                      <a:pt x="320" y="281"/>
                    </a:lnTo>
                    <a:lnTo>
                      <a:pt x="348" y="319"/>
                    </a:lnTo>
                    <a:lnTo>
                      <a:pt x="375" y="359"/>
                    </a:lnTo>
                    <a:lnTo>
                      <a:pt x="400" y="402"/>
                    </a:lnTo>
                    <a:lnTo>
                      <a:pt x="422" y="446"/>
                    </a:lnTo>
                    <a:lnTo>
                      <a:pt x="443" y="493"/>
                    </a:lnTo>
                    <a:lnTo>
                      <a:pt x="460" y="543"/>
                    </a:lnTo>
                    <a:lnTo>
                      <a:pt x="474" y="594"/>
                    </a:lnTo>
                    <a:lnTo>
                      <a:pt x="483" y="633"/>
                    </a:lnTo>
                    <a:lnTo>
                      <a:pt x="492" y="671"/>
                    </a:lnTo>
                    <a:lnTo>
                      <a:pt x="499" y="710"/>
                    </a:lnTo>
                    <a:lnTo>
                      <a:pt x="503" y="748"/>
                    </a:lnTo>
                    <a:lnTo>
                      <a:pt x="506" y="787"/>
                    </a:lnTo>
                    <a:lnTo>
                      <a:pt x="507" y="825"/>
                    </a:lnTo>
                    <a:lnTo>
                      <a:pt x="505" y="863"/>
                    </a:lnTo>
                    <a:lnTo>
                      <a:pt x="500" y="901"/>
                    </a:lnTo>
                    <a:lnTo>
                      <a:pt x="491" y="938"/>
                    </a:lnTo>
                    <a:lnTo>
                      <a:pt x="478" y="975"/>
                    </a:lnTo>
                    <a:lnTo>
                      <a:pt x="460" y="1012"/>
                    </a:lnTo>
                    <a:lnTo>
                      <a:pt x="438" y="1050"/>
                    </a:lnTo>
                    <a:lnTo>
                      <a:pt x="410" y="1086"/>
                    </a:lnTo>
                    <a:lnTo>
                      <a:pt x="377" y="1122"/>
                    </a:lnTo>
                    <a:lnTo>
                      <a:pt x="337" y="1158"/>
                    </a:lnTo>
                    <a:lnTo>
                      <a:pt x="291" y="1194"/>
                    </a:lnTo>
                    <a:lnTo>
                      <a:pt x="237" y="1229"/>
                    </a:lnTo>
                    <a:lnTo>
                      <a:pt x="238" y="1226"/>
                    </a:lnTo>
                    <a:lnTo>
                      <a:pt x="242" y="1220"/>
                    </a:lnTo>
                    <a:lnTo>
                      <a:pt x="247" y="1207"/>
                    </a:lnTo>
                    <a:lnTo>
                      <a:pt x="254" y="1190"/>
                    </a:lnTo>
                    <a:lnTo>
                      <a:pt x="261" y="1170"/>
                    </a:lnTo>
                    <a:lnTo>
                      <a:pt x="270" y="1145"/>
                    </a:lnTo>
                    <a:lnTo>
                      <a:pt x="280" y="1118"/>
                    </a:lnTo>
                    <a:lnTo>
                      <a:pt x="290" y="1087"/>
                    </a:lnTo>
                    <a:lnTo>
                      <a:pt x="300" y="1052"/>
                    </a:lnTo>
                    <a:lnTo>
                      <a:pt x="310" y="1016"/>
                    </a:lnTo>
                    <a:lnTo>
                      <a:pt x="319" y="977"/>
                    </a:lnTo>
                    <a:lnTo>
                      <a:pt x="328" y="936"/>
                    </a:lnTo>
                    <a:lnTo>
                      <a:pt x="335" y="893"/>
                    </a:lnTo>
                    <a:lnTo>
                      <a:pt x="340" y="849"/>
                    </a:lnTo>
                    <a:lnTo>
                      <a:pt x="345" y="803"/>
                    </a:lnTo>
                    <a:lnTo>
                      <a:pt x="347" y="757"/>
                    </a:lnTo>
                    <a:lnTo>
                      <a:pt x="346" y="710"/>
                    </a:lnTo>
                    <a:lnTo>
                      <a:pt x="343" y="662"/>
                    </a:lnTo>
                    <a:lnTo>
                      <a:pt x="338" y="616"/>
                    </a:lnTo>
                    <a:lnTo>
                      <a:pt x="329" y="569"/>
                    </a:lnTo>
                    <a:lnTo>
                      <a:pt x="311" y="503"/>
                    </a:lnTo>
                    <a:lnTo>
                      <a:pt x="293" y="442"/>
                    </a:lnTo>
                    <a:lnTo>
                      <a:pt x="271" y="385"/>
                    </a:lnTo>
                    <a:lnTo>
                      <a:pt x="249" y="332"/>
                    </a:lnTo>
                    <a:lnTo>
                      <a:pt x="225" y="284"/>
                    </a:lnTo>
                    <a:lnTo>
                      <a:pt x="201" y="240"/>
                    </a:lnTo>
                    <a:lnTo>
                      <a:pt x="176" y="200"/>
                    </a:lnTo>
                    <a:lnTo>
                      <a:pt x="152" y="164"/>
                    </a:lnTo>
                    <a:lnTo>
                      <a:pt x="129" y="132"/>
                    </a:lnTo>
                    <a:lnTo>
                      <a:pt x="105" y="102"/>
                    </a:lnTo>
                    <a:lnTo>
                      <a:pt x="84" y="78"/>
                    </a:lnTo>
                    <a:lnTo>
                      <a:pt x="64" y="56"/>
                    </a:lnTo>
                    <a:lnTo>
                      <a:pt x="46" y="39"/>
                    </a:lnTo>
                    <a:lnTo>
                      <a:pt x="30" y="24"/>
                    </a:lnTo>
                    <a:lnTo>
                      <a:pt x="17" y="13"/>
                    </a:lnTo>
                    <a:lnTo>
                      <a:pt x="8" y="6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25000"/>
                  <a:alpha val="13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13" name="Group 212"/>
              <p:cNvGrpSpPr/>
              <p:nvPr/>
            </p:nvGrpSpPr>
            <p:grpSpPr>
              <a:xfrm>
                <a:off x="8934729" y="4494212"/>
                <a:ext cx="750888" cy="236538"/>
                <a:chOff x="8934729" y="4494212"/>
                <a:chExt cx="750888" cy="236538"/>
              </a:xfrm>
            </p:grpSpPr>
            <p:sp>
              <p:nvSpPr>
                <p:cNvPr id="215" name="Freeform 90"/>
                <p:cNvSpPr>
                  <a:spLocks/>
                </p:cNvSpPr>
                <p:nvPr/>
              </p:nvSpPr>
              <p:spPr bwMode="auto">
                <a:xfrm>
                  <a:off x="8936317" y="4589462"/>
                  <a:ext cx="749300" cy="128588"/>
                </a:xfrm>
                <a:custGeom>
                  <a:avLst/>
                  <a:gdLst/>
                  <a:ahLst/>
                  <a:cxnLst>
                    <a:cxn ang="0">
                      <a:pos x="423" y="0"/>
                    </a:cxn>
                    <a:cxn ang="0">
                      <a:pos x="430" y="0"/>
                    </a:cxn>
                    <a:cxn ang="0">
                      <a:pos x="424" y="2"/>
                    </a:cxn>
                    <a:cxn ang="0">
                      <a:pos x="423" y="5"/>
                    </a:cxn>
                    <a:cxn ang="0">
                      <a:pos x="426" y="9"/>
                    </a:cxn>
                    <a:cxn ang="0">
                      <a:pos x="431" y="14"/>
                    </a:cxn>
                    <a:cxn ang="0">
                      <a:pos x="439" y="19"/>
                    </a:cxn>
                    <a:cxn ang="0">
                      <a:pos x="447" y="25"/>
                    </a:cxn>
                    <a:cxn ang="0">
                      <a:pos x="455" y="31"/>
                    </a:cxn>
                    <a:cxn ang="0">
                      <a:pos x="463" y="36"/>
                    </a:cxn>
                    <a:cxn ang="0">
                      <a:pos x="469" y="41"/>
                    </a:cxn>
                    <a:cxn ang="0">
                      <a:pos x="472" y="44"/>
                    </a:cxn>
                    <a:cxn ang="0">
                      <a:pos x="471" y="46"/>
                    </a:cxn>
                    <a:cxn ang="0">
                      <a:pos x="463" y="49"/>
                    </a:cxn>
                    <a:cxn ang="0">
                      <a:pos x="452" y="53"/>
                    </a:cxn>
                    <a:cxn ang="0">
                      <a:pos x="435" y="57"/>
                    </a:cxn>
                    <a:cxn ang="0">
                      <a:pos x="414" y="61"/>
                    </a:cxn>
                    <a:cxn ang="0">
                      <a:pos x="389" y="65"/>
                    </a:cxn>
                    <a:cxn ang="0">
                      <a:pos x="359" y="69"/>
                    </a:cxn>
                    <a:cxn ang="0">
                      <a:pos x="325" y="73"/>
                    </a:cxn>
                    <a:cxn ang="0">
                      <a:pos x="285" y="76"/>
                    </a:cxn>
                    <a:cxn ang="0">
                      <a:pos x="240" y="78"/>
                    </a:cxn>
                    <a:cxn ang="0">
                      <a:pos x="190" y="80"/>
                    </a:cxn>
                    <a:cxn ang="0">
                      <a:pos x="134" y="81"/>
                    </a:cxn>
                    <a:cxn ang="0">
                      <a:pos x="74" y="81"/>
                    </a:cxn>
                    <a:cxn ang="0">
                      <a:pos x="8" y="80"/>
                    </a:cxn>
                    <a:cxn ang="0">
                      <a:pos x="2" y="80"/>
                    </a:cxn>
                    <a:cxn ang="0">
                      <a:pos x="2" y="78"/>
                    </a:cxn>
                    <a:cxn ang="0">
                      <a:pos x="1" y="74"/>
                    </a:cxn>
                    <a:cxn ang="0">
                      <a:pos x="0" y="67"/>
                    </a:cxn>
                    <a:cxn ang="0">
                      <a:pos x="0" y="59"/>
                    </a:cxn>
                    <a:cxn ang="0">
                      <a:pos x="1" y="50"/>
                    </a:cxn>
                    <a:cxn ang="0">
                      <a:pos x="3" y="43"/>
                    </a:cxn>
                    <a:cxn ang="0">
                      <a:pos x="7" y="36"/>
                    </a:cxn>
                    <a:cxn ang="0">
                      <a:pos x="12" y="32"/>
                    </a:cxn>
                    <a:cxn ang="0">
                      <a:pos x="20" y="30"/>
                    </a:cxn>
                    <a:cxn ang="0">
                      <a:pos x="28" y="30"/>
                    </a:cxn>
                    <a:cxn ang="0">
                      <a:pos x="41" y="29"/>
                    </a:cxn>
                    <a:cxn ang="0">
                      <a:pos x="59" y="28"/>
                    </a:cxn>
                    <a:cxn ang="0">
                      <a:pos x="81" y="26"/>
                    </a:cxn>
                    <a:cxn ang="0">
                      <a:pos x="106" y="25"/>
                    </a:cxn>
                    <a:cxn ang="0">
                      <a:pos x="134" y="23"/>
                    </a:cxn>
                    <a:cxn ang="0">
                      <a:pos x="165" y="20"/>
                    </a:cxn>
                    <a:cxn ang="0">
                      <a:pos x="196" y="18"/>
                    </a:cxn>
                    <a:cxn ang="0">
                      <a:pos x="228" y="15"/>
                    </a:cxn>
                    <a:cxn ang="0">
                      <a:pos x="291" y="11"/>
                    </a:cxn>
                    <a:cxn ang="0">
                      <a:pos x="321" y="8"/>
                    </a:cxn>
                    <a:cxn ang="0">
                      <a:pos x="348" y="6"/>
                    </a:cxn>
                    <a:cxn ang="0">
                      <a:pos x="373" y="4"/>
                    </a:cxn>
                    <a:cxn ang="0">
                      <a:pos x="394" y="3"/>
                    </a:cxn>
                    <a:cxn ang="0">
                      <a:pos x="412" y="1"/>
                    </a:cxn>
                    <a:cxn ang="0">
                      <a:pos x="423" y="0"/>
                    </a:cxn>
                  </a:cxnLst>
                  <a:rect l="0" t="0" r="r" b="b"/>
                  <a:pathLst>
                    <a:path w="472" h="81">
                      <a:moveTo>
                        <a:pt x="423" y="0"/>
                      </a:moveTo>
                      <a:lnTo>
                        <a:pt x="430" y="0"/>
                      </a:lnTo>
                      <a:lnTo>
                        <a:pt x="424" y="2"/>
                      </a:lnTo>
                      <a:lnTo>
                        <a:pt x="423" y="5"/>
                      </a:lnTo>
                      <a:lnTo>
                        <a:pt x="426" y="9"/>
                      </a:lnTo>
                      <a:lnTo>
                        <a:pt x="431" y="14"/>
                      </a:lnTo>
                      <a:lnTo>
                        <a:pt x="439" y="19"/>
                      </a:lnTo>
                      <a:lnTo>
                        <a:pt x="447" y="25"/>
                      </a:lnTo>
                      <a:lnTo>
                        <a:pt x="455" y="31"/>
                      </a:lnTo>
                      <a:lnTo>
                        <a:pt x="463" y="36"/>
                      </a:lnTo>
                      <a:lnTo>
                        <a:pt x="469" y="41"/>
                      </a:lnTo>
                      <a:lnTo>
                        <a:pt x="472" y="44"/>
                      </a:lnTo>
                      <a:lnTo>
                        <a:pt x="471" y="46"/>
                      </a:lnTo>
                      <a:lnTo>
                        <a:pt x="463" y="49"/>
                      </a:lnTo>
                      <a:lnTo>
                        <a:pt x="452" y="53"/>
                      </a:lnTo>
                      <a:lnTo>
                        <a:pt x="435" y="57"/>
                      </a:lnTo>
                      <a:lnTo>
                        <a:pt x="414" y="61"/>
                      </a:lnTo>
                      <a:lnTo>
                        <a:pt x="389" y="65"/>
                      </a:lnTo>
                      <a:lnTo>
                        <a:pt x="359" y="69"/>
                      </a:lnTo>
                      <a:lnTo>
                        <a:pt x="325" y="73"/>
                      </a:lnTo>
                      <a:lnTo>
                        <a:pt x="285" y="76"/>
                      </a:lnTo>
                      <a:lnTo>
                        <a:pt x="240" y="78"/>
                      </a:lnTo>
                      <a:lnTo>
                        <a:pt x="190" y="80"/>
                      </a:lnTo>
                      <a:lnTo>
                        <a:pt x="134" y="81"/>
                      </a:lnTo>
                      <a:lnTo>
                        <a:pt x="74" y="81"/>
                      </a:lnTo>
                      <a:lnTo>
                        <a:pt x="8" y="80"/>
                      </a:lnTo>
                      <a:lnTo>
                        <a:pt x="2" y="80"/>
                      </a:lnTo>
                      <a:lnTo>
                        <a:pt x="2" y="78"/>
                      </a:lnTo>
                      <a:lnTo>
                        <a:pt x="1" y="74"/>
                      </a:lnTo>
                      <a:lnTo>
                        <a:pt x="0" y="67"/>
                      </a:lnTo>
                      <a:lnTo>
                        <a:pt x="0" y="59"/>
                      </a:lnTo>
                      <a:lnTo>
                        <a:pt x="1" y="50"/>
                      </a:lnTo>
                      <a:lnTo>
                        <a:pt x="3" y="43"/>
                      </a:lnTo>
                      <a:lnTo>
                        <a:pt x="7" y="36"/>
                      </a:lnTo>
                      <a:lnTo>
                        <a:pt x="12" y="32"/>
                      </a:lnTo>
                      <a:lnTo>
                        <a:pt x="20" y="30"/>
                      </a:lnTo>
                      <a:lnTo>
                        <a:pt x="28" y="30"/>
                      </a:lnTo>
                      <a:lnTo>
                        <a:pt x="41" y="29"/>
                      </a:lnTo>
                      <a:lnTo>
                        <a:pt x="59" y="28"/>
                      </a:lnTo>
                      <a:lnTo>
                        <a:pt x="81" y="26"/>
                      </a:lnTo>
                      <a:lnTo>
                        <a:pt x="106" y="25"/>
                      </a:lnTo>
                      <a:lnTo>
                        <a:pt x="134" y="23"/>
                      </a:lnTo>
                      <a:lnTo>
                        <a:pt x="165" y="20"/>
                      </a:lnTo>
                      <a:lnTo>
                        <a:pt x="196" y="18"/>
                      </a:lnTo>
                      <a:lnTo>
                        <a:pt x="228" y="15"/>
                      </a:lnTo>
                      <a:lnTo>
                        <a:pt x="291" y="11"/>
                      </a:lnTo>
                      <a:lnTo>
                        <a:pt x="321" y="8"/>
                      </a:lnTo>
                      <a:lnTo>
                        <a:pt x="348" y="6"/>
                      </a:lnTo>
                      <a:lnTo>
                        <a:pt x="373" y="4"/>
                      </a:lnTo>
                      <a:lnTo>
                        <a:pt x="394" y="3"/>
                      </a:lnTo>
                      <a:lnTo>
                        <a:pt x="412" y="1"/>
                      </a:lnTo>
                      <a:lnTo>
                        <a:pt x="423" y="0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91"/>
                <p:cNvSpPr>
                  <a:spLocks/>
                </p:cNvSpPr>
                <p:nvPr/>
              </p:nvSpPr>
              <p:spPr bwMode="auto">
                <a:xfrm>
                  <a:off x="9034742" y="4643437"/>
                  <a:ext cx="153988" cy="84138"/>
                </a:xfrm>
                <a:custGeom>
                  <a:avLst/>
                  <a:gdLst/>
                  <a:ahLst/>
                  <a:cxnLst>
                    <a:cxn ang="0">
                      <a:pos x="27" y="0"/>
                    </a:cxn>
                    <a:cxn ang="0">
                      <a:pos x="39" y="2"/>
                    </a:cxn>
                    <a:cxn ang="0">
                      <a:pos x="50" y="7"/>
                    </a:cxn>
                    <a:cxn ang="0">
                      <a:pos x="56" y="12"/>
                    </a:cxn>
                    <a:cxn ang="0">
                      <a:pos x="63" y="17"/>
                    </a:cxn>
                    <a:cxn ang="0">
                      <a:pos x="78" y="31"/>
                    </a:cxn>
                    <a:cxn ang="0">
                      <a:pos x="86" y="37"/>
                    </a:cxn>
                    <a:cxn ang="0">
                      <a:pos x="92" y="42"/>
                    </a:cxn>
                    <a:cxn ang="0">
                      <a:pos x="96" y="44"/>
                    </a:cxn>
                    <a:cxn ang="0">
                      <a:pos x="97" y="46"/>
                    </a:cxn>
                    <a:cxn ang="0">
                      <a:pos x="93" y="48"/>
                    </a:cxn>
                    <a:cxn ang="0">
                      <a:pos x="86" y="50"/>
                    </a:cxn>
                    <a:cxn ang="0">
                      <a:pos x="76" y="52"/>
                    </a:cxn>
                    <a:cxn ang="0">
                      <a:pos x="65" y="53"/>
                    </a:cxn>
                    <a:cxn ang="0">
                      <a:pos x="52" y="52"/>
                    </a:cxn>
                    <a:cxn ang="0">
                      <a:pos x="50" y="51"/>
                    </a:cxn>
                    <a:cxn ang="0">
                      <a:pos x="40" y="41"/>
                    </a:cxn>
                    <a:cxn ang="0">
                      <a:pos x="32" y="34"/>
                    </a:cxn>
                    <a:cxn ang="0">
                      <a:pos x="15" y="18"/>
                    </a:cxn>
                    <a:cxn ang="0">
                      <a:pos x="7" y="11"/>
                    </a:cxn>
                    <a:cxn ang="0">
                      <a:pos x="0" y="6"/>
                    </a:cxn>
                    <a:cxn ang="0">
                      <a:pos x="2" y="5"/>
                    </a:cxn>
                    <a:cxn ang="0">
                      <a:pos x="9" y="3"/>
                    </a:cxn>
                    <a:cxn ang="0">
                      <a:pos x="18" y="1"/>
                    </a:cxn>
                    <a:cxn ang="0">
                      <a:pos x="27" y="0"/>
                    </a:cxn>
                  </a:cxnLst>
                  <a:rect l="0" t="0" r="r" b="b"/>
                  <a:pathLst>
                    <a:path w="97" h="53">
                      <a:moveTo>
                        <a:pt x="27" y="0"/>
                      </a:moveTo>
                      <a:lnTo>
                        <a:pt x="39" y="2"/>
                      </a:lnTo>
                      <a:lnTo>
                        <a:pt x="50" y="7"/>
                      </a:lnTo>
                      <a:lnTo>
                        <a:pt x="56" y="12"/>
                      </a:lnTo>
                      <a:lnTo>
                        <a:pt x="63" y="17"/>
                      </a:lnTo>
                      <a:lnTo>
                        <a:pt x="78" y="31"/>
                      </a:lnTo>
                      <a:lnTo>
                        <a:pt x="86" y="37"/>
                      </a:lnTo>
                      <a:lnTo>
                        <a:pt x="92" y="42"/>
                      </a:lnTo>
                      <a:lnTo>
                        <a:pt x="96" y="44"/>
                      </a:lnTo>
                      <a:lnTo>
                        <a:pt x="97" y="46"/>
                      </a:lnTo>
                      <a:lnTo>
                        <a:pt x="93" y="48"/>
                      </a:lnTo>
                      <a:lnTo>
                        <a:pt x="86" y="50"/>
                      </a:lnTo>
                      <a:lnTo>
                        <a:pt x="76" y="52"/>
                      </a:lnTo>
                      <a:lnTo>
                        <a:pt x="65" y="53"/>
                      </a:lnTo>
                      <a:lnTo>
                        <a:pt x="52" y="52"/>
                      </a:lnTo>
                      <a:lnTo>
                        <a:pt x="50" y="51"/>
                      </a:lnTo>
                      <a:lnTo>
                        <a:pt x="40" y="41"/>
                      </a:lnTo>
                      <a:lnTo>
                        <a:pt x="32" y="34"/>
                      </a:lnTo>
                      <a:lnTo>
                        <a:pt x="15" y="18"/>
                      </a:lnTo>
                      <a:lnTo>
                        <a:pt x="7" y="11"/>
                      </a:lnTo>
                      <a:lnTo>
                        <a:pt x="0" y="6"/>
                      </a:lnTo>
                      <a:lnTo>
                        <a:pt x="2" y="5"/>
                      </a:lnTo>
                      <a:lnTo>
                        <a:pt x="9" y="3"/>
                      </a:lnTo>
                      <a:lnTo>
                        <a:pt x="18" y="1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92"/>
                <p:cNvSpPr>
                  <a:spLocks/>
                </p:cNvSpPr>
                <p:nvPr/>
              </p:nvSpPr>
              <p:spPr bwMode="auto">
                <a:xfrm>
                  <a:off x="8945842" y="4648200"/>
                  <a:ext cx="147638" cy="82550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36" y="1"/>
                    </a:cxn>
                    <a:cxn ang="0">
                      <a:pos x="47" y="7"/>
                    </a:cxn>
                    <a:cxn ang="0">
                      <a:pos x="53" y="12"/>
                    </a:cxn>
                    <a:cxn ang="0">
                      <a:pos x="60" y="17"/>
                    </a:cxn>
                    <a:cxn ang="0">
                      <a:pos x="76" y="31"/>
                    </a:cxn>
                    <a:cxn ang="0">
                      <a:pos x="83" y="37"/>
                    </a:cxn>
                    <a:cxn ang="0">
                      <a:pos x="89" y="42"/>
                    </a:cxn>
                    <a:cxn ang="0">
                      <a:pos x="93" y="44"/>
                    </a:cxn>
                    <a:cxn ang="0">
                      <a:pos x="93" y="46"/>
                    </a:cxn>
                    <a:cxn ang="0">
                      <a:pos x="89" y="48"/>
                    </a:cxn>
                    <a:cxn ang="0">
                      <a:pos x="83" y="50"/>
                    </a:cxn>
                    <a:cxn ang="0">
                      <a:pos x="73" y="51"/>
                    </a:cxn>
                    <a:cxn ang="0">
                      <a:pos x="62" y="52"/>
                    </a:cxn>
                    <a:cxn ang="0">
                      <a:pos x="49" y="51"/>
                    </a:cxn>
                    <a:cxn ang="0">
                      <a:pos x="47" y="50"/>
                    </a:cxn>
                    <a:cxn ang="0">
                      <a:pos x="43" y="46"/>
                    </a:cxn>
                    <a:cxn ang="0">
                      <a:pos x="35" y="39"/>
                    </a:cxn>
                    <a:cxn ang="0">
                      <a:pos x="26" y="31"/>
                    </a:cxn>
                    <a:cxn ang="0">
                      <a:pos x="17" y="22"/>
                    </a:cxn>
                    <a:cxn ang="0">
                      <a:pos x="7" y="14"/>
                    </a:cxn>
                    <a:cxn ang="0">
                      <a:pos x="0" y="7"/>
                    </a:cxn>
                    <a:cxn ang="0">
                      <a:pos x="3" y="4"/>
                    </a:cxn>
                    <a:cxn ang="0">
                      <a:pos x="12" y="1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93" h="52">
                      <a:moveTo>
                        <a:pt x="23" y="0"/>
                      </a:moveTo>
                      <a:lnTo>
                        <a:pt x="36" y="1"/>
                      </a:lnTo>
                      <a:lnTo>
                        <a:pt x="47" y="7"/>
                      </a:lnTo>
                      <a:lnTo>
                        <a:pt x="53" y="12"/>
                      </a:lnTo>
                      <a:lnTo>
                        <a:pt x="60" y="17"/>
                      </a:lnTo>
                      <a:lnTo>
                        <a:pt x="76" y="31"/>
                      </a:lnTo>
                      <a:lnTo>
                        <a:pt x="83" y="37"/>
                      </a:lnTo>
                      <a:lnTo>
                        <a:pt x="89" y="42"/>
                      </a:lnTo>
                      <a:lnTo>
                        <a:pt x="93" y="44"/>
                      </a:lnTo>
                      <a:lnTo>
                        <a:pt x="93" y="46"/>
                      </a:lnTo>
                      <a:lnTo>
                        <a:pt x="89" y="48"/>
                      </a:lnTo>
                      <a:lnTo>
                        <a:pt x="83" y="50"/>
                      </a:lnTo>
                      <a:lnTo>
                        <a:pt x="73" y="51"/>
                      </a:lnTo>
                      <a:lnTo>
                        <a:pt x="62" y="52"/>
                      </a:lnTo>
                      <a:lnTo>
                        <a:pt x="49" y="51"/>
                      </a:lnTo>
                      <a:lnTo>
                        <a:pt x="47" y="50"/>
                      </a:lnTo>
                      <a:lnTo>
                        <a:pt x="43" y="46"/>
                      </a:lnTo>
                      <a:lnTo>
                        <a:pt x="35" y="39"/>
                      </a:lnTo>
                      <a:lnTo>
                        <a:pt x="26" y="31"/>
                      </a:lnTo>
                      <a:lnTo>
                        <a:pt x="17" y="22"/>
                      </a:lnTo>
                      <a:lnTo>
                        <a:pt x="7" y="14"/>
                      </a:lnTo>
                      <a:lnTo>
                        <a:pt x="0" y="7"/>
                      </a:lnTo>
                      <a:lnTo>
                        <a:pt x="3" y="4"/>
                      </a:lnTo>
                      <a:lnTo>
                        <a:pt x="12" y="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93"/>
                <p:cNvSpPr>
                  <a:spLocks/>
                </p:cNvSpPr>
                <p:nvPr/>
              </p:nvSpPr>
              <p:spPr bwMode="auto">
                <a:xfrm>
                  <a:off x="8934729" y="4670425"/>
                  <a:ext cx="63500" cy="60325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0" y="7"/>
                    </a:cxn>
                    <a:cxn ang="0">
                      <a:pos x="28" y="21"/>
                    </a:cxn>
                    <a:cxn ang="0">
                      <a:pos x="35" y="27"/>
                    </a:cxn>
                    <a:cxn ang="0">
                      <a:pos x="39" y="30"/>
                    </a:cxn>
                    <a:cxn ang="0">
                      <a:pos x="40" y="32"/>
                    </a:cxn>
                    <a:cxn ang="0">
                      <a:pos x="35" y="35"/>
                    </a:cxn>
                    <a:cxn ang="0">
                      <a:pos x="27" y="36"/>
                    </a:cxn>
                    <a:cxn ang="0">
                      <a:pos x="15" y="38"/>
                    </a:cxn>
                    <a:cxn ang="0">
                      <a:pos x="3" y="38"/>
                    </a:cxn>
                    <a:cxn ang="0">
                      <a:pos x="3" y="36"/>
                    </a:cxn>
                    <a:cxn ang="0">
                      <a:pos x="0" y="22"/>
                    </a:cxn>
                    <a:cxn ang="0">
                      <a:pos x="0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0" h="38">
                      <a:moveTo>
                        <a:pt x="3" y="0"/>
                      </a:moveTo>
                      <a:lnTo>
                        <a:pt x="10" y="7"/>
                      </a:lnTo>
                      <a:lnTo>
                        <a:pt x="28" y="21"/>
                      </a:lnTo>
                      <a:lnTo>
                        <a:pt x="35" y="27"/>
                      </a:lnTo>
                      <a:lnTo>
                        <a:pt x="39" y="30"/>
                      </a:lnTo>
                      <a:lnTo>
                        <a:pt x="40" y="32"/>
                      </a:lnTo>
                      <a:lnTo>
                        <a:pt x="35" y="35"/>
                      </a:lnTo>
                      <a:lnTo>
                        <a:pt x="27" y="36"/>
                      </a:lnTo>
                      <a:lnTo>
                        <a:pt x="15" y="38"/>
                      </a:lnTo>
                      <a:lnTo>
                        <a:pt x="3" y="38"/>
                      </a:lnTo>
                      <a:lnTo>
                        <a:pt x="3" y="36"/>
                      </a:lnTo>
                      <a:lnTo>
                        <a:pt x="0" y="22"/>
                      </a:lnTo>
                      <a:lnTo>
                        <a:pt x="0" y="9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94"/>
                <p:cNvSpPr>
                  <a:spLocks/>
                </p:cNvSpPr>
                <p:nvPr/>
              </p:nvSpPr>
              <p:spPr bwMode="auto">
                <a:xfrm>
                  <a:off x="9126817" y="4643437"/>
                  <a:ext cx="152400" cy="84138"/>
                </a:xfrm>
                <a:custGeom>
                  <a:avLst/>
                  <a:gdLst/>
                  <a:ahLst/>
                  <a:cxnLst>
                    <a:cxn ang="0">
                      <a:pos x="28" y="0"/>
                    </a:cxn>
                    <a:cxn ang="0">
                      <a:pos x="40" y="2"/>
                    </a:cxn>
                    <a:cxn ang="0">
                      <a:pos x="50" y="7"/>
                    </a:cxn>
                    <a:cxn ang="0">
                      <a:pos x="56" y="12"/>
                    </a:cxn>
                    <a:cxn ang="0">
                      <a:pos x="63" y="17"/>
                    </a:cxn>
                    <a:cxn ang="0">
                      <a:pos x="79" y="31"/>
                    </a:cxn>
                    <a:cxn ang="0">
                      <a:pos x="86" y="37"/>
                    </a:cxn>
                    <a:cxn ang="0">
                      <a:pos x="91" y="42"/>
                    </a:cxn>
                    <a:cxn ang="0">
                      <a:pos x="95" y="44"/>
                    </a:cxn>
                    <a:cxn ang="0">
                      <a:pos x="96" y="46"/>
                    </a:cxn>
                    <a:cxn ang="0">
                      <a:pos x="92" y="48"/>
                    </a:cxn>
                    <a:cxn ang="0">
                      <a:pos x="86" y="50"/>
                    </a:cxn>
                    <a:cxn ang="0">
                      <a:pos x="76" y="52"/>
                    </a:cxn>
                    <a:cxn ang="0">
                      <a:pos x="64" y="53"/>
                    </a:cxn>
                    <a:cxn ang="0">
                      <a:pos x="52" y="52"/>
                    </a:cxn>
                    <a:cxn ang="0">
                      <a:pos x="50" y="51"/>
                    </a:cxn>
                    <a:cxn ang="0">
                      <a:pos x="47" y="47"/>
                    </a:cxn>
                    <a:cxn ang="0">
                      <a:pos x="40" y="41"/>
                    </a:cxn>
                    <a:cxn ang="0">
                      <a:pos x="32" y="34"/>
                    </a:cxn>
                    <a:cxn ang="0">
                      <a:pos x="24" y="26"/>
                    </a:cxn>
                    <a:cxn ang="0">
                      <a:pos x="15" y="18"/>
                    </a:cxn>
                    <a:cxn ang="0">
                      <a:pos x="7" y="11"/>
                    </a:cxn>
                    <a:cxn ang="0">
                      <a:pos x="0" y="6"/>
                    </a:cxn>
                    <a:cxn ang="0">
                      <a:pos x="2" y="5"/>
                    </a:cxn>
                    <a:cxn ang="0">
                      <a:pos x="9" y="3"/>
                    </a:cxn>
                    <a:cxn ang="0">
                      <a:pos x="17" y="1"/>
                    </a:cxn>
                    <a:cxn ang="0">
                      <a:pos x="28" y="0"/>
                    </a:cxn>
                  </a:cxnLst>
                  <a:rect l="0" t="0" r="r" b="b"/>
                  <a:pathLst>
                    <a:path w="96" h="53">
                      <a:moveTo>
                        <a:pt x="28" y="0"/>
                      </a:moveTo>
                      <a:lnTo>
                        <a:pt x="40" y="2"/>
                      </a:lnTo>
                      <a:lnTo>
                        <a:pt x="50" y="7"/>
                      </a:lnTo>
                      <a:lnTo>
                        <a:pt x="56" y="12"/>
                      </a:lnTo>
                      <a:lnTo>
                        <a:pt x="63" y="17"/>
                      </a:lnTo>
                      <a:lnTo>
                        <a:pt x="79" y="31"/>
                      </a:lnTo>
                      <a:lnTo>
                        <a:pt x="86" y="37"/>
                      </a:lnTo>
                      <a:lnTo>
                        <a:pt x="91" y="42"/>
                      </a:lnTo>
                      <a:lnTo>
                        <a:pt x="95" y="44"/>
                      </a:lnTo>
                      <a:lnTo>
                        <a:pt x="96" y="46"/>
                      </a:lnTo>
                      <a:lnTo>
                        <a:pt x="92" y="48"/>
                      </a:lnTo>
                      <a:lnTo>
                        <a:pt x="86" y="50"/>
                      </a:lnTo>
                      <a:lnTo>
                        <a:pt x="76" y="52"/>
                      </a:lnTo>
                      <a:lnTo>
                        <a:pt x="64" y="53"/>
                      </a:lnTo>
                      <a:lnTo>
                        <a:pt x="52" y="52"/>
                      </a:lnTo>
                      <a:lnTo>
                        <a:pt x="50" y="51"/>
                      </a:lnTo>
                      <a:lnTo>
                        <a:pt x="47" y="47"/>
                      </a:lnTo>
                      <a:lnTo>
                        <a:pt x="40" y="41"/>
                      </a:lnTo>
                      <a:lnTo>
                        <a:pt x="32" y="34"/>
                      </a:lnTo>
                      <a:lnTo>
                        <a:pt x="24" y="26"/>
                      </a:lnTo>
                      <a:lnTo>
                        <a:pt x="15" y="18"/>
                      </a:lnTo>
                      <a:lnTo>
                        <a:pt x="7" y="11"/>
                      </a:lnTo>
                      <a:lnTo>
                        <a:pt x="0" y="6"/>
                      </a:lnTo>
                      <a:lnTo>
                        <a:pt x="2" y="5"/>
                      </a:lnTo>
                      <a:lnTo>
                        <a:pt x="9" y="3"/>
                      </a:lnTo>
                      <a:lnTo>
                        <a:pt x="17" y="1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5"/>
                <p:cNvSpPr>
                  <a:spLocks/>
                </p:cNvSpPr>
                <p:nvPr/>
              </p:nvSpPr>
              <p:spPr bwMode="auto">
                <a:xfrm>
                  <a:off x="9214129" y="4641850"/>
                  <a:ext cx="152400" cy="84138"/>
                </a:xfrm>
                <a:custGeom>
                  <a:avLst/>
                  <a:gdLst/>
                  <a:ahLst/>
                  <a:cxnLst>
                    <a:cxn ang="0">
                      <a:pos x="28" y="0"/>
                    </a:cxn>
                    <a:cxn ang="0">
                      <a:pos x="39" y="2"/>
                    </a:cxn>
                    <a:cxn ang="0">
                      <a:pos x="50" y="7"/>
                    </a:cxn>
                    <a:cxn ang="0">
                      <a:pos x="56" y="12"/>
                    </a:cxn>
                    <a:cxn ang="0">
                      <a:pos x="63" y="18"/>
                    </a:cxn>
                    <a:cxn ang="0">
                      <a:pos x="71" y="24"/>
                    </a:cxn>
                    <a:cxn ang="0">
                      <a:pos x="78" y="31"/>
                    </a:cxn>
                    <a:cxn ang="0">
                      <a:pos x="85" y="38"/>
                    </a:cxn>
                    <a:cxn ang="0">
                      <a:pos x="91" y="42"/>
                    </a:cxn>
                    <a:cxn ang="0">
                      <a:pos x="95" y="45"/>
                    </a:cxn>
                    <a:cxn ang="0">
                      <a:pos x="96" y="46"/>
                    </a:cxn>
                    <a:cxn ang="0">
                      <a:pos x="92" y="48"/>
                    </a:cxn>
                    <a:cxn ang="0">
                      <a:pos x="85" y="50"/>
                    </a:cxn>
                    <a:cxn ang="0">
                      <a:pos x="75" y="52"/>
                    </a:cxn>
                    <a:cxn ang="0">
                      <a:pos x="65" y="53"/>
                    </a:cxn>
                    <a:cxn ang="0">
                      <a:pos x="52" y="52"/>
                    </a:cxn>
                    <a:cxn ang="0">
                      <a:pos x="50" y="51"/>
                    </a:cxn>
                    <a:cxn ang="0">
                      <a:pos x="46" y="47"/>
                    </a:cxn>
                    <a:cxn ang="0">
                      <a:pos x="39" y="41"/>
                    </a:cxn>
                    <a:cxn ang="0">
                      <a:pos x="33" y="34"/>
                    </a:cxn>
                    <a:cxn ang="0">
                      <a:pos x="15" y="18"/>
                    </a:cxn>
                    <a:cxn ang="0">
                      <a:pos x="7" y="11"/>
                    </a:cxn>
                    <a:cxn ang="0">
                      <a:pos x="0" y="6"/>
                    </a:cxn>
                    <a:cxn ang="0">
                      <a:pos x="2" y="5"/>
                    </a:cxn>
                    <a:cxn ang="0">
                      <a:pos x="8" y="3"/>
                    </a:cxn>
                    <a:cxn ang="0">
                      <a:pos x="17" y="1"/>
                    </a:cxn>
                    <a:cxn ang="0">
                      <a:pos x="28" y="0"/>
                    </a:cxn>
                  </a:cxnLst>
                  <a:rect l="0" t="0" r="r" b="b"/>
                  <a:pathLst>
                    <a:path w="96" h="53">
                      <a:moveTo>
                        <a:pt x="28" y="0"/>
                      </a:moveTo>
                      <a:lnTo>
                        <a:pt x="39" y="2"/>
                      </a:lnTo>
                      <a:lnTo>
                        <a:pt x="50" y="7"/>
                      </a:lnTo>
                      <a:lnTo>
                        <a:pt x="56" y="12"/>
                      </a:lnTo>
                      <a:lnTo>
                        <a:pt x="63" y="18"/>
                      </a:lnTo>
                      <a:lnTo>
                        <a:pt x="71" y="24"/>
                      </a:lnTo>
                      <a:lnTo>
                        <a:pt x="78" y="31"/>
                      </a:lnTo>
                      <a:lnTo>
                        <a:pt x="85" y="38"/>
                      </a:lnTo>
                      <a:lnTo>
                        <a:pt x="91" y="42"/>
                      </a:lnTo>
                      <a:lnTo>
                        <a:pt x="95" y="45"/>
                      </a:lnTo>
                      <a:lnTo>
                        <a:pt x="96" y="46"/>
                      </a:lnTo>
                      <a:lnTo>
                        <a:pt x="92" y="48"/>
                      </a:lnTo>
                      <a:lnTo>
                        <a:pt x="85" y="50"/>
                      </a:lnTo>
                      <a:lnTo>
                        <a:pt x="75" y="52"/>
                      </a:lnTo>
                      <a:lnTo>
                        <a:pt x="65" y="53"/>
                      </a:lnTo>
                      <a:lnTo>
                        <a:pt x="52" y="52"/>
                      </a:lnTo>
                      <a:lnTo>
                        <a:pt x="50" y="51"/>
                      </a:lnTo>
                      <a:lnTo>
                        <a:pt x="46" y="47"/>
                      </a:lnTo>
                      <a:lnTo>
                        <a:pt x="39" y="41"/>
                      </a:lnTo>
                      <a:lnTo>
                        <a:pt x="33" y="34"/>
                      </a:lnTo>
                      <a:lnTo>
                        <a:pt x="15" y="18"/>
                      </a:lnTo>
                      <a:lnTo>
                        <a:pt x="7" y="11"/>
                      </a:lnTo>
                      <a:lnTo>
                        <a:pt x="0" y="6"/>
                      </a:lnTo>
                      <a:lnTo>
                        <a:pt x="2" y="5"/>
                      </a:lnTo>
                      <a:lnTo>
                        <a:pt x="8" y="3"/>
                      </a:lnTo>
                      <a:lnTo>
                        <a:pt x="17" y="1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6"/>
                <p:cNvSpPr>
                  <a:spLocks/>
                </p:cNvSpPr>
                <p:nvPr/>
              </p:nvSpPr>
              <p:spPr bwMode="auto">
                <a:xfrm>
                  <a:off x="9301442" y="4630737"/>
                  <a:ext cx="153988" cy="84138"/>
                </a:xfrm>
                <a:custGeom>
                  <a:avLst/>
                  <a:gdLst/>
                  <a:ahLst/>
                  <a:cxnLst>
                    <a:cxn ang="0">
                      <a:pos x="27" y="0"/>
                    </a:cxn>
                    <a:cxn ang="0">
                      <a:pos x="39" y="2"/>
                    </a:cxn>
                    <a:cxn ang="0">
                      <a:pos x="50" y="7"/>
                    </a:cxn>
                    <a:cxn ang="0">
                      <a:pos x="52" y="9"/>
                    </a:cxn>
                    <a:cxn ang="0">
                      <a:pos x="57" y="13"/>
                    </a:cxn>
                    <a:cxn ang="0">
                      <a:pos x="62" y="18"/>
                    </a:cxn>
                    <a:cxn ang="0">
                      <a:pos x="70" y="24"/>
                    </a:cxn>
                    <a:cxn ang="0">
                      <a:pos x="86" y="38"/>
                    </a:cxn>
                    <a:cxn ang="0">
                      <a:pos x="92" y="42"/>
                    </a:cxn>
                    <a:cxn ang="0">
                      <a:pos x="96" y="45"/>
                    </a:cxn>
                    <a:cxn ang="0">
                      <a:pos x="97" y="47"/>
                    </a:cxn>
                    <a:cxn ang="0">
                      <a:pos x="93" y="49"/>
                    </a:cxn>
                    <a:cxn ang="0">
                      <a:pos x="86" y="51"/>
                    </a:cxn>
                    <a:cxn ang="0">
                      <a:pos x="76" y="52"/>
                    </a:cxn>
                    <a:cxn ang="0">
                      <a:pos x="64" y="53"/>
                    </a:cxn>
                    <a:cxn ang="0">
                      <a:pos x="52" y="52"/>
                    </a:cxn>
                    <a:cxn ang="0">
                      <a:pos x="50" y="51"/>
                    </a:cxn>
                    <a:cxn ang="0">
                      <a:pos x="40" y="41"/>
                    </a:cxn>
                    <a:cxn ang="0">
                      <a:pos x="32" y="34"/>
                    </a:cxn>
                    <a:cxn ang="0">
                      <a:pos x="15" y="18"/>
                    </a:cxn>
                    <a:cxn ang="0">
                      <a:pos x="7" y="12"/>
                    </a:cxn>
                    <a:cxn ang="0">
                      <a:pos x="0" y="6"/>
                    </a:cxn>
                    <a:cxn ang="0">
                      <a:pos x="2" y="5"/>
                    </a:cxn>
                    <a:cxn ang="0">
                      <a:pos x="9" y="3"/>
                    </a:cxn>
                    <a:cxn ang="0">
                      <a:pos x="18" y="1"/>
                    </a:cxn>
                    <a:cxn ang="0">
                      <a:pos x="27" y="0"/>
                    </a:cxn>
                  </a:cxnLst>
                  <a:rect l="0" t="0" r="r" b="b"/>
                  <a:pathLst>
                    <a:path w="97" h="53">
                      <a:moveTo>
                        <a:pt x="27" y="0"/>
                      </a:moveTo>
                      <a:lnTo>
                        <a:pt x="39" y="2"/>
                      </a:lnTo>
                      <a:lnTo>
                        <a:pt x="50" y="7"/>
                      </a:lnTo>
                      <a:lnTo>
                        <a:pt x="52" y="9"/>
                      </a:lnTo>
                      <a:lnTo>
                        <a:pt x="57" y="13"/>
                      </a:lnTo>
                      <a:lnTo>
                        <a:pt x="62" y="18"/>
                      </a:lnTo>
                      <a:lnTo>
                        <a:pt x="70" y="24"/>
                      </a:lnTo>
                      <a:lnTo>
                        <a:pt x="86" y="38"/>
                      </a:lnTo>
                      <a:lnTo>
                        <a:pt x="92" y="42"/>
                      </a:lnTo>
                      <a:lnTo>
                        <a:pt x="96" y="45"/>
                      </a:lnTo>
                      <a:lnTo>
                        <a:pt x="97" y="47"/>
                      </a:lnTo>
                      <a:lnTo>
                        <a:pt x="93" y="49"/>
                      </a:lnTo>
                      <a:lnTo>
                        <a:pt x="86" y="51"/>
                      </a:lnTo>
                      <a:lnTo>
                        <a:pt x="76" y="52"/>
                      </a:lnTo>
                      <a:lnTo>
                        <a:pt x="64" y="53"/>
                      </a:lnTo>
                      <a:lnTo>
                        <a:pt x="52" y="52"/>
                      </a:lnTo>
                      <a:lnTo>
                        <a:pt x="50" y="51"/>
                      </a:lnTo>
                      <a:lnTo>
                        <a:pt x="40" y="41"/>
                      </a:lnTo>
                      <a:lnTo>
                        <a:pt x="32" y="34"/>
                      </a:lnTo>
                      <a:lnTo>
                        <a:pt x="15" y="18"/>
                      </a:lnTo>
                      <a:lnTo>
                        <a:pt x="7" y="12"/>
                      </a:lnTo>
                      <a:lnTo>
                        <a:pt x="0" y="6"/>
                      </a:lnTo>
                      <a:lnTo>
                        <a:pt x="2" y="5"/>
                      </a:lnTo>
                      <a:lnTo>
                        <a:pt x="9" y="3"/>
                      </a:lnTo>
                      <a:lnTo>
                        <a:pt x="18" y="1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7"/>
                <p:cNvSpPr>
                  <a:spLocks/>
                </p:cNvSpPr>
                <p:nvPr/>
              </p:nvSpPr>
              <p:spPr bwMode="auto">
                <a:xfrm>
                  <a:off x="9387167" y="4616450"/>
                  <a:ext cx="152400" cy="85725"/>
                </a:xfrm>
                <a:custGeom>
                  <a:avLst/>
                  <a:gdLst/>
                  <a:ahLst/>
                  <a:cxnLst>
                    <a:cxn ang="0">
                      <a:pos x="28" y="0"/>
                    </a:cxn>
                    <a:cxn ang="0">
                      <a:pos x="40" y="2"/>
                    </a:cxn>
                    <a:cxn ang="0">
                      <a:pos x="50" y="7"/>
                    </a:cxn>
                    <a:cxn ang="0">
                      <a:pos x="56" y="13"/>
                    </a:cxn>
                    <a:cxn ang="0">
                      <a:pos x="63" y="19"/>
                    </a:cxn>
                    <a:cxn ang="0">
                      <a:pos x="71" y="25"/>
                    </a:cxn>
                    <a:cxn ang="0">
                      <a:pos x="79" y="31"/>
                    </a:cxn>
                    <a:cxn ang="0">
                      <a:pos x="86" y="38"/>
                    </a:cxn>
                    <a:cxn ang="0">
                      <a:pos x="91" y="42"/>
                    </a:cxn>
                    <a:cxn ang="0">
                      <a:pos x="95" y="45"/>
                    </a:cxn>
                    <a:cxn ang="0">
                      <a:pos x="96" y="47"/>
                    </a:cxn>
                    <a:cxn ang="0">
                      <a:pos x="92" y="49"/>
                    </a:cxn>
                    <a:cxn ang="0">
                      <a:pos x="86" y="51"/>
                    </a:cxn>
                    <a:cxn ang="0">
                      <a:pos x="76" y="53"/>
                    </a:cxn>
                    <a:cxn ang="0">
                      <a:pos x="64" y="54"/>
                    </a:cxn>
                    <a:cxn ang="0">
                      <a:pos x="52" y="53"/>
                    </a:cxn>
                    <a:cxn ang="0">
                      <a:pos x="50" y="52"/>
                    </a:cxn>
                    <a:cxn ang="0">
                      <a:pos x="47" y="47"/>
                    </a:cxn>
                    <a:cxn ang="0">
                      <a:pos x="40" y="42"/>
                    </a:cxn>
                    <a:cxn ang="0">
                      <a:pos x="24" y="27"/>
                    </a:cxn>
                    <a:cxn ang="0">
                      <a:pos x="15" y="19"/>
                    </a:cxn>
                    <a:cxn ang="0">
                      <a:pos x="7" y="12"/>
                    </a:cxn>
                    <a:cxn ang="0">
                      <a:pos x="0" y="6"/>
                    </a:cxn>
                    <a:cxn ang="0">
                      <a:pos x="2" y="5"/>
                    </a:cxn>
                    <a:cxn ang="0">
                      <a:pos x="8" y="3"/>
                    </a:cxn>
                    <a:cxn ang="0">
                      <a:pos x="17" y="1"/>
                    </a:cxn>
                    <a:cxn ang="0">
                      <a:pos x="28" y="0"/>
                    </a:cxn>
                  </a:cxnLst>
                  <a:rect l="0" t="0" r="r" b="b"/>
                  <a:pathLst>
                    <a:path w="96" h="54">
                      <a:moveTo>
                        <a:pt x="28" y="0"/>
                      </a:moveTo>
                      <a:lnTo>
                        <a:pt x="40" y="2"/>
                      </a:lnTo>
                      <a:lnTo>
                        <a:pt x="50" y="7"/>
                      </a:lnTo>
                      <a:lnTo>
                        <a:pt x="56" y="13"/>
                      </a:lnTo>
                      <a:lnTo>
                        <a:pt x="63" y="19"/>
                      </a:lnTo>
                      <a:lnTo>
                        <a:pt x="71" y="25"/>
                      </a:lnTo>
                      <a:lnTo>
                        <a:pt x="79" y="31"/>
                      </a:lnTo>
                      <a:lnTo>
                        <a:pt x="86" y="38"/>
                      </a:lnTo>
                      <a:lnTo>
                        <a:pt x="91" y="42"/>
                      </a:lnTo>
                      <a:lnTo>
                        <a:pt x="95" y="45"/>
                      </a:lnTo>
                      <a:lnTo>
                        <a:pt x="96" y="47"/>
                      </a:lnTo>
                      <a:lnTo>
                        <a:pt x="92" y="49"/>
                      </a:lnTo>
                      <a:lnTo>
                        <a:pt x="86" y="51"/>
                      </a:lnTo>
                      <a:lnTo>
                        <a:pt x="76" y="53"/>
                      </a:lnTo>
                      <a:lnTo>
                        <a:pt x="64" y="54"/>
                      </a:lnTo>
                      <a:lnTo>
                        <a:pt x="52" y="53"/>
                      </a:lnTo>
                      <a:lnTo>
                        <a:pt x="50" y="52"/>
                      </a:lnTo>
                      <a:lnTo>
                        <a:pt x="47" y="47"/>
                      </a:lnTo>
                      <a:lnTo>
                        <a:pt x="40" y="42"/>
                      </a:lnTo>
                      <a:lnTo>
                        <a:pt x="24" y="27"/>
                      </a:lnTo>
                      <a:lnTo>
                        <a:pt x="15" y="19"/>
                      </a:lnTo>
                      <a:lnTo>
                        <a:pt x="7" y="12"/>
                      </a:lnTo>
                      <a:lnTo>
                        <a:pt x="0" y="6"/>
                      </a:lnTo>
                      <a:lnTo>
                        <a:pt x="2" y="5"/>
                      </a:lnTo>
                      <a:lnTo>
                        <a:pt x="8" y="3"/>
                      </a:lnTo>
                      <a:lnTo>
                        <a:pt x="17" y="1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8"/>
                <p:cNvSpPr>
                  <a:spLocks/>
                </p:cNvSpPr>
                <p:nvPr/>
              </p:nvSpPr>
              <p:spPr bwMode="auto">
                <a:xfrm>
                  <a:off x="9469717" y="4602162"/>
                  <a:ext cx="152400" cy="85725"/>
                </a:xfrm>
                <a:custGeom>
                  <a:avLst/>
                  <a:gdLst/>
                  <a:ahLst/>
                  <a:cxnLst>
                    <a:cxn ang="0">
                      <a:pos x="28" y="0"/>
                    </a:cxn>
                    <a:cxn ang="0">
                      <a:pos x="39" y="2"/>
                    </a:cxn>
                    <a:cxn ang="0">
                      <a:pos x="50" y="7"/>
                    </a:cxn>
                    <a:cxn ang="0">
                      <a:pos x="56" y="13"/>
                    </a:cxn>
                    <a:cxn ang="0">
                      <a:pos x="63" y="19"/>
                    </a:cxn>
                    <a:cxn ang="0">
                      <a:pos x="71" y="25"/>
                    </a:cxn>
                    <a:cxn ang="0">
                      <a:pos x="78" y="32"/>
                    </a:cxn>
                    <a:cxn ang="0">
                      <a:pos x="85" y="38"/>
                    </a:cxn>
                    <a:cxn ang="0">
                      <a:pos x="91" y="42"/>
                    </a:cxn>
                    <a:cxn ang="0">
                      <a:pos x="95" y="45"/>
                    </a:cxn>
                    <a:cxn ang="0">
                      <a:pos x="96" y="47"/>
                    </a:cxn>
                    <a:cxn ang="0">
                      <a:pos x="92" y="49"/>
                    </a:cxn>
                    <a:cxn ang="0">
                      <a:pos x="85" y="51"/>
                    </a:cxn>
                    <a:cxn ang="0">
                      <a:pos x="76" y="53"/>
                    </a:cxn>
                    <a:cxn ang="0">
                      <a:pos x="65" y="54"/>
                    </a:cxn>
                    <a:cxn ang="0">
                      <a:pos x="52" y="53"/>
                    </a:cxn>
                    <a:cxn ang="0">
                      <a:pos x="50" y="52"/>
                    </a:cxn>
                    <a:cxn ang="0">
                      <a:pos x="46" y="47"/>
                    </a:cxn>
                    <a:cxn ang="0">
                      <a:pos x="39" y="42"/>
                    </a:cxn>
                    <a:cxn ang="0">
                      <a:pos x="33" y="35"/>
                    </a:cxn>
                    <a:cxn ang="0">
                      <a:pos x="15" y="19"/>
                    </a:cxn>
                    <a:cxn ang="0">
                      <a:pos x="7" y="12"/>
                    </a:cxn>
                    <a:cxn ang="0">
                      <a:pos x="0" y="6"/>
                    </a:cxn>
                    <a:cxn ang="0">
                      <a:pos x="2" y="5"/>
                    </a:cxn>
                    <a:cxn ang="0">
                      <a:pos x="8" y="3"/>
                    </a:cxn>
                    <a:cxn ang="0">
                      <a:pos x="17" y="1"/>
                    </a:cxn>
                    <a:cxn ang="0">
                      <a:pos x="28" y="0"/>
                    </a:cxn>
                  </a:cxnLst>
                  <a:rect l="0" t="0" r="r" b="b"/>
                  <a:pathLst>
                    <a:path w="96" h="54">
                      <a:moveTo>
                        <a:pt x="28" y="0"/>
                      </a:moveTo>
                      <a:lnTo>
                        <a:pt x="39" y="2"/>
                      </a:lnTo>
                      <a:lnTo>
                        <a:pt x="50" y="7"/>
                      </a:lnTo>
                      <a:lnTo>
                        <a:pt x="56" y="13"/>
                      </a:lnTo>
                      <a:lnTo>
                        <a:pt x="63" y="19"/>
                      </a:lnTo>
                      <a:lnTo>
                        <a:pt x="71" y="25"/>
                      </a:lnTo>
                      <a:lnTo>
                        <a:pt x="78" y="32"/>
                      </a:lnTo>
                      <a:lnTo>
                        <a:pt x="85" y="38"/>
                      </a:lnTo>
                      <a:lnTo>
                        <a:pt x="91" y="42"/>
                      </a:lnTo>
                      <a:lnTo>
                        <a:pt x="95" y="45"/>
                      </a:lnTo>
                      <a:lnTo>
                        <a:pt x="96" y="47"/>
                      </a:lnTo>
                      <a:lnTo>
                        <a:pt x="92" y="49"/>
                      </a:lnTo>
                      <a:lnTo>
                        <a:pt x="85" y="51"/>
                      </a:lnTo>
                      <a:lnTo>
                        <a:pt x="76" y="53"/>
                      </a:lnTo>
                      <a:lnTo>
                        <a:pt x="65" y="54"/>
                      </a:lnTo>
                      <a:lnTo>
                        <a:pt x="52" y="53"/>
                      </a:lnTo>
                      <a:lnTo>
                        <a:pt x="50" y="52"/>
                      </a:lnTo>
                      <a:lnTo>
                        <a:pt x="46" y="47"/>
                      </a:lnTo>
                      <a:lnTo>
                        <a:pt x="39" y="42"/>
                      </a:lnTo>
                      <a:lnTo>
                        <a:pt x="33" y="35"/>
                      </a:lnTo>
                      <a:lnTo>
                        <a:pt x="15" y="19"/>
                      </a:lnTo>
                      <a:lnTo>
                        <a:pt x="7" y="12"/>
                      </a:lnTo>
                      <a:lnTo>
                        <a:pt x="0" y="6"/>
                      </a:lnTo>
                      <a:lnTo>
                        <a:pt x="2" y="5"/>
                      </a:lnTo>
                      <a:lnTo>
                        <a:pt x="8" y="3"/>
                      </a:lnTo>
                      <a:lnTo>
                        <a:pt x="17" y="1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9"/>
                <p:cNvSpPr>
                  <a:spLocks/>
                </p:cNvSpPr>
                <p:nvPr/>
              </p:nvSpPr>
              <p:spPr bwMode="auto">
                <a:xfrm>
                  <a:off x="9553854" y="4591050"/>
                  <a:ext cx="123825" cy="84138"/>
                </a:xfrm>
                <a:custGeom>
                  <a:avLst/>
                  <a:gdLst/>
                  <a:ahLst/>
                  <a:cxnLst>
                    <a:cxn ang="0">
                      <a:pos x="18" y="0"/>
                    </a:cxn>
                    <a:cxn ang="0">
                      <a:pos x="27" y="0"/>
                    </a:cxn>
                    <a:cxn ang="0">
                      <a:pos x="39" y="1"/>
                    </a:cxn>
                    <a:cxn ang="0">
                      <a:pos x="50" y="6"/>
                    </a:cxn>
                    <a:cxn ang="0">
                      <a:pos x="55" y="11"/>
                    </a:cxn>
                    <a:cxn ang="0">
                      <a:pos x="61" y="15"/>
                    </a:cxn>
                    <a:cxn ang="0">
                      <a:pos x="74" y="27"/>
                    </a:cxn>
                    <a:cxn ang="0">
                      <a:pos x="78" y="39"/>
                    </a:cxn>
                    <a:cxn ang="0">
                      <a:pos x="78" y="51"/>
                    </a:cxn>
                    <a:cxn ang="0">
                      <a:pos x="65" y="53"/>
                    </a:cxn>
                    <a:cxn ang="0">
                      <a:pos x="52" y="52"/>
                    </a:cxn>
                    <a:cxn ang="0">
                      <a:pos x="50" y="51"/>
                    </a:cxn>
                    <a:cxn ang="0">
                      <a:pos x="46" y="46"/>
                    </a:cxn>
                    <a:cxn ang="0">
                      <a:pos x="40" y="42"/>
                    </a:cxn>
                    <a:cxn ang="0">
                      <a:pos x="32" y="34"/>
                    </a:cxn>
                    <a:cxn ang="0">
                      <a:pos x="15" y="18"/>
                    </a:cxn>
                    <a:cxn ang="0">
                      <a:pos x="7" y="11"/>
                    </a:cxn>
                    <a:cxn ang="0">
                      <a:pos x="0" y="5"/>
                    </a:cxn>
                    <a:cxn ang="0">
                      <a:pos x="2" y="4"/>
                    </a:cxn>
                    <a:cxn ang="0">
                      <a:pos x="9" y="2"/>
                    </a:cxn>
                    <a:cxn ang="0">
                      <a:pos x="18" y="0"/>
                    </a:cxn>
                  </a:cxnLst>
                  <a:rect l="0" t="0" r="r" b="b"/>
                  <a:pathLst>
                    <a:path w="78" h="53">
                      <a:moveTo>
                        <a:pt x="18" y="0"/>
                      </a:moveTo>
                      <a:lnTo>
                        <a:pt x="27" y="0"/>
                      </a:lnTo>
                      <a:lnTo>
                        <a:pt x="39" y="1"/>
                      </a:lnTo>
                      <a:lnTo>
                        <a:pt x="50" y="6"/>
                      </a:lnTo>
                      <a:lnTo>
                        <a:pt x="55" y="11"/>
                      </a:lnTo>
                      <a:lnTo>
                        <a:pt x="61" y="15"/>
                      </a:lnTo>
                      <a:lnTo>
                        <a:pt x="74" y="27"/>
                      </a:lnTo>
                      <a:lnTo>
                        <a:pt x="78" y="39"/>
                      </a:lnTo>
                      <a:lnTo>
                        <a:pt x="78" y="51"/>
                      </a:lnTo>
                      <a:lnTo>
                        <a:pt x="65" y="53"/>
                      </a:lnTo>
                      <a:lnTo>
                        <a:pt x="52" y="52"/>
                      </a:lnTo>
                      <a:lnTo>
                        <a:pt x="50" y="51"/>
                      </a:lnTo>
                      <a:lnTo>
                        <a:pt x="46" y="46"/>
                      </a:lnTo>
                      <a:lnTo>
                        <a:pt x="40" y="42"/>
                      </a:lnTo>
                      <a:lnTo>
                        <a:pt x="32" y="34"/>
                      </a:lnTo>
                      <a:lnTo>
                        <a:pt x="15" y="18"/>
                      </a:lnTo>
                      <a:lnTo>
                        <a:pt x="7" y="11"/>
                      </a:lnTo>
                      <a:lnTo>
                        <a:pt x="0" y="5"/>
                      </a:lnTo>
                      <a:lnTo>
                        <a:pt x="2" y="4"/>
                      </a:lnTo>
                      <a:lnTo>
                        <a:pt x="9" y="2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100"/>
                <p:cNvSpPr>
                  <a:spLocks/>
                </p:cNvSpPr>
                <p:nvPr/>
              </p:nvSpPr>
              <p:spPr bwMode="auto">
                <a:xfrm>
                  <a:off x="9002992" y="4494212"/>
                  <a:ext cx="587375" cy="130175"/>
                </a:xfrm>
                <a:custGeom>
                  <a:avLst/>
                  <a:gdLst/>
                  <a:ahLst/>
                  <a:cxnLst>
                    <a:cxn ang="0">
                      <a:pos x="338" y="0"/>
                    </a:cxn>
                    <a:cxn ang="0">
                      <a:pos x="349" y="2"/>
                    </a:cxn>
                    <a:cxn ang="0">
                      <a:pos x="358" y="8"/>
                    </a:cxn>
                    <a:cxn ang="0">
                      <a:pos x="367" y="17"/>
                    </a:cxn>
                    <a:cxn ang="0">
                      <a:pos x="370" y="26"/>
                    </a:cxn>
                    <a:cxn ang="0">
                      <a:pos x="370" y="33"/>
                    </a:cxn>
                    <a:cxn ang="0">
                      <a:pos x="367" y="39"/>
                    </a:cxn>
                    <a:cxn ang="0">
                      <a:pos x="358" y="44"/>
                    </a:cxn>
                    <a:cxn ang="0">
                      <a:pos x="345" y="48"/>
                    </a:cxn>
                    <a:cxn ang="0">
                      <a:pos x="329" y="51"/>
                    </a:cxn>
                    <a:cxn ang="0">
                      <a:pos x="307" y="54"/>
                    </a:cxn>
                    <a:cxn ang="0">
                      <a:pos x="288" y="56"/>
                    </a:cxn>
                    <a:cxn ang="0">
                      <a:pos x="264" y="57"/>
                    </a:cxn>
                    <a:cxn ang="0">
                      <a:pos x="238" y="59"/>
                    </a:cxn>
                    <a:cxn ang="0">
                      <a:pos x="209" y="60"/>
                    </a:cxn>
                    <a:cxn ang="0">
                      <a:pos x="151" y="61"/>
                    </a:cxn>
                    <a:cxn ang="0">
                      <a:pos x="124" y="63"/>
                    </a:cxn>
                    <a:cxn ang="0">
                      <a:pos x="100" y="64"/>
                    </a:cxn>
                    <a:cxn ang="0">
                      <a:pos x="80" y="66"/>
                    </a:cxn>
                    <a:cxn ang="0">
                      <a:pos x="65" y="68"/>
                    </a:cxn>
                    <a:cxn ang="0">
                      <a:pos x="44" y="72"/>
                    </a:cxn>
                    <a:cxn ang="0">
                      <a:pos x="28" y="76"/>
                    </a:cxn>
                    <a:cxn ang="0">
                      <a:pos x="18" y="79"/>
                    </a:cxn>
                    <a:cxn ang="0">
                      <a:pos x="12" y="81"/>
                    </a:cxn>
                    <a:cxn ang="0">
                      <a:pos x="10" y="82"/>
                    </a:cxn>
                    <a:cxn ang="0">
                      <a:pos x="9" y="81"/>
                    </a:cxn>
                    <a:cxn ang="0">
                      <a:pos x="7" y="78"/>
                    </a:cxn>
                    <a:cxn ang="0">
                      <a:pos x="5" y="73"/>
                    </a:cxn>
                    <a:cxn ang="0">
                      <a:pos x="2" y="67"/>
                    </a:cxn>
                    <a:cxn ang="0">
                      <a:pos x="0" y="61"/>
                    </a:cxn>
                    <a:cxn ang="0">
                      <a:pos x="0" y="56"/>
                    </a:cxn>
                    <a:cxn ang="0">
                      <a:pos x="2" y="49"/>
                    </a:cxn>
                    <a:cxn ang="0">
                      <a:pos x="7" y="44"/>
                    </a:cxn>
                    <a:cxn ang="0">
                      <a:pos x="15" y="40"/>
                    </a:cxn>
                    <a:cxn ang="0">
                      <a:pos x="38" y="34"/>
                    </a:cxn>
                    <a:cxn ang="0">
                      <a:pos x="62" y="30"/>
                    </a:cxn>
                    <a:cxn ang="0">
                      <a:pos x="88" y="27"/>
                    </a:cxn>
                    <a:cxn ang="0">
                      <a:pos x="117" y="25"/>
                    </a:cxn>
                    <a:cxn ang="0">
                      <a:pos x="144" y="24"/>
                    </a:cxn>
                    <a:cxn ang="0">
                      <a:pos x="166" y="23"/>
                    </a:cxn>
                    <a:cxn ang="0">
                      <a:pos x="190" y="21"/>
                    </a:cxn>
                    <a:cxn ang="0">
                      <a:pos x="217" y="19"/>
                    </a:cxn>
                    <a:cxn ang="0">
                      <a:pos x="244" y="17"/>
                    </a:cxn>
                    <a:cxn ang="0">
                      <a:pos x="269" y="13"/>
                    </a:cxn>
                    <a:cxn ang="0">
                      <a:pos x="290" y="10"/>
                    </a:cxn>
                    <a:cxn ang="0">
                      <a:pos x="307" y="6"/>
                    </a:cxn>
                    <a:cxn ang="0">
                      <a:pos x="325" y="2"/>
                    </a:cxn>
                    <a:cxn ang="0">
                      <a:pos x="338" y="0"/>
                    </a:cxn>
                  </a:cxnLst>
                  <a:rect l="0" t="0" r="r" b="b"/>
                  <a:pathLst>
                    <a:path w="370" h="82">
                      <a:moveTo>
                        <a:pt x="338" y="0"/>
                      </a:moveTo>
                      <a:lnTo>
                        <a:pt x="349" y="2"/>
                      </a:lnTo>
                      <a:lnTo>
                        <a:pt x="358" y="8"/>
                      </a:lnTo>
                      <a:lnTo>
                        <a:pt x="367" y="17"/>
                      </a:lnTo>
                      <a:lnTo>
                        <a:pt x="370" y="26"/>
                      </a:lnTo>
                      <a:lnTo>
                        <a:pt x="370" y="33"/>
                      </a:lnTo>
                      <a:lnTo>
                        <a:pt x="367" y="39"/>
                      </a:lnTo>
                      <a:lnTo>
                        <a:pt x="358" y="44"/>
                      </a:lnTo>
                      <a:lnTo>
                        <a:pt x="345" y="48"/>
                      </a:lnTo>
                      <a:lnTo>
                        <a:pt x="329" y="51"/>
                      </a:lnTo>
                      <a:lnTo>
                        <a:pt x="307" y="54"/>
                      </a:lnTo>
                      <a:lnTo>
                        <a:pt x="288" y="56"/>
                      </a:lnTo>
                      <a:lnTo>
                        <a:pt x="264" y="57"/>
                      </a:lnTo>
                      <a:lnTo>
                        <a:pt x="238" y="59"/>
                      </a:lnTo>
                      <a:lnTo>
                        <a:pt x="209" y="60"/>
                      </a:lnTo>
                      <a:lnTo>
                        <a:pt x="151" y="61"/>
                      </a:lnTo>
                      <a:lnTo>
                        <a:pt x="124" y="63"/>
                      </a:lnTo>
                      <a:lnTo>
                        <a:pt x="100" y="64"/>
                      </a:lnTo>
                      <a:lnTo>
                        <a:pt x="80" y="66"/>
                      </a:lnTo>
                      <a:lnTo>
                        <a:pt x="65" y="68"/>
                      </a:lnTo>
                      <a:lnTo>
                        <a:pt x="44" y="72"/>
                      </a:lnTo>
                      <a:lnTo>
                        <a:pt x="28" y="76"/>
                      </a:lnTo>
                      <a:lnTo>
                        <a:pt x="18" y="79"/>
                      </a:lnTo>
                      <a:lnTo>
                        <a:pt x="12" y="81"/>
                      </a:lnTo>
                      <a:lnTo>
                        <a:pt x="10" y="82"/>
                      </a:lnTo>
                      <a:lnTo>
                        <a:pt x="9" y="81"/>
                      </a:lnTo>
                      <a:lnTo>
                        <a:pt x="7" y="78"/>
                      </a:lnTo>
                      <a:lnTo>
                        <a:pt x="5" y="73"/>
                      </a:lnTo>
                      <a:lnTo>
                        <a:pt x="2" y="67"/>
                      </a:lnTo>
                      <a:lnTo>
                        <a:pt x="0" y="61"/>
                      </a:lnTo>
                      <a:lnTo>
                        <a:pt x="0" y="56"/>
                      </a:lnTo>
                      <a:lnTo>
                        <a:pt x="2" y="49"/>
                      </a:lnTo>
                      <a:lnTo>
                        <a:pt x="7" y="44"/>
                      </a:lnTo>
                      <a:lnTo>
                        <a:pt x="15" y="40"/>
                      </a:lnTo>
                      <a:lnTo>
                        <a:pt x="38" y="34"/>
                      </a:lnTo>
                      <a:lnTo>
                        <a:pt x="62" y="30"/>
                      </a:lnTo>
                      <a:lnTo>
                        <a:pt x="88" y="27"/>
                      </a:lnTo>
                      <a:lnTo>
                        <a:pt x="117" y="25"/>
                      </a:lnTo>
                      <a:lnTo>
                        <a:pt x="144" y="24"/>
                      </a:lnTo>
                      <a:lnTo>
                        <a:pt x="166" y="23"/>
                      </a:lnTo>
                      <a:lnTo>
                        <a:pt x="190" y="21"/>
                      </a:lnTo>
                      <a:lnTo>
                        <a:pt x="217" y="19"/>
                      </a:lnTo>
                      <a:lnTo>
                        <a:pt x="244" y="17"/>
                      </a:lnTo>
                      <a:lnTo>
                        <a:pt x="269" y="13"/>
                      </a:lnTo>
                      <a:lnTo>
                        <a:pt x="290" y="10"/>
                      </a:lnTo>
                      <a:lnTo>
                        <a:pt x="307" y="6"/>
                      </a:lnTo>
                      <a:lnTo>
                        <a:pt x="325" y="2"/>
                      </a:lnTo>
                      <a:lnTo>
                        <a:pt x="338" y="0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101"/>
                <p:cNvSpPr>
                  <a:spLocks/>
                </p:cNvSpPr>
                <p:nvPr/>
              </p:nvSpPr>
              <p:spPr bwMode="auto">
                <a:xfrm>
                  <a:off x="9080779" y="4548187"/>
                  <a:ext cx="127000" cy="71438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33" y="2"/>
                    </a:cxn>
                    <a:cxn ang="0">
                      <a:pos x="42" y="6"/>
                    </a:cxn>
                    <a:cxn ang="0">
                      <a:pos x="44" y="8"/>
                    </a:cxn>
                    <a:cxn ang="0">
                      <a:pos x="49" y="12"/>
                    </a:cxn>
                    <a:cxn ang="0">
                      <a:pos x="55" y="18"/>
                    </a:cxn>
                    <a:cxn ang="0">
                      <a:pos x="64" y="25"/>
                    </a:cxn>
                    <a:cxn ang="0">
                      <a:pos x="71" y="30"/>
                    </a:cxn>
                    <a:cxn ang="0">
                      <a:pos x="77" y="35"/>
                    </a:cxn>
                    <a:cxn ang="0">
                      <a:pos x="80" y="37"/>
                    </a:cxn>
                    <a:cxn ang="0">
                      <a:pos x="80" y="39"/>
                    </a:cxn>
                    <a:cxn ang="0">
                      <a:pos x="76" y="42"/>
                    </a:cxn>
                    <a:cxn ang="0">
                      <a:pos x="67" y="44"/>
                    </a:cxn>
                    <a:cxn ang="0">
                      <a:pos x="55" y="45"/>
                    </a:cxn>
                    <a:cxn ang="0">
                      <a:pos x="43" y="44"/>
                    </a:cxn>
                    <a:cxn ang="0">
                      <a:pos x="38" y="38"/>
                    </a:cxn>
                    <a:cxn ang="0">
                      <a:pos x="31" y="32"/>
                    </a:cxn>
                    <a:cxn ang="0">
                      <a:pos x="23" y="26"/>
                    </a:cxn>
                    <a:cxn ang="0">
                      <a:pos x="15" y="18"/>
                    </a:cxn>
                    <a:cxn ang="0">
                      <a:pos x="7" y="11"/>
                    </a:cxn>
                    <a:cxn ang="0">
                      <a:pos x="0" y="5"/>
                    </a:cxn>
                    <a:cxn ang="0">
                      <a:pos x="2" y="4"/>
                    </a:cxn>
                    <a:cxn ang="0">
                      <a:pos x="7" y="3"/>
                    </a:cxn>
                    <a:cxn ang="0">
                      <a:pos x="14" y="1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80" h="45">
                      <a:moveTo>
                        <a:pt x="23" y="0"/>
                      </a:moveTo>
                      <a:lnTo>
                        <a:pt x="33" y="2"/>
                      </a:lnTo>
                      <a:lnTo>
                        <a:pt x="42" y="6"/>
                      </a:lnTo>
                      <a:lnTo>
                        <a:pt x="44" y="8"/>
                      </a:lnTo>
                      <a:lnTo>
                        <a:pt x="49" y="12"/>
                      </a:lnTo>
                      <a:lnTo>
                        <a:pt x="55" y="18"/>
                      </a:lnTo>
                      <a:lnTo>
                        <a:pt x="64" y="25"/>
                      </a:lnTo>
                      <a:lnTo>
                        <a:pt x="71" y="30"/>
                      </a:lnTo>
                      <a:lnTo>
                        <a:pt x="77" y="35"/>
                      </a:lnTo>
                      <a:lnTo>
                        <a:pt x="80" y="37"/>
                      </a:lnTo>
                      <a:lnTo>
                        <a:pt x="80" y="39"/>
                      </a:lnTo>
                      <a:lnTo>
                        <a:pt x="76" y="42"/>
                      </a:lnTo>
                      <a:lnTo>
                        <a:pt x="67" y="44"/>
                      </a:lnTo>
                      <a:lnTo>
                        <a:pt x="55" y="45"/>
                      </a:lnTo>
                      <a:lnTo>
                        <a:pt x="43" y="44"/>
                      </a:lnTo>
                      <a:lnTo>
                        <a:pt x="38" y="38"/>
                      </a:lnTo>
                      <a:lnTo>
                        <a:pt x="31" y="32"/>
                      </a:lnTo>
                      <a:lnTo>
                        <a:pt x="23" y="26"/>
                      </a:lnTo>
                      <a:lnTo>
                        <a:pt x="15" y="18"/>
                      </a:lnTo>
                      <a:lnTo>
                        <a:pt x="7" y="11"/>
                      </a:lnTo>
                      <a:lnTo>
                        <a:pt x="0" y="5"/>
                      </a:lnTo>
                      <a:lnTo>
                        <a:pt x="2" y="4"/>
                      </a:lnTo>
                      <a:lnTo>
                        <a:pt x="7" y="3"/>
                      </a:lnTo>
                      <a:lnTo>
                        <a:pt x="14" y="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102"/>
                <p:cNvSpPr>
                  <a:spLocks/>
                </p:cNvSpPr>
                <p:nvPr/>
              </p:nvSpPr>
              <p:spPr bwMode="auto">
                <a:xfrm>
                  <a:off x="9006167" y="4552950"/>
                  <a:ext cx="123825" cy="69850"/>
                </a:xfrm>
                <a:custGeom>
                  <a:avLst/>
                  <a:gdLst/>
                  <a:ahLst/>
                  <a:cxnLst>
                    <a:cxn ang="0">
                      <a:pos x="19" y="0"/>
                    </a:cxn>
                    <a:cxn ang="0">
                      <a:pos x="30" y="1"/>
                    </a:cxn>
                    <a:cxn ang="0">
                      <a:pos x="40" y="6"/>
                    </a:cxn>
                    <a:cxn ang="0">
                      <a:pos x="42" y="8"/>
                    </a:cxn>
                    <a:cxn ang="0">
                      <a:pos x="46" y="12"/>
                    </a:cxn>
                    <a:cxn ang="0">
                      <a:pos x="53" y="18"/>
                    </a:cxn>
                    <a:cxn ang="0">
                      <a:pos x="61" y="23"/>
                    </a:cxn>
                    <a:cxn ang="0">
                      <a:pos x="68" y="29"/>
                    </a:cxn>
                    <a:cxn ang="0">
                      <a:pos x="74" y="34"/>
                    </a:cxn>
                    <a:cxn ang="0">
                      <a:pos x="78" y="37"/>
                    </a:cxn>
                    <a:cxn ang="0">
                      <a:pos x="78" y="39"/>
                    </a:cxn>
                    <a:cxn ang="0">
                      <a:pos x="73" y="41"/>
                    </a:cxn>
                    <a:cxn ang="0">
                      <a:pos x="65" y="43"/>
                    </a:cxn>
                    <a:cxn ang="0">
                      <a:pos x="53" y="44"/>
                    </a:cxn>
                    <a:cxn ang="0">
                      <a:pos x="42" y="44"/>
                    </a:cxn>
                    <a:cxn ang="0">
                      <a:pos x="36" y="38"/>
                    </a:cxn>
                    <a:cxn ang="0">
                      <a:pos x="29" y="32"/>
                    </a:cxn>
                    <a:cxn ang="0">
                      <a:pos x="22" y="25"/>
                    </a:cxn>
                    <a:cxn ang="0">
                      <a:pos x="6" y="12"/>
                    </a:cxn>
                    <a:cxn ang="0">
                      <a:pos x="0" y="6"/>
                    </a:cxn>
                    <a:cxn ang="0">
                      <a:pos x="3" y="3"/>
                    </a:cxn>
                    <a:cxn ang="0">
                      <a:pos x="10" y="1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78" h="44">
                      <a:moveTo>
                        <a:pt x="19" y="0"/>
                      </a:moveTo>
                      <a:lnTo>
                        <a:pt x="30" y="1"/>
                      </a:lnTo>
                      <a:lnTo>
                        <a:pt x="40" y="6"/>
                      </a:lnTo>
                      <a:lnTo>
                        <a:pt x="42" y="8"/>
                      </a:lnTo>
                      <a:lnTo>
                        <a:pt x="46" y="12"/>
                      </a:lnTo>
                      <a:lnTo>
                        <a:pt x="53" y="18"/>
                      </a:lnTo>
                      <a:lnTo>
                        <a:pt x="61" y="23"/>
                      </a:lnTo>
                      <a:lnTo>
                        <a:pt x="68" y="29"/>
                      </a:lnTo>
                      <a:lnTo>
                        <a:pt x="74" y="34"/>
                      </a:lnTo>
                      <a:lnTo>
                        <a:pt x="78" y="37"/>
                      </a:lnTo>
                      <a:lnTo>
                        <a:pt x="78" y="39"/>
                      </a:lnTo>
                      <a:lnTo>
                        <a:pt x="73" y="41"/>
                      </a:lnTo>
                      <a:lnTo>
                        <a:pt x="65" y="43"/>
                      </a:lnTo>
                      <a:lnTo>
                        <a:pt x="53" y="44"/>
                      </a:lnTo>
                      <a:lnTo>
                        <a:pt x="42" y="44"/>
                      </a:lnTo>
                      <a:lnTo>
                        <a:pt x="36" y="38"/>
                      </a:lnTo>
                      <a:lnTo>
                        <a:pt x="29" y="32"/>
                      </a:lnTo>
                      <a:lnTo>
                        <a:pt x="22" y="25"/>
                      </a:lnTo>
                      <a:lnTo>
                        <a:pt x="6" y="12"/>
                      </a:lnTo>
                      <a:lnTo>
                        <a:pt x="0" y="6"/>
                      </a:lnTo>
                      <a:lnTo>
                        <a:pt x="3" y="3"/>
                      </a:lnTo>
                      <a:lnTo>
                        <a:pt x="10" y="1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103"/>
                <p:cNvSpPr>
                  <a:spLocks/>
                </p:cNvSpPr>
                <p:nvPr/>
              </p:nvSpPr>
              <p:spPr bwMode="auto">
                <a:xfrm>
                  <a:off x="8996642" y="4572000"/>
                  <a:ext cx="52388" cy="508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9" y="6"/>
                    </a:cxn>
                    <a:cxn ang="0">
                      <a:pos x="16" y="11"/>
                    </a:cxn>
                    <a:cxn ang="0">
                      <a:pos x="23" y="18"/>
                    </a:cxn>
                    <a:cxn ang="0">
                      <a:pos x="29" y="22"/>
                    </a:cxn>
                    <a:cxn ang="0">
                      <a:pos x="33" y="25"/>
                    </a:cxn>
                    <a:cxn ang="0">
                      <a:pos x="33" y="27"/>
                    </a:cxn>
                    <a:cxn ang="0">
                      <a:pos x="29" y="29"/>
                    </a:cxn>
                    <a:cxn ang="0">
                      <a:pos x="22" y="31"/>
                    </a:cxn>
                    <a:cxn ang="0">
                      <a:pos x="13" y="32"/>
                    </a:cxn>
                    <a:cxn ang="0">
                      <a:pos x="3" y="32"/>
                    </a:cxn>
                    <a:cxn ang="0">
                      <a:pos x="3" y="30"/>
                    </a:cxn>
                    <a:cxn ang="0">
                      <a:pos x="1" y="17"/>
                    </a:cxn>
                    <a:cxn ang="0">
                      <a:pos x="0" y="8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3" h="32">
                      <a:moveTo>
                        <a:pt x="2" y="0"/>
                      </a:moveTo>
                      <a:lnTo>
                        <a:pt x="9" y="6"/>
                      </a:lnTo>
                      <a:lnTo>
                        <a:pt x="16" y="11"/>
                      </a:lnTo>
                      <a:lnTo>
                        <a:pt x="23" y="18"/>
                      </a:lnTo>
                      <a:lnTo>
                        <a:pt x="29" y="22"/>
                      </a:lnTo>
                      <a:lnTo>
                        <a:pt x="33" y="25"/>
                      </a:lnTo>
                      <a:lnTo>
                        <a:pt x="33" y="27"/>
                      </a:lnTo>
                      <a:lnTo>
                        <a:pt x="29" y="29"/>
                      </a:lnTo>
                      <a:lnTo>
                        <a:pt x="22" y="31"/>
                      </a:lnTo>
                      <a:lnTo>
                        <a:pt x="13" y="32"/>
                      </a:lnTo>
                      <a:lnTo>
                        <a:pt x="3" y="32"/>
                      </a:lnTo>
                      <a:lnTo>
                        <a:pt x="3" y="30"/>
                      </a:lnTo>
                      <a:lnTo>
                        <a:pt x="1" y="17"/>
                      </a:lnTo>
                      <a:lnTo>
                        <a:pt x="0" y="8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104"/>
                <p:cNvSpPr>
                  <a:spLocks/>
                </p:cNvSpPr>
                <p:nvPr/>
              </p:nvSpPr>
              <p:spPr bwMode="auto">
                <a:xfrm>
                  <a:off x="9156979" y="4548187"/>
                  <a:ext cx="127000" cy="71438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33" y="2"/>
                    </a:cxn>
                    <a:cxn ang="0">
                      <a:pos x="42" y="6"/>
                    </a:cxn>
                    <a:cxn ang="0">
                      <a:pos x="44" y="8"/>
                    </a:cxn>
                    <a:cxn ang="0">
                      <a:pos x="49" y="12"/>
                    </a:cxn>
                    <a:cxn ang="0">
                      <a:pos x="56" y="18"/>
                    </a:cxn>
                    <a:cxn ang="0">
                      <a:pos x="64" y="25"/>
                    </a:cxn>
                    <a:cxn ang="0">
                      <a:pos x="71" y="30"/>
                    </a:cxn>
                    <a:cxn ang="0">
                      <a:pos x="76" y="35"/>
                    </a:cxn>
                    <a:cxn ang="0">
                      <a:pos x="80" y="37"/>
                    </a:cxn>
                    <a:cxn ang="0">
                      <a:pos x="80" y="39"/>
                    </a:cxn>
                    <a:cxn ang="0">
                      <a:pos x="75" y="42"/>
                    </a:cxn>
                    <a:cxn ang="0">
                      <a:pos x="68" y="44"/>
                    </a:cxn>
                    <a:cxn ang="0">
                      <a:pos x="57" y="45"/>
                    </a:cxn>
                    <a:cxn ang="0">
                      <a:pos x="44" y="44"/>
                    </a:cxn>
                    <a:cxn ang="0">
                      <a:pos x="38" y="38"/>
                    </a:cxn>
                    <a:cxn ang="0">
                      <a:pos x="31" y="32"/>
                    </a:cxn>
                    <a:cxn ang="0">
                      <a:pos x="24" y="26"/>
                    </a:cxn>
                    <a:cxn ang="0">
                      <a:pos x="15" y="18"/>
                    </a:cxn>
                    <a:cxn ang="0">
                      <a:pos x="7" y="11"/>
                    </a:cxn>
                    <a:cxn ang="0">
                      <a:pos x="0" y="5"/>
                    </a:cxn>
                    <a:cxn ang="0">
                      <a:pos x="2" y="4"/>
                    </a:cxn>
                    <a:cxn ang="0">
                      <a:pos x="7" y="3"/>
                    </a:cxn>
                    <a:cxn ang="0">
                      <a:pos x="15" y="1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80" h="45">
                      <a:moveTo>
                        <a:pt x="24" y="0"/>
                      </a:moveTo>
                      <a:lnTo>
                        <a:pt x="33" y="2"/>
                      </a:lnTo>
                      <a:lnTo>
                        <a:pt x="42" y="6"/>
                      </a:lnTo>
                      <a:lnTo>
                        <a:pt x="44" y="8"/>
                      </a:lnTo>
                      <a:lnTo>
                        <a:pt x="49" y="12"/>
                      </a:lnTo>
                      <a:lnTo>
                        <a:pt x="56" y="18"/>
                      </a:lnTo>
                      <a:lnTo>
                        <a:pt x="64" y="25"/>
                      </a:lnTo>
                      <a:lnTo>
                        <a:pt x="71" y="30"/>
                      </a:lnTo>
                      <a:lnTo>
                        <a:pt x="76" y="35"/>
                      </a:lnTo>
                      <a:lnTo>
                        <a:pt x="80" y="37"/>
                      </a:lnTo>
                      <a:lnTo>
                        <a:pt x="80" y="39"/>
                      </a:lnTo>
                      <a:lnTo>
                        <a:pt x="75" y="42"/>
                      </a:lnTo>
                      <a:lnTo>
                        <a:pt x="68" y="44"/>
                      </a:lnTo>
                      <a:lnTo>
                        <a:pt x="57" y="45"/>
                      </a:lnTo>
                      <a:lnTo>
                        <a:pt x="44" y="44"/>
                      </a:lnTo>
                      <a:lnTo>
                        <a:pt x="38" y="38"/>
                      </a:lnTo>
                      <a:lnTo>
                        <a:pt x="31" y="32"/>
                      </a:lnTo>
                      <a:lnTo>
                        <a:pt x="24" y="26"/>
                      </a:lnTo>
                      <a:lnTo>
                        <a:pt x="15" y="18"/>
                      </a:lnTo>
                      <a:lnTo>
                        <a:pt x="7" y="11"/>
                      </a:lnTo>
                      <a:lnTo>
                        <a:pt x="0" y="5"/>
                      </a:lnTo>
                      <a:lnTo>
                        <a:pt x="2" y="4"/>
                      </a:lnTo>
                      <a:lnTo>
                        <a:pt x="7" y="3"/>
                      </a:lnTo>
                      <a:lnTo>
                        <a:pt x="15" y="1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5"/>
                <p:cNvSpPr>
                  <a:spLocks/>
                </p:cNvSpPr>
                <p:nvPr/>
              </p:nvSpPr>
              <p:spPr bwMode="auto">
                <a:xfrm>
                  <a:off x="9231592" y="4546600"/>
                  <a:ext cx="125413" cy="71438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32" y="2"/>
                    </a:cxn>
                    <a:cxn ang="0">
                      <a:pos x="42" y="6"/>
                    </a:cxn>
                    <a:cxn ang="0">
                      <a:pos x="44" y="8"/>
                    </a:cxn>
                    <a:cxn ang="0">
                      <a:pos x="49" y="12"/>
                    </a:cxn>
                    <a:cxn ang="0">
                      <a:pos x="56" y="18"/>
                    </a:cxn>
                    <a:cxn ang="0">
                      <a:pos x="63" y="25"/>
                    </a:cxn>
                    <a:cxn ang="0">
                      <a:pos x="70" y="30"/>
                    </a:cxn>
                    <a:cxn ang="0">
                      <a:pos x="76" y="35"/>
                    </a:cxn>
                    <a:cxn ang="0">
                      <a:pos x="79" y="38"/>
                    </a:cxn>
                    <a:cxn ang="0">
                      <a:pos x="79" y="40"/>
                    </a:cxn>
                    <a:cxn ang="0">
                      <a:pos x="74" y="42"/>
                    </a:cxn>
                    <a:cxn ang="0">
                      <a:pos x="66" y="44"/>
                    </a:cxn>
                    <a:cxn ang="0">
                      <a:pos x="56" y="45"/>
                    </a:cxn>
                    <a:cxn ang="0">
                      <a:pos x="43" y="44"/>
                    </a:cxn>
                    <a:cxn ang="0">
                      <a:pos x="37" y="38"/>
                    </a:cxn>
                    <a:cxn ang="0">
                      <a:pos x="30" y="32"/>
                    </a:cxn>
                    <a:cxn ang="0">
                      <a:pos x="23" y="26"/>
                    </a:cxn>
                    <a:cxn ang="0">
                      <a:pos x="15" y="18"/>
                    </a:cxn>
                    <a:cxn ang="0">
                      <a:pos x="7" y="11"/>
                    </a:cxn>
                    <a:cxn ang="0">
                      <a:pos x="0" y="5"/>
                    </a:cxn>
                    <a:cxn ang="0">
                      <a:pos x="2" y="4"/>
                    </a:cxn>
                    <a:cxn ang="0">
                      <a:pos x="7" y="3"/>
                    </a:cxn>
                    <a:cxn ang="0">
                      <a:pos x="14" y="1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79" h="45">
                      <a:moveTo>
                        <a:pt x="23" y="0"/>
                      </a:moveTo>
                      <a:lnTo>
                        <a:pt x="32" y="2"/>
                      </a:lnTo>
                      <a:lnTo>
                        <a:pt x="42" y="6"/>
                      </a:lnTo>
                      <a:lnTo>
                        <a:pt x="44" y="8"/>
                      </a:lnTo>
                      <a:lnTo>
                        <a:pt x="49" y="12"/>
                      </a:lnTo>
                      <a:lnTo>
                        <a:pt x="56" y="18"/>
                      </a:lnTo>
                      <a:lnTo>
                        <a:pt x="63" y="25"/>
                      </a:lnTo>
                      <a:lnTo>
                        <a:pt x="70" y="30"/>
                      </a:lnTo>
                      <a:lnTo>
                        <a:pt x="76" y="35"/>
                      </a:lnTo>
                      <a:lnTo>
                        <a:pt x="79" y="38"/>
                      </a:lnTo>
                      <a:lnTo>
                        <a:pt x="79" y="40"/>
                      </a:lnTo>
                      <a:lnTo>
                        <a:pt x="74" y="42"/>
                      </a:lnTo>
                      <a:lnTo>
                        <a:pt x="66" y="44"/>
                      </a:lnTo>
                      <a:lnTo>
                        <a:pt x="56" y="45"/>
                      </a:lnTo>
                      <a:lnTo>
                        <a:pt x="43" y="44"/>
                      </a:lnTo>
                      <a:lnTo>
                        <a:pt x="37" y="38"/>
                      </a:lnTo>
                      <a:lnTo>
                        <a:pt x="30" y="32"/>
                      </a:lnTo>
                      <a:lnTo>
                        <a:pt x="23" y="26"/>
                      </a:lnTo>
                      <a:lnTo>
                        <a:pt x="15" y="18"/>
                      </a:lnTo>
                      <a:lnTo>
                        <a:pt x="7" y="11"/>
                      </a:lnTo>
                      <a:lnTo>
                        <a:pt x="0" y="5"/>
                      </a:lnTo>
                      <a:lnTo>
                        <a:pt x="2" y="4"/>
                      </a:lnTo>
                      <a:lnTo>
                        <a:pt x="7" y="3"/>
                      </a:lnTo>
                      <a:lnTo>
                        <a:pt x="14" y="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6"/>
                <p:cNvSpPr>
                  <a:spLocks/>
                </p:cNvSpPr>
                <p:nvPr/>
              </p:nvSpPr>
              <p:spPr bwMode="auto">
                <a:xfrm>
                  <a:off x="9304617" y="4538662"/>
                  <a:ext cx="127000" cy="69850"/>
                </a:xfrm>
                <a:custGeom>
                  <a:avLst/>
                  <a:gdLst/>
                  <a:ahLst/>
                  <a:cxnLst>
                    <a:cxn ang="0">
                      <a:pos x="15" y="0"/>
                    </a:cxn>
                    <a:cxn ang="0">
                      <a:pos x="23" y="0"/>
                    </a:cxn>
                    <a:cxn ang="0">
                      <a:pos x="33" y="1"/>
                    </a:cxn>
                    <a:cxn ang="0">
                      <a:pos x="42" y="5"/>
                    </a:cxn>
                    <a:cxn ang="0">
                      <a:pos x="44" y="7"/>
                    </a:cxn>
                    <a:cxn ang="0">
                      <a:pos x="49" y="11"/>
                    </a:cxn>
                    <a:cxn ang="0">
                      <a:pos x="56" y="17"/>
                    </a:cxn>
                    <a:cxn ang="0">
                      <a:pos x="63" y="24"/>
                    </a:cxn>
                    <a:cxn ang="0">
                      <a:pos x="70" y="30"/>
                    </a:cxn>
                    <a:cxn ang="0">
                      <a:pos x="76" y="34"/>
                    </a:cxn>
                    <a:cxn ang="0">
                      <a:pos x="80" y="37"/>
                    </a:cxn>
                    <a:cxn ang="0">
                      <a:pos x="80" y="39"/>
                    </a:cxn>
                    <a:cxn ang="0">
                      <a:pos x="75" y="41"/>
                    </a:cxn>
                    <a:cxn ang="0">
                      <a:pos x="66" y="43"/>
                    </a:cxn>
                    <a:cxn ang="0">
                      <a:pos x="56" y="44"/>
                    </a:cxn>
                    <a:cxn ang="0">
                      <a:pos x="43" y="43"/>
                    </a:cxn>
                    <a:cxn ang="0">
                      <a:pos x="37" y="37"/>
                    </a:cxn>
                    <a:cxn ang="0">
                      <a:pos x="30" y="32"/>
                    </a:cxn>
                    <a:cxn ang="0">
                      <a:pos x="7" y="11"/>
                    </a:cxn>
                    <a:cxn ang="0">
                      <a:pos x="0" y="5"/>
                    </a:cxn>
                    <a:cxn ang="0">
                      <a:pos x="2" y="4"/>
                    </a:cxn>
                    <a:cxn ang="0">
                      <a:pos x="7" y="2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80" h="44">
                      <a:moveTo>
                        <a:pt x="15" y="0"/>
                      </a:moveTo>
                      <a:lnTo>
                        <a:pt x="23" y="0"/>
                      </a:lnTo>
                      <a:lnTo>
                        <a:pt x="33" y="1"/>
                      </a:lnTo>
                      <a:lnTo>
                        <a:pt x="42" y="5"/>
                      </a:lnTo>
                      <a:lnTo>
                        <a:pt x="44" y="7"/>
                      </a:lnTo>
                      <a:lnTo>
                        <a:pt x="49" y="11"/>
                      </a:lnTo>
                      <a:lnTo>
                        <a:pt x="56" y="17"/>
                      </a:lnTo>
                      <a:lnTo>
                        <a:pt x="63" y="24"/>
                      </a:lnTo>
                      <a:lnTo>
                        <a:pt x="70" y="30"/>
                      </a:lnTo>
                      <a:lnTo>
                        <a:pt x="76" y="34"/>
                      </a:lnTo>
                      <a:lnTo>
                        <a:pt x="80" y="37"/>
                      </a:lnTo>
                      <a:lnTo>
                        <a:pt x="80" y="39"/>
                      </a:lnTo>
                      <a:lnTo>
                        <a:pt x="75" y="41"/>
                      </a:lnTo>
                      <a:lnTo>
                        <a:pt x="66" y="43"/>
                      </a:lnTo>
                      <a:lnTo>
                        <a:pt x="56" y="44"/>
                      </a:lnTo>
                      <a:lnTo>
                        <a:pt x="43" y="43"/>
                      </a:lnTo>
                      <a:lnTo>
                        <a:pt x="37" y="37"/>
                      </a:lnTo>
                      <a:lnTo>
                        <a:pt x="30" y="32"/>
                      </a:lnTo>
                      <a:lnTo>
                        <a:pt x="7" y="11"/>
                      </a:lnTo>
                      <a:lnTo>
                        <a:pt x="0" y="5"/>
                      </a:lnTo>
                      <a:lnTo>
                        <a:pt x="2" y="4"/>
                      </a:lnTo>
                      <a:lnTo>
                        <a:pt x="7" y="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7"/>
                <p:cNvSpPr>
                  <a:spLocks/>
                </p:cNvSpPr>
                <p:nvPr/>
              </p:nvSpPr>
              <p:spPr bwMode="auto">
                <a:xfrm>
                  <a:off x="9376054" y="4525962"/>
                  <a:ext cx="127000" cy="69850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33" y="2"/>
                    </a:cxn>
                    <a:cxn ang="0">
                      <a:pos x="42" y="6"/>
                    </a:cxn>
                    <a:cxn ang="0">
                      <a:pos x="44" y="8"/>
                    </a:cxn>
                    <a:cxn ang="0">
                      <a:pos x="49" y="12"/>
                    </a:cxn>
                    <a:cxn ang="0">
                      <a:pos x="55" y="18"/>
                    </a:cxn>
                    <a:cxn ang="0">
                      <a:pos x="63" y="25"/>
                    </a:cxn>
                    <a:cxn ang="0">
                      <a:pos x="70" y="31"/>
                    </a:cxn>
                    <a:cxn ang="0">
                      <a:pos x="76" y="36"/>
                    </a:cxn>
                    <a:cxn ang="0">
                      <a:pos x="80" y="38"/>
                    </a:cxn>
                    <a:cxn ang="0">
                      <a:pos x="80" y="40"/>
                    </a:cxn>
                    <a:cxn ang="0">
                      <a:pos x="75" y="41"/>
                    </a:cxn>
                    <a:cxn ang="0">
                      <a:pos x="67" y="43"/>
                    </a:cxn>
                    <a:cxn ang="0">
                      <a:pos x="55" y="44"/>
                    </a:cxn>
                    <a:cxn ang="0">
                      <a:pos x="44" y="44"/>
                    </a:cxn>
                    <a:cxn ang="0">
                      <a:pos x="38" y="39"/>
                    </a:cxn>
                    <a:cxn ang="0">
                      <a:pos x="31" y="33"/>
                    </a:cxn>
                    <a:cxn ang="0">
                      <a:pos x="23" y="26"/>
                    </a:cxn>
                    <a:cxn ang="0">
                      <a:pos x="14" y="18"/>
                    </a:cxn>
                    <a:cxn ang="0">
                      <a:pos x="7" y="11"/>
                    </a:cxn>
                    <a:cxn ang="0">
                      <a:pos x="0" y="5"/>
                    </a:cxn>
                    <a:cxn ang="0">
                      <a:pos x="2" y="4"/>
                    </a:cxn>
                    <a:cxn ang="0">
                      <a:pos x="7" y="3"/>
                    </a:cxn>
                    <a:cxn ang="0">
                      <a:pos x="14" y="1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80" h="44">
                      <a:moveTo>
                        <a:pt x="23" y="0"/>
                      </a:moveTo>
                      <a:lnTo>
                        <a:pt x="33" y="2"/>
                      </a:lnTo>
                      <a:lnTo>
                        <a:pt x="42" y="6"/>
                      </a:lnTo>
                      <a:lnTo>
                        <a:pt x="44" y="8"/>
                      </a:lnTo>
                      <a:lnTo>
                        <a:pt x="49" y="12"/>
                      </a:lnTo>
                      <a:lnTo>
                        <a:pt x="55" y="18"/>
                      </a:lnTo>
                      <a:lnTo>
                        <a:pt x="63" y="25"/>
                      </a:lnTo>
                      <a:lnTo>
                        <a:pt x="70" y="31"/>
                      </a:lnTo>
                      <a:lnTo>
                        <a:pt x="76" y="36"/>
                      </a:lnTo>
                      <a:lnTo>
                        <a:pt x="80" y="38"/>
                      </a:lnTo>
                      <a:lnTo>
                        <a:pt x="80" y="40"/>
                      </a:lnTo>
                      <a:lnTo>
                        <a:pt x="75" y="41"/>
                      </a:lnTo>
                      <a:lnTo>
                        <a:pt x="67" y="43"/>
                      </a:lnTo>
                      <a:lnTo>
                        <a:pt x="55" y="44"/>
                      </a:lnTo>
                      <a:lnTo>
                        <a:pt x="44" y="44"/>
                      </a:lnTo>
                      <a:lnTo>
                        <a:pt x="38" y="39"/>
                      </a:lnTo>
                      <a:lnTo>
                        <a:pt x="31" y="33"/>
                      </a:lnTo>
                      <a:lnTo>
                        <a:pt x="23" y="26"/>
                      </a:lnTo>
                      <a:lnTo>
                        <a:pt x="14" y="18"/>
                      </a:lnTo>
                      <a:lnTo>
                        <a:pt x="7" y="11"/>
                      </a:lnTo>
                      <a:lnTo>
                        <a:pt x="0" y="5"/>
                      </a:lnTo>
                      <a:lnTo>
                        <a:pt x="2" y="4"/>
                      </a:lnTo>
                      <a:lnTo>
                        <a:pt x="7" y="3"/>
                      </a:lnTo>
                      <a:lnTo>
                        <a:pt x="14" y="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8"/>
                <p:cNvSpPr>
                  <a:spLocks/>
                </p:cNvSpPr>
                <p:nvPr/>
              </p:nvSpPr>
              <p:spPr bwMode="auto">
                <a:xfrm>
                  <a:off x="9445904" y="4516437"/>
                  <a:ext cx="127000" cy="69850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33" y="1"/>
                    </a:cxn>
                    <a:cxn ang="0">
                      <a:pos x="42" y="5"/>
                    </a:cxn>
                    <a:cxn ang="0">
                      <a:pos x="44" y="7"/>
                    </a:cxn>
                    <a:cxn ang="0">
                      <a:pos x="49" y="11"/>
                    </a:cxn>
                    <a:cxn ang="0">
                      <a:pos x="55" y="17"/>
                    </a:cxn>
                    <a:cxn ang="0">
                      <a:pos x="63" y="23"/>
                    </a:cxn>
                    <a:cxn ang="0">
                      <a:pos x="70" y="29"/>
                    </a:cxn>
                    <a:cxn ang="0">
                      <a:pos x="76" y="34"/>
                    </a:cxn>
                    <a:cxn ang="0">
                      <a:pos x="80" y="37"/>
                    </a:cxn>
                    <a:cxn ang="0">
                      <a:pos x="80" y="39"/>
                    </a:cxn>
                    <a:cxn ang="0">
                      <a:pos x="75" y="41"/>
                    </a:cxn>
                    <a:cxn ang="0">
                      <a:pos x="67" y="43"/>
                    </a:cxn>
                    <a:cxn ang="0">
                      <a:pos x="55" y="44"/>
                    </a:cxn>
                    <a:cxn ang="0">
                      <a:pos x="44" y="43"/>
                    </a:cxn>
                    <a:cxn ang="0">
                      <a:pos x="38" y="37"/>
                    </a:cxn>
                    <a:cxn ang="0">
                      <a:pos x="31" y="31"/>
                    </a:cxn>
                    <a:cxn ang="0">
                      <a:pos x="23" y="24"/>
                    </a:cxn>
                    <a:cxn ang="0">
                      <a:pos x="14" y="17"/>
                    </a:cxn>
                    <a:cxn ang="0">
                      <a:pos x="7" y="10"/>
                    </a:cxn>
                    <a:cxn ang="0">
                      <a:pos x="0" y="4"/>
                    </a:cxn>
                    <a:cxn ang="0">
                      <a:pos x="2" y="3"/>
                    </a:cxn>
                    <a:cxn ang="0">
                      <a:pos x="7" y="2"/>
                    </a:cxn>
                    <a:cxn ang="0">
                      <a:pos x="14" y="1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80" h="44">
                      <a:moveTo>
                        <a:pt x="23" y="0"/>
                      </a:moveTo>
                      <a:lnTo>
                        <a:pt x="33" y="1"/>
                      </a:lnTo>
                      <a:lnTo>
                        <a:pt x="42" y="5"/>
                      </a:lnTo>
                      <a:lnTo>
                        <a:pt x="44" y="7"/>
                      </a:lnTo>
                      <a:lnTo>
                        <a:pt x="49" y="11"/>
                      </a:lnTo>
                      <a:lnTo>
                        <a:pt x="55" y="17"/>
                      </a:lnTo>
                      <a:lnTo>
                        <a:pt x="63" y="23"/>
                      </a:lnTo>
                      <a:lnTo>
                        <a:pt x="70" y="29"/>
                      </a:lnTo>
                      <a:lnTo>
                        <a:pt x="76" y="34"/>
                      </a:lnTo>
                      <a:lnTo>
                        <a:pt x="80" y="37"/>
                      </a:lnTo>
                      <a:lnTo>
                        <a:pt x="80" y="39"/>
                      </a:lnTo>
                      <a:lnTo>
                        <a:pt x="75" y="41"/>
                      </a:lnTo>
                      <a:lnTo>
                        <a:pt x="67" y="43"/>
                      </a:lnTo>
                      <a:lnTo>
                        <a:pt x="55" y="44"/>
                      </a:lnTo>
                      <a:lnTo>
                        <a:pt x="44" y="43"/>
                      </a:lnTo>
                      <a:lnTo>
                        <a:pt x="38" y="37"/>
                      </a:lnTo>
                      <a:lnTo>
                        <a:pt x="31" y="31"/>
                      </a:lnTo>
                      <a:lnTo>
                        <a:pt x="23" y="24"/>
                      </a:lnTo>
                      <a:lnTo>
                        <a:pt x="14" y="17"/>
                      </a:lnTo>
                      <a:lnTo>
                        <a:pt x="7" y="10"/>
                      </a:lnTo>
                      <a:lnTo>
                        <a:pt x="0" y="4"/>
                      </a:lnTo>
                      <a:lnTo>
                        <a:pt x="2" y="3"/>
                      </a:lnTo>
                      <a:lnTo>
                        <a:pt x="7" y="2"/>
                      </a:lnTo>
                      <a:lnTo>
                        <a:pt x="14" y="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9"/>
                <p:cNvSpPr>
                  <a:spLocks/>
                </p:cNvSpPr>
                <p:nvPr/>
              </p:nvSpPr>
              <p:spPr bwMode="auto">
                <a:xfrm>
                  <a:off x="9515754" y="4505325"/>
                  <a:ext cx="103188" cy="69850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33" y="2"/>
                    </a:cxn>
                    <a:cxn ang="0">
                      <a:pos x="42" y="6"/>
                    </a:cxn>
                    <a:cxn ang="0">
                      <a:pos x="44" y="8"/>
                    </a:cxn>
                    <a:cxn ang="0">
                      <a:pos x="48" y="11"/>
                    </a:cxn>
                    <a:cxn ang="0">
                      <a:pos x="55" y="16"/>
                    </a:cxn>
                    <a:cxn ang="0">
                      <a:pos x="62" y="23"/>
                    </a:cxn>
                    <a:cxn ang="0">
                      <a:pos x="65" y="33"/>
                    </a:cxn>
                    <a:cxn ang="0">
                      <a:pos x="65" y="44"/>
                    </a:cxn>
                    <a:cxn ang="0">
                      <a:pos x="44" y="44"/>
                    </a:cxn>
                    <a:cxn ang="0">
                      <a:pos x="38" y="38"/>
                    </a:cxn>
                    <a:cxn ang="0">
                      <a:pos x="31" y="32"/>
                    </a:cxn>
                    <a:cxn ang="0">
                      <a:pos x="23" y="25"/>
                    </a:cxn>
                    <a:cxn ang="0">
                      <a:pos x="14" y="17"/>
                    </a:cxn>
                    <a:cxn ang="0">
                      <a:pos x="6" y="10"/>
                    </a:cxn>
                    <a:cxn ang="0">
                      <a:pos x="0" y="5"/>
                    </a:cxn>
                    <a:cxn ang="0">
                      <a:pos x="2" y="4"/>
                    </a:cxn>
                    <a:cxn ang="0">
                      <a:pos x="6" y="3"/>
                    </a:cxn>
                    <a:cxn ang="0">
                      <a:pos x="14" y="1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65" h="44">
                      <a:moveTo>
                        <a:pt x="23" y="0"/>
                      </a:moveTo>
                      <a:lnTo>
                        <a:pt x="33" y="2"/>
                      </a:lnTo>
                      <a:lnTo>
                        <a:pt x="42" y="6"/>
                      </a:lnTo>
                      <a:lnTo>
                        <a:pt x="44" y="8"/>
                      </a:lnTo>
                      <a:lnTo>
                        <a:pt x="48" y="11"/>
                      </a:lnTo>
                      <a:lnTo>
                        <a:pt x="55" y="16"/>
                      </a:lnTo>
                      <a:lnTo>
                        <a:pt x="62" y="23"/>
                      </a:lnTo>
                      <a:lnTo>
                        <a:pt x="65" y="33"/>
                      </a:lnTo>
                      <a:lnTo>
                        <a:pt x="65" y="44"/>
                      </a:lnTo>
                      <a:lnTo>
                        <a:pt x="44" y="44"/>
                      </a:lnTo>
                      <a:lnTo>
                        <a:pt x="38" y="38"/>
                      </a:lnTo>
                      <a:lnTo>
                        <a:pt x="31" y="32"/>
                      </a:lnTo>
                      <a:lnTo>
                        <a:pt x="23" y="25"/>
                      </a:lnTo>
                      <a:lnTo>
                        <a:pt x="14" y="17"/>
                      </a:lnTo>
                      <a:lnTo>
                        <a:pt x="6" y="10"/>
                      </a:lnTo>
                      <a:lnTo>
                        <a:pt x="0" y="5"/>
                      </a:lnTo>
                      <a:lnTo>
                        <a:pt x="2" y="4"/>
                      </a:lnTo>
                      <a:lnTo>
                        <a:pt x="6" y="3"/>
                      </a:lnTo>
                      <a:lnTo>
                        <a:pt x="14" y="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4" name="Freeform 110"/>
              <p:cNvSpPr>
                <a:spLocks noEditPoints="1"/>
              </p:cNvSpPr>
              <p:nvPr/>
            </p:nvSpPr>
            <p:spPr bwMode="auto">
              <a:xfrm>
                <a:off x="9028392" y="5195887"/>
                <a:ext cx="876300" cy="1273175"/>
              </a:xfrm>
              <a:custGeom>
                <a:avLst/>
                <a:gdLst/>
                <a:ahLst/>
                <a:cxnLst>
                  <a:cxn ang="0">
                    <a:pos x="317" y="597"/>
                  </a:cxn>
                  <a:cxn ang="0">
                    <a:pos x="357" y="578"/>
                  </a:cxn>
                  <a:cxn ang="0">
                    <a:pos x="379" y="551"/>
                  </a:cxn>
                  <a:cxn ang="0">
                    <a:pos x="385" y="521"/>
                  </a:cxn>
                  <a:cxn ang="0">
                    <a:pos x="376" y="494"/>
                  </a:cxn>
                  <a:cxn ang="0">
                    <a:pos x="354" y="472"/>
                  </a:cxn>
                  <a:cxn ang="0">
                    <a:pos x="307" y="454"/>
                  </a:cxn>
                  <a:cxn ang="0">
                    <a:pos x="203" y="171"/>
                  </a:cxn>
                  <a:cxn ang="0">
                    <a:pos x="182" y="189"/>
                  </a:cxn>
                  <a:cxn ang="0">
                    <a:pos x="173" y="211"/>
                  </a:cxn>
                  <a:cxn ang="0">
                    <a:pos x="175" y="235"/>
                  </a:cxn>
                  <a:cxn ang="0">
                    <a:pos x="187" y="257"/>
                  </a:cxn>
                  <a:cxn ang="0">
                    <a:pos x="211" y="271"/>
                  </a:cxn>
                  <a:cxn ang="0">
                    <a:pos x="220" y="163"/>
                  </a:cxn>
                  <a:cxn ang="0">
                    <a:pos x="276" y="44"/>
                  </a:cxn>
                  <a:cxn ang="0">
                    <a:pos x="349" y="49"/>
                  </a:cxn>
                  <a:cxn ang="0">
                    <a:pos x="407" y="66"/>
                  </a:cxn>
                  <a:cxn ang="0">
                    <a:pos x="453" y="95"/>
                  </a:cxn>
                  <a:cxn ang="0">
                    <a:pos x="486" y="136"/>
                  </a:cxn>
                  <a:cxn ang="0">
                    <a:pos x="509" y="186"/>
                  </a:cxn>
                  <a:cxn ang="0">
                    <a:pos x="336" y="207"/>
                  </a:cxn>
                  <a:cxn ang="0">
                    <a:pos x="319" y="182"/>
                  </a:cxn>
                  <a:cxn ang="0">
                    <a:pos x="300" y="168"/>
                  </a:cxn>
                  <a:cxn ang="0">
                    <a:pos x="294" y="290"/>
                  </a:cxn>
                  <a:cxn ang="0">
                    <a:pos x="376" y="309"/>
                  </a:cxn>
                  <a:cxn ang="0">
                    <a:pos x="438" y="329"/>
                  </a:cxn>
                  <a:cxn ang="0">
                    <a:pos x="480" y="353"/>
                  </a:cxn>
                  <a:cxn ang="0">
                    <a:pos x="522" y="398"/>
                  </a:cxn>
                  <a:cxn ang="0">
                    <a:pos x="546" y="453"/>
                  </a:cxn>
                  <a:cxn ang="0">
                    <a:pos x="552" y="509"/>
                  </a:cxn>
                  <a:cxn ang="0">
                    <a:pos x="544" y="554"/>
                  </a:cxn>
                  <a:cxn ang="0">
                    <a:pos x="522" y="603"/>
                  </a:cxn>
                  <a:cxn ang="0">
                    <a:pos x="485" y="648"/>
                  </a:cxn>
                  <a:cxn ang="0">
                    <a:pos x="441" y="681"/>
                  </a:cxn>
                  <a:cxn ang="0">
                    <a:pos x="391" y="701"/>
                  </a:cxn>
                  <a:cxn ang="0">
                    <a:pos x="325" y="713"/>
                  </a:cxn>
                  <a:cxn ang="0">
                    <a:pos x="267" y="802"/>
                  </a:cxn>
                  <a:cxn ang="0">
                    <a:pos x="230" y="717"/>
                  </a:cxn>
                  <a:cxn ang="0">
                    <a:pos x="175" y="710"/>
                  </a:cxn>
                  <a:cxn ang="0">
                    <a:pos x="126" y="696"/>
                  </a:cxn>
                  <a:cxn ang="0">
                    <a:pos x="79" y="667"/>
                  </a:cxn>
                  <a:cxn ang="0">
                    <a:pos x="43" y="632"/>
                  </a:cxn>
                  <a:cxn ang="0">
                    <a:pos x="18" y="591"/>
                  </a:cxn>
                  <a:cxn ang="0">
                    <a:pos x="0" y="538"/>
                  </a:cxn>
                  <a:cxn ang="0">
                    <a:pos x="186" y="530"/>
                  </a:cxn>
                  <a:cxn ang="0">
                    <a:pos x="204" y="567"/>
                  </a:cxn>
                  <a:cxn ang="0">
                    <a:pos x="233" y="588"/>
                  </a:cxn>
                  <a:cxn ang="0">
                    <a:pos x="240" y="441"/>
                  </a:cxn>
                  <a:cxn ang="0">
                    <a:pos x="162" y="423"/>
                  </a:cxn>
                  <a:cxn ang="0">
                    <a:pos x="110" y="406"/>
                  </a:cxn>
                  <a:cxn ang="0">
                    <a:pos x="62" y="375"/>
                  </a:cxn>
                  <a:cxn ang="0">
                    <a:pos x="27" y="332"/>
                  </a:cxn>
                  <a:cxn ang="0">
                    <a:pos x="9" y="284"/>
                  </a:cxn>
                  <a:cxn ang="0">
                    <a:pos x="5" y="225"/>
                  </a:cxn>
                  <a:cxn ang="0">
                    <a:pos x="19" y="169"/>
                  </a:cxn>
                  <a:cxn ang="0">
                    <a:pos x="51" y="120"/>
                  </a:cxn>
                  <a:cxn ang="0">
                    <a:pos x="92" y="86"/>
                  </a:cxn>
                  <a:cxn ang="0">
                    <a:pos x="145" y="62"/>
                  </a:cxn>
                  <a:cxn ang="0">
                    <a:pos x="211" y="48"/>
                  </a:cxn>
                  <a:cxn ang="0">
                    <a:pos x="273" y="0"/>
                  </a:cxn>
                </a:cxnLst>
                <a:rect l="0" t="0" r="r" b="b"/>
                <a:pathLst>
                  <a:path w="552" h="802">
                    <a:moveTo>
                      <a:pt x="307" y="454"/>
                    </a:moveTo>
                    <a:lnTo>
                      <a:pt x="317" y="597"/>
                    </a:lnTo>
                    <a:lnTo>
                      <a:pt x="340" y="589"/>
                    </a:lnTo>
                    <a:lnTo>
                      <a:pt x="357" y="578"/>
                    </a:lnTo>
                    <a:lnTo>
                      <a:pt x="370" y="566"/>
                    </a:lnTo>
                    <a:lnTo>
                      <a:pt x="379" y="551"/>
                    </a:lnTo>
                    <a:lnTo>
                      <a:pt x="384" y="536"/>
                    </a:lnTo>
                    <a:lnTo>
                      <a:pt x="385" y="521"/>
                    </a:lnTo>
                    <a:lnTo>
                      <a:pt x="382" y="507"/>
                    </a:lnTo>
                    <a:lnTo>
                      <a:pt x="376" y="494"/>
                    </a:lnTo>
                    <a:lnTo>
                      <a:pt x="367" y="483"/>
                    </a:lnTo>
                    <a:lnTo>
                      <a:pt x="354" y="472"/>
                    </a:lnTo>
                    <a:lnTo>
                      <a:pt x="333" y="463"/>
                    </a:lnTo>
                    <a:lnTo>
                      <a:pt x="307" y="454"/>
                    </a:lnTo>
                    <a:close/>
                    <a:moveTo>
                      <a:pt x="220" y="163"/>
                    </a:moveTo>
                    <a:lnTo>
                      <a:pt x="203" y="171"/>
                    </a:lnTo>
                    <a:lnTo>
                      <a:pt x="191" y="180"/>
                    </a:lnTo>
                    <a:lnTo>
                      <a:pt x="182" y="189"/>
                    </a:lnTo>
                    <a:lnTo>
                      <a:pt x="176" y="200"/>
                    </a:lnTo>
                    <a:lnTo>
                      <a:pt x="173" y="211"/>
                    </a:lnTo>
                    <a:lnTo>
                      <a:pt x="173" y="223"/>
                    </a:lnTo>
                    <a:lnTo>
                      <a:pt x="175" y="235"/>
                    </a:lnTo>
                    <a:lnTo>
                      <a:pt x="180" y="247"/>
                    </a:lnTo>
                    <a:lnTo>
                      <a:pt x="187" y="257"/>
                    </a:lnTo>
                    <a:lnTo>
                      <a:pt x="197" y="265"/>
                    </a:lnTo>
                    <a:lnTo>
                      <a:pt x="211" y="271"/>
                    </a:lnTo>
                    <a:lnTo>
                      <a:pt x="229" y="277"/>
                    </a:lnTo>
                    <a:lnTo>
                      <a:pt x="220" y="163"/>
                    </a:lnTo>
                    <a:close/>
                    <a:moveTo>
                      <a:pt x="273" y="0"/>
                    </a:moveTo>
                    <a:lnTo>
                      <a:pt x="276" y="44"/>
                    </a:lnTo>
                    <a:lnTo>
                      <a:pt x="314" y="45"/>
                    </a:lnTo>
                    <a:lnTo>
                      <a:pt x="349" y="49"/>
                    </a:lnTo>
                    <a:lnTo>
                      <a:pt x="380" y="55"/>
                    </a:lnTo>
                    <a:lnTo>
                      <a:pt x="407" y="66"/>
                    </a:lnTo>
                    <a:lnTo>
                      <a:pt x="432" y="80"/>
                    </a:lnTo>
                    <a:lnTo>
                      <a:pt x="453" y="95"/>
                    </a:lnTo>
                    <a:lnTo>
                      <a:pt x="472" y="114"/>
                    </a:lnTo>
                    <a:lnTo>
                      <a:pt x="486" y="136"/>
                    </a:lnTo>
                    <a:lnTo>
                      <a:pt x="499" y="160"/>
                    </a:lnTo>
                    <a:lnTo>
                      <a:pt x="509" y="186"/>
                    </a:lnTo>
                    <a:lnTo>
                      <a:pt x="346" y="225"/>
                    </a:lnTo>
                    <a:lnTo>
                      <a:pt x="336" y="207"/>
                    </a:lnTo>
                    <a:lnTo>
                      <a:pt x="327" y="192"/>
                    </a:lnTo>
                    <a:lnTo>
                      <a:pt x="319" y="182"/>
                    </a:lnTo>
                    <a:lnTo>
                      <a:pt x="311" y="176"/>
                    </a:lnTo>
                    <a:lnTo>
                      <a:pt x="300" y="168"/>
                    </a:lnTo>
                    <a:lnTo>
                      <a:pt x="285" y="161"/>
                    </a:lnTo>
                    <a:lnTo>
                      <a:pt x="294" y="290"/>
                    </a:lnTo>
                    <a:lnTo>
                      <a:pt x="338" y="299"/>
                    </a:lnTo>
                    <a:lnTo>
                      <a:pt x="376" y="309"/>
                    </a:lnTo>
                    <a:lnTo>
                      <a:pt x="410" y="318"/>
                    </a:lnTo>
                    <a:lnTo>
                      <a:pt x="438" y="329"/>
                    </a:lnTo>
                    <a:lnTo>
                      <a:pt x="462" y="341"/>
                    </a:lnTo>
                    <a:lnTo>
                      <a:pt x="480" y="353"/>
                    </a:lnTo>
                    <a:lnTo>
                      <a:pt x="504" y="374"/>
                    </a:lnTo>
                    <a:lnTo>
                      <a:pt x="522" y="398"/>
                    </a:lnTo>
                    <a:lnTo>
                      <a:pt x="537" y="424"/>
                    </a:lnTo>
                    <a:lnTo>
                      <a:pt x="546" y="453"/>
                    </a:lnTo>
                    <a:lnTo>
                      <a:pt x="551" y="484"/>
                    </a:lnTo>
                    <a:lnTo>
                      <a:pt x="552" y="509"/>
                    </a:lnTo>
                    <a:lnTo>
                      <a:pt x="549" y="532"/>
                    </a:lnTo>
                    <a:lnTo>
                      <a:pt x="544" y="554"/>
                    </a:lnTo>
                    <a:lnTo>
                      <a:pt x="536" y="575"/>
                    </a:lnTo>
                    <a:lnTo>
                      <a:pt x="522" y="603"/>
                    </a:lnTo>
                    <a:lnTo>
                      <a:pt x="505" y="626"/>
                    </a:lnTo>
                    <a:lnTo>
                      <a:pt x="485" y="648"/>
                    </a:lnTo>
                    <a:lnTo>
                      <a:pt x="464" y="665"/>
                    </a:lnTo>
                    <a:lnTo>
                      <a:pt x="441" y="681"/>
                    </a:lnTo>
                    <a:lnTo>
                      <a:pt x="417" y="693"/>
                    </a:lnTo>
                    <a:lnTo>
                      <a:pt x="391" y="701"/>
                    </a:lnTo>
                    <a:lnTo>
                      <a:pt x="360" y="708"/>
                    </a:lnTo>
                    <a:lnTo>
                      <a:pt x="325" y="713"/>
                    </a:lnTo>
                    <a:lnTo>
                      <a:pt x="332" y="798"/>
                    </a:lnTo>
                    <a:lnTo>
                      <a:pt x="267" y="802"/>
                    </a:lnTo>
                    <a:lnTo>
                      <a:pt x="261" y="718"/>
                    </a:lnTo>
                    <a:lnTo>
                      <a:pt x="230" y="717"/>
                    </a:lnTo>
                    <a:lnTo>
                      <a:pt x="201" y="715"/>
                    </a:lnTo>
                    <a:lnTo>
                      <a:pt x="175" y="710"/>
                    </a:lnTo>
                    <a:lnTo>
                      <a:pt x="152" y="705"/>
                    </a:lnTo>
                    <a:lnTo>
                      <a:pt x="126" y="696"/>
                    </a:lnTo>
                    <a:lnTo>
                      <a:pt x="102" y="683"/>
                    </a:lnTo>
                    <a:lnTo>
                      <a:pt x="79" y="667"/>
                    </a:lnTo>
                    <a:lnTo>
                      <a:pt x="60" y="651"/>
                    </a:lnTo>
                    <a:lnTo>
                      <a:pt x="43" y="632"/>
                    </a:lnTo>
                    <a:lnTo>
                      <a:pt x="30" y="613"/>
                    </a:lnTo>
                    <a:lnTo>
                      <a:pt x="18" y="591"/>
                    </a:lnTo>
                    <a:lnTo>
                      <a:pt x="8" y="566"/>
                    </a:lnTo>
                    <a:lnTo>
                      <a:pt x="0" y="538"/>
                    </a:lnTo>
                    <a:lnTo>
                      <a:pt x="178" y="504"/>
                    </a:lnTo>
                    <a:lnTo>
                      <a:pt x="186" y="530"/>
                    </a:lnTo>
                    <a:lnTo>
                      <a:pt x="194" y="551"/>
                    </a:lnTo>
                    <a:lnTo>
                      <a:pt x="204" y="567"/>
                    </a:lnTo>
                    <a:lnTo>
                      <a:pt x="217" y="578"/>
                    </a:lnTo>
                    <a:lnTo>
                      <a:pt x="233" y="588"/>
                    </a:lnTo>
                    <a:lnTo>
                      <a:pt x="252" y="598"/>
                    </a:lnTo>
                    <a:lnTo>
                      <a:pt x="240" y="441"/>
                    </a:lnTo>
                    <a:lnTo>
                      <a:pt x="197" y="432"/>
                    </a:lnTo>
                    <a:lnTo>
                      <a:pt x="162" y="423"/>
                    </a:lnTo>
                    <a:lnTo>
                      <a:pt x="132" y="414"/>
                    </a:lnTo>
                    <a:lnTo>
                      <a:pt x="110" y="406"/>
                    </a:lnTo>
                    <a:lnTo>
                      <a:pt x="84" y="394"/>
                    </a:lnTo>
                    <a:lnTo>
                      <a:pt x="62" y="375"/>
                    </a:lnTo>
                    <a:lnTo>
                      <a:pt x="40" y="353"/>
                    </a:lnTo>
                    <a:lnTo>
                      <a:pt x="27" y="332"/>
                    </a:lnTo>
                    <a:lnTo>
                      <a:pt x="16" y="310"/>
                    </a:lnTo>
                    <a:lnTo>
                      <a:pt x="9" y="284"/>
                    </a:lnTo>
                    <a:lnTo>
                      <a:pt x="5" y="256"/>
                    </a:lnTo>
                    <a:lnTo>
                      <a:pt x="5" y="225"/>
                    </a:lnTo>
                    <a:lnTo>
                      <a:pt x="10" y="196"/>
                    </a:lnTo>
                    <a:lnTo>
                      <a:pt x="19" y="169"/>
                    </a:lnTo>
                    <a:lnTo>
                      <a:pt x="32" y="143"/>
                    </a:lnTo>
                    <a:lnTo>
                      <a:pt x="51" y="120"/>
                    </a:lnTo>
                    <a:lnTo>
                      <a:pt x="70" y="101"/>
                    </a:lnTo>
                    <a:lnTo>
                      <a:pt x="92" y="86"/>
                    </a:lnTo>
                    <a:lnTo>
                      <a:pt x="116" y="73"/>
                    </a:lnTo>
                    <a:lnTo>
                      <a:pt x="145" y="62"/>
                    </a:lnTo>
                    <a:lnTo>
                      <a:pt x="177" y="53"/>
                    </a:lnTo>
                    <a:lnTo>
                      <a:pt x="211" y="48"/>
                    </a:lnTo>
                    <a:lnTo>
                      <a:pt x="208" y="5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35" name="Group 234"/>
            <p:cNvGrpSpPr/>
            <p:nvPr/>
          </p:nvGrpSpPr>
          <p:grpSpPr>
            <a:xfrm>
              <a:off x="9001152" y="4387075"/>
              <a:ext cx="652614" cy="963003"/>
              <a:chOff x="8321954" y="3592512"/>
              <a:chExt cx="2212975" cy="3265488"/>
            </a:xfrm>
          </p:grpSpPr>
          <p:sp>
            <p:nvSpPr>
              <p:cNvPr id="236" name="Freeform 79"/>
              <p:cNvSpPr>
                <a:spLocks/>
              </p:cNvSpPr>
              <p:nvPr/>
            </p:nvSpPr>
            <p:spPr bwMode="auto">
              <a:xfrm>
                <a:off x="8526742" y="3592512"/>
                <a:ext cx="1511300" cy="622300"/>
              </a:xfrm>
              <a:custGeom>
                <a:avLst/>
                <a:gdLst/>
                <a:ahLst/>
                <a:cxnLst>
                  <a:cxn ang="0">
                    <a:pos x="579" y="9"/>
                  </a:cxn>
                  <a:cxn ang="0">
                    <a:pos x="660" y="80"/>
                  </a:cxn>
                  <a:cxn ang="0">
                    <a:pos x="719" y="137"/>
                  </a:cxn>
                  <a:cxn ang="0">
                    <a:pos x="787" y="168"/>
                  </a:cxn>
                  <a:cxn ang="0">
                    <a:pos x="838" y="190"/>
                  </a:cxn>
                  <a:cxn ang="0">
                    <a:pos x="893" y="217"/>
                  </a:cxn>
                  <a:cxn ang="0">
                    <a:pos x="936" y="243"/>
                  </a:cxn>
                  <a:cxn ang="0">
                    <a:pos x="952" y="264"/>
                  </a:cxn>
                  <a:cxn ang="0">
                    <a:pos x="919" y="274"/>
                  </a:cxn>
                  <a:cxn ang="0">
                    <a:pos x="859" y="257"/>
                  </a:cxn>
                  <a:cxn ang="0">
                    <a:pos x="804" y="240"/>
                  </a:cxn>
                  <a:cxn ang="0">
                    <a:pos x="758" y="255"/>
                  </a:cxn>
                  <a:cxn ang="0">
                    <a:pos x="726" y="289"/>
                  </a:cxn>
                  <a:cxn ang="0">
                    <a:pos x="681" y="341"/>
                  </a:cxn>
                  <a:cxn ang="0">
                    <a:pos x="640" y="365"/>
                  </a:cxn>
                  <a:cxn ang="0">
                    <a:pos x="589" y="355"/>
                  </a:cxn>
                  <a:cxn ang="0">
                    <a:pos x="510" y="337"/>
                  </a:cxn>
                  <a:cxn ang="0">
                    <a:pos x="432" y="355"/>
                  </a:cxn>
                  <a:cxn ang="0">
                    <a:pos x="356" y="383"/>
                  </a:cxn>
                  <a:cxn ang="0">
                    <a:pos x="305" y="392"/>
                  </a:cxn>
                  <a:cxn ang="0">
                    <a:pos x="277" y="375"/>
                  </a:cxn>
                  <a:cxn ang="0">
                    <a:pos x="257" y="336"/>
                  </a:cxn>
                  <a:cxn ang="0">
                    <a:pos x="237" y="308"/>
                  </a:cxn>
                  <a:cxn ang="0">
                    <a:pos x="204" y="305"/>
                  </a:cxn>
                  <a:cxn ang="0">
                    <a:pos x="169" y="290"/>
                  </a:cxn>
                  <a:cxn ang="0">
                    <a:pos x="146" y="275"/>
                  </a:cxn>
                  <a:cxn ang="0">
                    <a:pos x="115" y="284"/>
                  </a:cxn>
                  <a:cxn ang="0">
                    <a:pos x="47" y="317"/>
                  </a:cxn>
                  <a:cxn ang="0">
                    <a:pos x="25" y="327"/>
                  </a:cxn>
                  <a:cxn ang="0">
                    <a:pos x="12" y="330"/>
                  </a:cxn>
                  <a:cxn ang="0">
                    <a:pos x="6" y="332"/>
                  </a:cxn>
                  <a:cxn ang="0">
                    <a:pos x="0" y="325"/>
                  </a:cxn>
                  <a:cxn ang="0">
                    <a:pos x="5" y="299"/>
                  </a:cxn>
                  <a:cxn ang="0">
                    <a:pos x="27" y="252"/>
                  </a:cxn>
                  <a:cxn ang="0">
                    <a:pos x="64" y="211"/>
                  </a:cxn>
                  <a:cxn ang="0">
                    <a:pos x="121" y="185"/>
                  </a:cxn>
                  <a:cxn ang="0">
                    <a:pos x="206" y="176"/>
                  </a:cxn>
                  <a:cxn ang="0">
                    <a:pos x="306" y="161"/>
                  </a:cxn>
                  <a:cxn ang="0">
                    <a:pos x="383" y="123"/>
                  </a:cxn>
                  <a:cxn ang="0">
                    <a:pos x="440" y="77"/>
                  </a:cxn>
                  <a:cxn ang="0">
                    <a:pos x="483" y="37"/>
                  </a:cxn>
                  <a:cxn ang="0">
                    <a:pos x="522" y="7"/>
                  </a:cxn>
                </a:cxnLst>
                <a:rect l="0" t="0" r="r" b="b"/>
                <a:pathLst>
                  <a:path w="952" h="392">
                    <a:moveTo>
                      <a:pt x="549" y="0"/>
                    </a:moveTo>
                    <a:lnTo>
                      <a:pt x="563" y="3"/>
                    </a:lnTo>
                    <a:lnTo>
                      <a:pt x="579" y="9"/>
                    </a:lnTo>
                    <a:lnTo>
                      <a:pt x="596" y="21"/>
                    </a:lnTo>
                    <a:lnTo>
                      <a:pt x="619" y="39"/>
                    </a:lnTo>
                    <a:lnTo>
                      <a:pt x="660" y="80"/>
                    </a:lnTo>
                    <a:lnTo>
                      <a:pt x="679" y="101"/>
                    </a:lnTo>
                    <a:lnTo>
                      <a:pt x="699" y="120"/>
                    </a:lnTo>
                    <a:lnTo>
                      <a:pt x="719" y="137"/>
                    </a:lnTo>
                    <a:lnTo>
                      <a:pt x="739" y="151"/>
                    </a:lnTo>
                    <a:lnTo>
                      <a:pt x="760" y="159"/>
                    </a:lnTo>
                    <a:lnTo>
                      <a:pt x="787" y="168"/>
                    </a:lnTo>
                    <a:lnTo>
                      <a:pt x="803" y="175"/>
                    </a:lnTo>
                    <a:lnTo>
                      <a:pt x="821" y="182"/>
                    </a:lnTo>
                    <a:lnTo>
                      <a:pt x="838" y="190"/>
                    </a:lnTo>
                    <a:lnTo>
                      <a:pt x="858" y="198"/>
                    </a:lnTo>
                    <a:lnTo>
                      <a:pt x="875" y="207"/>
                    </a:lnTo>
                    <a:lnTo>
                      <a:pt x="893" y="217"/>
                    </a:lnTo>
                    <a:lnTo>
                      <a:pt x="910" y="226"/>
                    </a:lnTo>
                    <a:lnTo>
                      <a:pt x="923" y="235"/>
                    </a:lnTo>
                    <a:lnTo>
                      <a:pt x="936" y="243"/>
                    </a:lnTo>
                    <a:lnTo>
                      <a:pt x="945" y="251"/>
                    </a:lnTo>
                    <a:lnTo>
                      <a:pt x="950" y="258"/>
                    </a:lnTo>
                    <a:lnTo>
                      <a:pt x="952" y="264"/>
                    </a:lnTo>
                    <a:lnTo>
                      <a:pt x="948" y="269"/>
                    </a:lnTo>
                    <a:lnTo>
                      <a:pt x="940" y="272"/>
                    </a:lnTo>
                    <a:lnTo>
                      <a:pt x="919" y="274"/>
                    </a:lnTo>
                    <a:lnTo>
                      <a:pt x="899" y="270"/>
                    </a:lnTo>
                    <a:lnTo>
                      <a:pt x="878" y="264"/>
                    </a:lnTo>
                    <a:lnTo>
                      <a:pt x="859" y="257"/>
                    </a:lnTo>
                    <a:lnTo>
                      <a:pt x="840" y="249"/>
                    </a:lnTo>
                    <a:lnTo>
                      <a:pt x="822" y="243"/>
                    </a:lnTo>
                    <a:lnTo>
                      <a:pt x="804" y="240"/>
                    </a:lnTo>
                    <a:lnTo>
                      <a:pt x="787" y="241"/>
                    </a:lnTo>
                    <a:lnTo>
                      <a:pt x="769" y="247"/>
                    </a:lnTo>
                    <a:lnTo>
                      <a:pt x="758" y="255"/>
                    </a:lnTo>
                    <a:lnTo>
                      <a:pt x="748" y="265"/>
                    </a:lnTo>
                    <a:lnTo>
                      <a:pt x="737" y="277"/>
                    </a:lnTo>
                    <a:lnTo>
                      <a:pt x="726" y="289"/>
                    </a:lnTo>
                    <a:lnTo>
                      <a:pt x="705" y="317"/>
                    </a:lnTo>
                    <a:lnTo>
                      <a:pt x="693" y="329"/>
                    </a:lnTo>
                    <a:lnTo>
                      <a:pt x="681" y="341"/>
                    </a:lnTo>
                    <a:lnTo>
                      <a:pt x="668" y="352"/>
                    </a:lnTo>
                    <a:lnTo>
                      <a:pt x="655" y="360"/>
                    </a:lnTo>
                    <a:lnTo>
                      <a:pt x="640" y="365"/>
                    </a:lnTo>
                    <a:lnTo>
                      <a:pt x="625" y="366"/>
                    </a:lnTo>
                    <a:lnTo>
                      <a:pt x="608" y="363"/>
                    </a:lnTo>
                    <a:lnTo>
                      <a:pt x="589" y="355"/>
                    </a:lnTo>
                    <a:lnTo>
                      <a:pt x="563" y="343"/>
                    </a:lnTo>
                    <a:lnTo>
                      <a:pt x="537" y="338"/>
                    </a:lnTo>
                    <a:lnTo>
                      <a:pt x="510" y="337"/>
                    </a:lnTo>
                    <a:lnTo>
                      <a:pt x="484" y="340"/>
                    </a:lnTo>
                    <a:lnTo>
                      <a:pt x="459" y="346"/>
                    </a:lnTo>
                    <a:lnTo>
                      <a:pt x="432" y="355"/>
                    </a:lnTo>
                    <a:lnTo>
                      <a:pt x="407" y="365"/>
                    </a:lnTo>
                    <a:lnTo>
                      <a:pt x="382" y="373"/>
                    </a:lnTo>
                    <a:lnTo>
                      <a:pt x="356" y="383"/>
                    </a:lnTo>
                    <a:lnTo>
                      <a:pt x="332" y="390"/>
                    </a:lnTo>
                    <a:lnTo>
                      <a:pt x="317" y="392"/>
                    </a:lnTo>
                    <a:lnTo>
                      <a:pt x="305" y="392"/>
                    </a:lnTo>
                    <a:lnTo>
                      <a:pt x="294" y="388"/>
                    </a:lnTo>
                    <a:lnTo>
                      <a:pt x="285" y="383"/>
                    </a:lnTo>
                    <a:lnTo>
                      <a:pt x="277" y="375"/>
                    </a:lnTo>
                    <a:lnTo>
                      <a:pt x="271" y="368"/>
                    </a:lnTo>
                    <a:lnTo>
                      <a:pt x="262" y="348"/>
                    </a:lnTo>
                    <a:lnTo>
                      <a:pt x="257" y="336"/>
                    </a:lnTo>
                    <a:lnTo>
                      <a:pt x="251" y="325"/>
                    </a:lnTo>
                    <a:lnTo>
                      <a:pt x="245" y="316"/>
                    </a:lnTo>
                    <a:lnTo>
                      <a:pt x="237" y="308"/>
                    </a:lnTo>
                    <a:lnTo>
                      <a:pt x="228" y="304"/>
                    </a:lnTo>
                    <a:lnTo>
                      <a:pt x="218" y="304"/>
                    </a:lnTo>
                    <a:lnTo>
                      <a:pt x="204" y="305"/>
                    </a:lnTo>
                    <a:lnTo>
                      <a:pt x="192" y="303"/>
                    </a:lnTo>
                    <a:lnTo>
                      <a:pt x="183" y="300"/>
                    </a:lnTo>
                    <a:lnTo>
                      <a:pt x="169" y="290"/>
                    </a:lnTo>
                    <a:lnTo>
                      <a:pt x="161" y="283"/>
                    </a:lnTo>
                    <a:lnTo>
                      <a:pt x="154" y="278"/>
                    </a:lnTo>
                    <a:lnTo>
                      <a:pt x="146" y="275"/>
                    </a:lnTo>
                    <a:lnTo>
                      <a:pt x="138" y="276"/>
                    </a:lnTo>
                    <a:lnTo>
                      <a:pt x="128" y="280"/>
                    </a:lnTo>
                    <a:lnTo>
                      <a:pt x="115" y="284"/>
                    </a:lnTo>
                    <a:lnTo>
                      <a:pt x="71" y="305"/>
                    </a:lnTo>
                    <a:lnTo>
                      <a:pt x="58" y="311"/>
                    </a:lnTo>
                    <a:lnTo>
                      <a:pt x="47" y="317"/>
                    </a:lnTo>
                    <a:lnTo>
                      <a:pt x="37" y="322"/>
                    </a:lnTo>
                    <a:lnTo>
                      <a:pt x="32" y="325"/>
                    </a:lnTo>
                    <a:lnTo>
                      <a:pt x="25" y="327"/>
                    </a:lnTo>
                    <a:lnTo>
                      <a:pt x="20" y="329"/>
                    </a:lnTo>
                    <a:lnTo>
                      <a:pt x="15" y="330"/>
                    </a:lnTo>
                    <a:lnTo>
                      <a:pt x="12" y="330"/>
                    </a:lnTo>
                    <a:lnTo>
                      <a:pt x="11" y="331"/>
                    </a:lnTo>
                    <a:lnTo>
                      <a:pt x="8" y="332"/>
                    </a:lnTo>
                    <a:lnTo>
                      <a:pt x="6" y="332"/>
                    </a:lnTo>
                    <a:lnTo>
                      <a:pt x="3" y="331"/>
                    </a:lnTo>
                    <a:lnTo>
                      <a:pt x="1" y="329"/>
                    </a:lnTo>
                    <a:lnTo>
                      <a:pt x="0" y="325"/>
                    </a:lnTo>
                    <a:lnTo>
                      <a:pt x="0" y="320"/>
                    </a:lnTo>
                    <a:lnTo>
                      <a:pt x="1" y="311"/>
                    </a:lnTo>
                    <a:lnTo>
                      <a:pt x="5" y="299"/>
                    </a:lnTo>
                    <a:lnTo>
                      <a:pt x="11" y="284"/>
                    </a:lnTo>
                    <a:lnTo>
                      <a:pt x="19" y="268"/>
                    </a:lnTo>
                    <a:lnTo>
                      <a:pt x="27" y="252"/>
                    </a:lnTo>
                    <a:lnTo>
                      <a:pt x="38" y="238"/>
                    </a:lnTo>
                    <a:lnTo>
                      <a:pt x="50" y="224"/>
                    </a:lnTo>
                    <a:lnTo>
                      <a:pt x="64" y="211"/>
                    </a:lnTo>
                    <a:lnTo>
                      <a:pt x="80" y="200"/>
                    </a:lnTo>
                    <a:lnTo>
                      <a:pt x="100" y="192"/>
                    </a:lnTo>
                    <a:lnTo>
                      <a:pt x="121" y="185"/>
                    </a:lnTo>
                    <a:lnTo>
                      <a:pt x="145" y="179"/>
                    </a:lnTo>
                    <a:lnTo>
                      <a:pt x="174" y="176"/>
                    </a:lnTo>
                    <a:lnTo>
                      <a:pt x="206" y="176"/>
                    </a:lnTo>
                    <a:lnTo>
                      <a:pt x="242" y="175"/>
                    </a:lnTo>
                    <a:lnTo>
                      <a:pt x="275" y="169"/>
                    </a:lnTo>
                    <a:lnTo>
                      <a:pt x="306" y="161"/>
                    </a:lnTo>
                    <a:lnTo>
                      <a:pt x="334" y="151"/>
                    </a:lnTo>
                    <a:lnTo>
                      <a:pt x="359" y="137"/>
                    </a:lnTo>
                    <a:lnTo>
                      <a:pt x="383" y="123"/>
                    </a:lnTo>
                    <a:lnTo>
                      <a:pt x="404" y="109"/>
                    </a:lnTo>
                    <a:lnTo>
                      <a:pt x="423" y="93"/>
                    </a:lnTo>
                    <a:lnTo>
                      <a:pt x="440" y="77"/>
                    </a:lnTo>
                    <a:lnTo>
                      <a:pt x="456" y="64"/>
                    </a:lnTo>
                    <a:lnTo>
                      <a:pt x="470" y="50"/>
                    </a:lnTo>
                    <a:lnTo>
                      <a:pt x="483" y="37"/>
                    </a:lnTo>
                    <a:lnTo>
                      <a:pt x="496" y="25"/>
                    </a:lnTo>
                    <a:lnTo>
                      <a:pt x="508" y="15"/>
                    </a:lnTo>
                    <a:lnTo>
                      <a:pt x="522" y="7"/>
                    </a:lnTo>
                    <a:lnTo>
                      <a:pt x="535" y="2"/>
                    </a:lnTo>
                    <a:lnTo>
                      <a:pt x="549" y="0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80"/>
              <p:cNvSpPr>
                <a:spLocks/>
              </p:cNvSpPr>
              <p:nvPr/>
            </p:nvSpPr>
            <p:spPr bwMode="auto">
              <a:xfrm>
                <a:off x="8321954" y="3900487"/>
                <a:ext cx="2212975" cy="2957513"/>
              </a:xfrm>
              <a:custGeom>
                <a:avLst/>
                <a:gdLst/>
                <a:ahLst/>
                <a:cxnLst>
                  <a:cxn ang="0">
                    <a:pos x="878" y="4"/>
                  </a:cxn>
                  <a:cxn ang="0">
                    <a:pos x="964" y="25"/>
                  </a:cxn>
                  <a:cxn ang="0">
                    <a:pos x="1040" y="53"/>
                  </a:cxn>
                  <a:cxn ang="0">
                    <a:pos x="1076" y="76"/>
                  </a:cxn>
                  <a:cxn ang="0">
                    <a:pos x="1036" y="104"/>
                  </a:cxn>
                  <a:cxn ang="0">
                    <a:pos x="913" y="170"/>
                  </a:cxn>
                  <a:cxn ang="0">
                    <a:pos x="818" y="249"/>
                  </a:cxn>
                  <a:cxn ang="0">
                    <a:pos x="785" y="348"/>
                  </a:cxn>
                  <a:cxn ang="0">
                    <a:pos x="834" y="465"/>
                  </a:cxn>
                  <a:cxn ang="0">
                    <a:pos x="904" y="539"/>
                  </a:cxn>
                  <a:cxn ang="0">
                    <a:pos x="1002" y="618"/>
                  </a:cxn>
                  <a:cxn ang="0">
                    <a:pos x="1142" y="739"/>
                  </a:cxn>
                  <a:cxn ang="0">
                    <a:pos x="1249" y="864"/>
                  </a:cxn>
                  <a:cxn ang="0">
                    <a:pos x="1335" y="1024"/>
                  </a:cxn>
                  <a:cxn ang="0">
                    <a:pos x="1386" y="1228"/>
                  </a:cxn>
                  <a:cxn ang="0">
                    <a:pos x="1388" y="1455"/>
                  </a:cxn>
                  <a:cxn ang="0">
                    <a:pos x="1339" y="1621"/>
                  </a:cxn>
                  <a:cxn ang="0">
                    <a:pos x="1250" y="1735"/>
                  </a:cxn>
                  <a:cxn ang="0">
                    <a:pos x="1133" y="1808"/>
                  </a:cxn>
                  <a:cxn ang="0">
                    <a:pos x="998" y="1847"/>
                  </a:cxn>
                  <a:cxn ang="0">
                    <a:pos x="855" y="1862"/>
                  </a:cxn>
                  <a:cxn ang="0">
                    <a:pos x="656" y="1862"/>
                  </a:cxn>
                  <a:cxn ang="0">
                    <a:pos x="443" y="1846"/>
                  </a:cxn>
                  <a:cxn ang="0">
                    <a:pos x="286" y="1802"/>
                  </a:cxn>
                  <a:cxn ang="0">
                    <a:pos x="152" y="1714"/>
                  </a:cxn>
                  <a:cxn ang="0">
                    <a:pos x="52" y="1565"/>
                  </a:cxn>
                  <a:cxn ang="0">
                    <a:pos x="0" y="1319"/>
                  </a:cxn>
                  <a:cxn ang="0">
                    <a:pos x="37" y="1077"/>
                  </a:cxn>
                  <a:cxn ang="0">
                    <a:pos x="140" y="850"/>
                  </a:cxn>
                  <a:cxn ang="0">
                    <a:pos x="283" y="651"/>
                  </a:cxn>
                  <a:cxn ang="0">
                    <a:pos x="420" y="498"/>
                  </a:cxn>
                  <a:cxn ang="0">
                    <a:pos x="465" y="372"/>
                  </a:cxn>
                  <a:cxn ang="0">
                    <a:pos x="424" y="271"/>
                  </a:cxn>
                  <a:cxn ang="0">
                    <a:pos x="327" y="204"/>
                  </a:cxn>
                  <a:cxn ang="0">
                    <a:pos x="193" y="153"/>
                  </a:cxn>
                  <a:cxn ang="0">
                    <a:pos x="130" y="138"/>
                  </a:cxn>
                  <a:cxn ang="0">
                    <a:pos x="129" y="131"/>
                  </a:cxn>
                  <a:cxn ang="0">
                    <a:pos x="164" y="92"/>
                  </a:cxn>
                  <a:cxn ang="0">
                    <a:pos x="234" y="42"/>
                  </a:cxn>
                  <a:cxn ang="0">
                    <a:pos x="303" y="18"/>
                  </a:cxn>
                  <a:cxn ang="0">
                    <a:pos x="331" y="34"/>
                  </a:cxn>
                  <a:cxn ang="0">
                    <a:pos x="352" y="77"/>
                  </a:cxn>
                  <a:cxn ang="0">
                    <a:pos x="389" y="79"/>
                  </a:cxn>
                  <a:cxn ang="0">
                    <a:pos x="485" y="39"/>
                  </a:cxn>
                  <a:cxn ang="0">
                    <a:pos x="548" y="28"/>
                  </a:cxn>
                  <a:cxn ang="0">
                    <a:pos x="581" y="49"/>
                  </a:cxn>
                  <a:cxn ang="0">
                    <a:pos x="604" y="85"/>
                  </a:cxn>
                  <a:cxn ang="0">
                    <a:pos x="654" y="109"/>
                  </a:cxn>
                  <a:cxn ang="0">
                    <a:pos x="733" y="101"/>
                  </a:cxn>
                  <a:cxn ang="0">
                    <a:pos x="784" y="64"/>
                  </a:cxn>
                  <a:cxn ang="0">
                    <a:pos x="781" y="17"/>
                  </a:cxn>
                  <a:cxn ang="0">
                    <a:pos x="822" y="0"/>
                  </a:cxn>
                </a:cxnLst>
                <a:rect l="0" t="0" r="r" b="b"/>
                <a:pathLst>
                  <a:path w="1394" h="1863">
                    <a:moveTo>
                      <a:pt x="822" y="0"/>
                    </a:moveTo>
                    <a:lnTo>
                      <a:pt x="839" y="0"/>
                    </a:lnTo>
                    <a:lnTo>
                      <a:pt x="857" y="1"/>
                    </a:lnTo>
                    <a:lnTo>
                      <a:pt x="878" y="4"/>
                    </a:lnTo>
                    <a:lnTo>
                      <a:pt x="899" y="8"/>
                    </a:lnTo>
                    <a:lnTo>
                      <a:pt x="920" y="13"/>
                    </a:lnTo>
                    <a:lnTo>
                      <a:pt x="943" y="19"/>
                    </a:lnTo>
                    <a:lnTo>
                      <a:pt x="964" y="25"/>
                    </a:lnTo>
                    <a:lnTo>
                      <a:pt x="986" y="32"/>
                    </a:lnTo>
                    <a:lnTo>
                      <a:pt x="1005" y="39"/>
                    </a:lnTo>
                    <a:lnTo>
                      <a:pt x="1024" y="46"/>
                    </a:lnTo>
                    <a:lnTo>
                      <a:pt x="1040" y="53"/>
                    </a:lnTo>
                    <a:lnTo>
                      <a:pt x="1053" y="59"/>
                    </a:lnTo>
                    <a:lnTo>
                      <a:pt x="1064" y="66"/>
                    </a:lnTo>
                    <a:lnTo>
                      <a:pt x="1072" y="71"/>
                    </a:lnTo>
                    <a:lnTo>
                      <a:pt x="1076" y="76"/>
                    </a:lnTo>
                    <a:lnTo>
                      <a:pt x="1075" y="80"/>
                    </a:lnTo>
                    <a:lnTo>
                      <a:pt x="1067" y="87"/>
                    </a:lnTo>
                    <a:lnTo>
                      <a:pt x="1053" y="94"/>
                    </a:lnTo>
                    <a:lnTo>
                      <a:pt x="1036" y="104"/>
                    </a:lnTo>
                    <a:lnTo>
                      <a:pt x="1015" y="115"/>
                    </a:lnTo>
                    <a:lnTo>
                      <a:pt x="966" y="139"/>
                    </a:lnTo>
                    <a:lnTo>
                      <a:pt x="940" y="154"/>
                    </a:lnTo>
                    <a:lnTo>
                      <a:pt x="913" y="170"/>
                    </a:lnTo>
                    <a:lnTo>
                      <a:pt x="887" y="187"/>
                    </a:lnTo>
                    <a:lnTo>
                      <a:pt x="863" y="205"/>
                    </a:lnTo>
                    <a:lnTo>
                      <a:pt x="840" y="224"/>
                    </a:lnTo>
                    <a:lnTo>
                      <a:pt x="818" y="249"/>
                    </a:lnTo>
                    <a:lnTo>
                      <a:pt x="801" y="273"/>
                    </a:lnTo>
                    <a:lnTo>
                      <a:pt x="791" y="297"/>
                    </a:lnTo>
                    <a:lnTo>
                      <a:pt x="785" y="322"/>
                    </a:lnTo>
                    <a:lnTo>
                      <a:pt x="785" y="348"/>
                    </a:lnTo>
                    <a:lnTo>
                      <a:pt x="789" y="375"/>
                    </a:lnTo>
                    <a:lnTo>
                      <a:pt x="799" y="402"/>
                    </a:lnTo>
                    <a:lnTo>
                      <a:pt x="814" y="433"/>
                    </a:lnTo>
                    <a:lnTo>
                      <a:pt x="834" y="465"/>
                    </a:lnTo>
                    <a:lnTo>
                      <a:pt x="847" y="483"/>
                    </a:lnTo>
                    <a:lnTo>
                      <a:pt x="864" y="502"/>
                    </a:lnTo>
                    <a:lnTo>
                      <a:pt x="883" y="521"/>
                    </a:lnTo>
                    <a:lnTo>
                      <a:pt x="904" y="539"/>
                    </a:lnTo>
                    <a:lnTo>
                      <a:pt x="926" y="558"/>
                    </a:lnTo>
                    <a:lnTo>
                      <a:pt x="951" y="577"/>
                    </a:lnTo>
                    <a:lnTo>
                      <a:pt x="976" y="598"/>
                    </a:lnTo>
                    <a:lnTo>
                      <a:pt x="1002" y="618"/>
                    </a:lnTo>
                    <a:lnTo>
                      <a:pt x="1057" y="663"/>
                    </a:lnTo>
                    <a:lnTo>
                      <a:pt x="1085" y="687"/>
                    </a:lnTo>
                    <a:lnTo>
                      <a:pt x="1114" y="712"/>
                    </a:lnTo>
                    <a:lnTo>
                      <a:pt x="1142" y="739"/>
                    </a:lnTo>
                    <a:lnTo>
                      <a:pt x="1170" y="768"/>
                    </a:lnTo>
                    <a:lnTo>
                      <a:pt x="1198" y="798"/>
                    </a:lnTo>
                    <a:lnTo>
                      <a:pt x="1224" y="829"/>
                    </a:lnTo>
                    <a:lnTo>
                      <a:pt x="1249" y="864"/>
                    </a:lnTo>
                    <a:lnTo>
                      <a:pt x="1274" y="900"/>
                    </a:lnTo>
                    <a:lnTo>
                      <a:pt x="1296" y="939"/>
                    </a:lnTo>
                    <a:lnTo>
                      <a:pt x="1317" y="980"/>
                    </a:lnTo>
                    <a:lnTo>
                      <a:pt x="1335" y="1024"/>
                    </a:lnTo>
                    <a:lnTo>
                      <a:pt x="1352" y="1070"/>
                    </a:lnTo>
                    <a:lnTo>
                      <a:pt x="1366" y="1120"/>
                    </a:lnTo>
                    <a:lnTo>
                      <a:pt x="1378" y="1172"/>
                    </a:lnTo>
                    <a:lnTo>
                      <a:pt x="1386" y="1228"/>
                    </a:lnTo>
                    <a:lnTo>
                      <a:pt x="1392" y="1287"/>
                    </a:lnTo>
                    <a:lnTo>
                      <a:pt x="1394" y="1349"/>
                    </a:lnTo>
                    <a:lnTo>
                      <a:pt x="1393" y="1404"/>
                    </a:lnTo>
                    <a:lnTo>
                      <a:pt x="1388" y="1455"/>
                    </a:lnTo>
                    <a:lnTo>
                      <a:pt x="1380" y="1502"/>
                    </a:lnTo>
                    <a:lnTo>
                      <a:pt x="1368" y="1545"/>
                    </a:lnTo>
                    <a:lnTo>
                      <a:pt x="1355" y="1585"/>
                    </a:lnTo>
                    <a:lnTo>
                      <a:pt x="1339" y="1621"/>
                    </a:lnTo>
                    <a:lnTo>
                      <a:pt x="1320" y="1654"/>
                    </a:lnTo>
                    <a:lnTo>
                      <a:pt x="1299" y="1685"/>
                    </a:lnTo>
                    <a:lnTo>
                      <a:pt x="1276" y="1712"/>
                    </a:lnTo>
                    <a:lnTo>
                      <a:pt x="1250" y="1735"/>
                    </a:lnTo>
                    <a:lnTo>
                      <a:pt x="1224" y="1758"/>
                    </a:lnTo>
                    <a:lnTo>
                      <a:pt x="1195" y="1776"/>
                    </a:lnTo>
                    <a:lnTo>
                      <a:pt x="1164" y="1793"/>
                    </a:lnTo>
                    <a:lnTo>
                      <a:pt x="1133" y="1808"/>
                    </a:lnTo>
                    <a:lnTo>
                      <a:pt x="1101" y="1820"/>
                    </a:lnTo>
                    <a:lnTo>
                      <a:pt x="1067" y="1831"/>
                    </a:lnTo>
                    <a:lnTo>
                      <a:pt x="1033" y="1840"/>
                    </a:lnTo>
                    <a:lnTo>
                      <a:pt x="998" y="1847"/>
                    </a:lnTo>
                    <a:lnTo>
                      <a:pt x="962" y="1853"/>
                    </a:lnTo>
                    <a:lnTo>
                      <a:pt x="926" y="1857"/>
                    </a:lnTo>
                    <a:lnTo>
                      <a:pt x="891" y="1860"/>
                    </a:lnTo>
                    <a:lnTo>
                      <a:pt x="855" y="1862"/>
                    </a:lnTo>
                    <a:lnTo>
                      <a:pt x="819" y="1863"/>
                    </a:lnTo>
                    <a:lnTo>
                      <a:pt x="742" y="1863"/>
                    </a:lnTo>
                    <a:lnTo>
                      <a:pt x="699" y="1862"/>
                    </a:lnTo>
                    <a:lnTo>
                      <a:pt x="656" y="1862"/>
                    </a:lnTo>
                    <a:lnTo>
                      <a:pt x="613" y="1861"/>
                    </a:lnTo>
                    <a:lnTo>
                      <a:pt x="570" y="1859"/>
                    </a:lnTo>
                    <a:lnTo>
                      <a:pt x="527" y="1856"/>
                    </a:lnTo>
                    <a:lnTo>
                      <a:pt x="443" y="1846"/>
                    </a:lnTo>
                    <a:lnTo>
                      <a:pt x="402" y="1838"/>
                    </a:lnTo>
                    <a:lnTo>
                      <a:pt x="362" y="1828"/>
                    </a:lnTo>
                    <a:lnTo>
                      <a:pt x="324" y="1817"/>
                    </a:lnTo>
                    <a:lnTo>
                      <a:pt x="286" y="1802"/>
                    </a:lnTo>
                    <a:lnTo>
                      <a:pt x="250" y="1784"/>
                    </a:lnTo>
                    <a:lnTo>
                      <a:pt x="215" y="1765"/>
                    </a:lnTo>
                    <a:lnTo>
                      <a:pt x="183" y="1741"/>
                    </a:lnTo>
                    <a:lnTo>
                      <a:pt x="152" y="1714"/>
                    </a:lnTo>
                    <a:lnTo>
                      <a:pt x="123" y="1683"/>
                    </a:lnTo>
                    <a:lnTo>
                      <a:pt x="97" y="1648"/>
                    </a:lnTo>
                    <a:lnTo>
                      <a:pt x="73" y="1609"/>
                    </a:lnTo>
                    <a:lnTo>
                      <a:pt x="52" y="1565"/>
                    </a:lnTo>
                    <a:lnTo>
                      <a:pt x="30" y="1504"/>
                    </a:lnTo>
                    <a:lnTo>
                      <a:pt x="13" y="1442"/>
                    </a:lnTo>
                    <a:lnTo>
                      <a:pt x="4" y="1381"/>
                    </a:lnTo>
                    <a:lnTo>
                      <a:pt x="0" y="1319"/>
                    </a:lnTo>
                    <a:lnTo>
                      <a:pt x="2" y="1257"/>
                    </a:lnTo>
                    <a:lnTo>
                      <a:pt x="9" y="1196"/>
                    </a:lnTo>
                    <a:lnTo>
                      <a:pt x="22" y="1136"/>
                    </a:lnTo>
                    <a:lnTo>
                      <a:pt x="37" y="1077"/>
                    </a:lnTo>
                    <a:lnTo>
                      <a:pt x="58" y="1018"/>
                    </a:lnTo>
                    <a:lnTo>
                      <a:pt x="82" y="960"/>
                    </a:lnTo>
                    <a:lnTo>
                      <a:pt x="110" y="905"/>
                    </a:lnTo>
                    <a:lnTo>
                      <a:pt x="140" y="850"/>
                    </a:lnTo>
                    <a:lnTo>
                      <a:pt x="173" y="797"/>
                    </a:lnTo>
                    <a:lnTo>
                      <a:pt x="208" y="746"/>
                    </a:lnTo>
                    <a:lnTo>
                      <a:pt x="245" y="697"/>
                    </a:lnTo>
                    <a:lnTo>
                      <a:pt x="283" y="651"/>
                    </a:lnTo>
                    <a:lnTo>
                      <a:pt x="322" y="607"/>
                    </a:lnTo>
                    <a:lnTo>
                      <a:pt x="362" y="565"/>
                    </a:lnTo>
                    <a:lnTo>
                      <a:pt x="394" y="531"/>
                    </a:lnTo>
                    <a:lnTo>
                      <a:pt x="420" y="498"/>
                    </a:lnTo>
                    <a:lnTo>
                      <a:pt x="439" y="465"/>
                    </a:lnTo>
                    <a:lnTo>
                      <a:pt x="453" y="433"/>
                    </a:lnTo>
                    <a:lnTo>
                      <a:pt x="462" y="401"/>
                    </a:lnTo>
                    <a:lnTo>
                      <a:pt x="465" y="372"/>
                    </a:lnTo>
                    <a:lnTo>
                      <a:pt x="462" y="343"/>
                    </a:lnTo>
                    <a:lnTo>
                      <a:pt x="453" y="315"/>
                    </a:lnTo>
                    <a:lnTo>
                      <a:pt x="440" y="293"/>
                    </a:lnTo>
                    <a:lnTo>
                      <a:pt x="424" y="271"/>
                    </a:lnTo>
                    <a:lnTo>
                      <a:pt x="403" y="253"/>
                    </a:lnTo>
                    <a:lnTo>
                      <a:pt x="380" y="235"/>
                    </a:lnTo>
                    <a:lnTo>
                      <a:pt x="355" y="218"/>
                    </a:lnTo>
                    <a:lnTo>
                      <a:pt x="327" y="204"/>
                    </a:lnTo>
                    <a:lnTo>
                      <a:pt x="299" y="191"/>
                    </a:lnTo>
                    <a:lnTo>
                      <a:pt x="271" y="179"/>
                    </a:lnTo>
                    <a:lnTo>
                      <a:pt x="242" y="170"/>
                    </a:lnTo>
                    <a:lnTo>
                      <a:pt x="193" y="153"/>
                    </a:lnTo>
                    <a:lnTo>
                      <a:pt x="171" y="147"/>
                    </a:lnTo>
                    <a:lnTo>
                      <a:pt x="153" y="143"/>
                    </a:lnTo>
                    <a:lnTo>
                      <a:pt x="139" y="140"/>
                    </a:lnTo>
                    <a:lnTo>
                      <a:pt x="130" y="138"/>
                    </a:lnTo>
                    <a:lnTo>
                      <a:pt x="127" y="137"/>
                    </a:lnTo>
                    <a:lnTo>
                      <a:pt x="128" y="135"/>
                    </a:lnTo>
                    <a:lnTo>
                      <a:pt x="128" y="133"/>
                    </a:lnTo>
                    <a:lnTo>
                      <a:pt x="129" y="131"/>
                    </a:lnTo>
                    <a:lnTo>
                      <a:pt x="133" y="125"/>
                    </a:lnTo>
                    <a:lnTo>
                      <a:pt x="141" y="115"/>
                    </a:lnTo>
                    <a:lnTo>
                      <a:pt x="151" y="104"/>
                    </a:lnTo>
                    <a:lnTo>
                      <a:pt x="164" y="92"/>
                    </a:lnTo>
                    <a:lnTo>
                      <a:pt x="180" y="80"/>
                    </a:lnTo>
                    <a:lnTo>
                      <a:pt x="196" y="66"/>
                    </a:lnTo>
                    <a:lnTo>
                      <a:pt x="215" y="53"/>
                    </a:lnTo>
                    <a:lnTo>
                      <a:pt x="234" y="42"/>
                    </a:lnTo>
                    <a:lnTo>
                      <a:pt x="253" y="32"/>
                    </a:lnTo>
                    <a:lnTo>
                      <a:pt x="272" y="24"/>
                    </a:lnTo>
                    <a:lnTo>
                      <a:pt x="289" y="19"/>
                    </a:lnTo>
                    <a:lnTo>
                      <a:pt x="303" y="18"/>
                    </a:lnTo>
                    <a:lnTo>
                      <a:pt x="313" y="19"/>
                    </a:lnTo>
                    <a:lnTo>
                      <a:pt x="321" y="22"/>
                    </a:lnTo>
                    <a:lnTo>
                      <a:pt x="327" y="28"/>
                    </a:lnTo>
                    <a:lnTo>
                      <a:pt x="331" y="34"/>
                    </a:lnTo>
                    <a:lnTo>
                      <a:pt x="335" y="42"/>
                    </a:lnTo>
                    <a:lnTo>
                      <a:pt x="341" y="57"/>
                    </a:lnTo>
                    <a:lnTo>
                      <a:pt x="347" y="71"/>
                    </a:lnTo>
                    <a:lnTo>
                      <a:pt x="352" y="77"/>
                    </a:lnTo>
                    <a:lnTo>
                      <a:pt x="357" y="81"/>
                    </a:lnTo>
                    <a:lnTo>
                      <a:pt x="365" y="82"/>
                    </a:lnTo>
                    <a:lnTo>
                      <a:pt x="376" y="82"/>
                    </a:lnTo>
                    <a:lnTo>
                      <a:pt x="389" y="79"/>
                    </a:lnTo>
                    <a:lnTo>
                      <a:pt x="405" y="72"/>
                    </a:lnTo>
                    <a:lnTo>
                      <a:pt x="436" y="58"/>
                    </a:lnTo>
                    <a:lnTo>
                      <a:pt x="463" y="47"/>
                    </a:lnTo>
                    <a:lnTo>
                      <a:pt x="485" y="39"/>
                    </a:lnTo>
                    <a:lnTo>
                      <a:pt x="505" y="33"/>
                    </a:lnTo>
                    <a:lnTo>
                      <a:pt x="521" y="30"/>
                    </a:lnTo>
                    <a:lnTo>
                      <a:pt x="536" y="28"/>
                    </a:lnTo>
                    <a:lnTo>
                      <a:pt x="548" y="28"/>
                    </a:lnTo>
                    <a:lnTo>
                      <a:pt x="557" y="30"/>
                    </a:lnTo>
                    <a:lnTo>
                      <a:pt x="565" y="33"/>
                    </a:lnTo>
                    <a:lnTo>
                      <a:pt x="577" y="43"/>
                    </a:lnTo>
                    <a:lnTo>
                      <a:pt x="581" y="49"/>
                    </a:lnTo>
                    <a:lnTo>
                      <a:pt x="586" y="56"/>
                    </a:lnTo>
                    <a:lnTo>
                      <a:pt x="594" y="70"/>
                    </a:lnTo>
                    <a:lnTo>
                      <a:pt x="598" y="78"/>
                    </a:lnTo>
                    <a:lnTo>
                      <a:pt x="604" y="85"/>
                    </a:lnTo>
                    <a:lnTo>
                      <a:pt x="611" y="91"/>
                    </a:lnTo>
                    <a:lnTo>
                      <a:pt x="620" y="97"/>
                    </a:lnTo>
                    <a:lnTo>
                      <a:pt x="636" y="104"/>
                    </a:lnTo>
                    <a:lnTo>
                      <a:pt x="654" y="109"/>
                    </a:lnTo>
                    <a:lnTo>
                      <a:pt x="674" y="111"/>
                    </a:lnTo>
                    <a:lnTo>
                      <a:pt x="694" y="110"/>
                    </a:lnTo>
                    <a:lnTo>
                      <a:pt x="714" y="107"/>
                    </a:lnTo>
                    <a:lnTo>
                      <a:pt x="733" y="101"/>
                    </a:lnTo>
                    <a:lnTo>
                      <a:pt x="751" y="94"/>
                    </a:lnTo>
                    <a:lnTo>
                      <a:pt x="765" y="86"/>
                    </a:lnTo>
                    <a:lnTo>
                      <a:pt x="777" y="76"/>
                    </a:lnTo>
                    <a:lnTo>
                      <a:pt x="784" y="64"/>
                    </a:lnTo>
                    <a:lnTo>
                      <a:pt x="787" y="52"/>
                    </a:lnTo>
                    <a:lnTo>
                      <a:pt x="784" y="39"/>
                    </a:lnTo>
                    <a:lnTo>
                      <a:pt x="780" y="27"/>
                    </a:lnTo>
                    <a:lnTo>
                      <a:pt x="781" y="17"/>
                    </a:lnTo>
                    <a:lnTo>
                      <a:pt x="787" y="9"/>
                    </a:lnTo>
                    <a:lnTo>
                      <a:pt x="796" y="4"/>
                    </a:lnTo>
                    <a:lnTo>
                      <a:pt x="807" y="1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81"/>
              <p:cNvSpPr>
                <a:spLocks/>
              </p:cNvSpPr>
              <p:nvPr/>
            </p:nvSpPr>
            <p:spPr bwMode="auto">
              <a:xfrm>
                <a:off x="9180792" y="3929062"/>
                <a:ext cx="114300" cy="1174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12" y="2"/>
                  </a:cxn>
                  <a:cxn ang="0">
                    <a:pos x="20" y="8"/>
                  </a:cxn>
                  <a:cxn ang="0">
                    <a:pos x="30" y="17"/>
                  </a:cxn>
                  <a:cxn ang="0">
                    <a:pos x="41" y="27"/>
                  </a:cxn>
                  <a:cxn ang="0">
                    <a:pos x="51" y="38"/>
                  </a:cxn>
                  <a:cxn ang="0">
                    <a:pos x="59" y="49"/>
                  </a:cxn>
                  <a:cxn ang="0">
                    <a:pos x="66" y="60"/>
                  </a:cxn>
                  <a:cxn ang="0">
                    <a:pos x="70" y="69"/>
                  </a:cxn>
                  <a:cxn ang="0">
                    <a:pos x="72" y="74"/>
                  </a:cxn>
                  <a:cxn ang="0">
                    <a:pos x="63" y="66"/>
                  </a:cxn>
                  <a:cxn ang="0">
                    <a:pos x="56" y="57"/>
                  </a:cxn>
                  <a:cxn ang="0">
                    <a:pos x="45" y="37"/>
                  </a:cxn>
                  <a:cxn ang="0">
                    <a:pos x="39" y="28"/>
                  </a:cxn>
                  <a:cxn ang="0">
                    <a:pos x="33" y="22"/>
                  </a:cxn>
                  <a:cxn ang="0">
                    <a:pos x="24" y="15"/>
                  </a:cxn>
                  <a:cxn ang="0">
                    <a:pos x="14" y="11"/>
                  </a:cxn>
                  <a:cxn ang="0">
                    <a:pos x="0" y="10"/>
                  </a:cxn>
                  <a:cxn ang="0">
                    <a:pos x="0" y="4"/>
                  </a:cxn>
                  <a:cxn ang="0">
                    <a:pos x="1" y="2"/>
                  </a:cxn>
                  <a:cxn ang="0">
                    <a:pos x="5" y="0"/>
                  </a:cxn>
                </a:cxnLst>
                <a:rect l="0" t="0" r="r" b="b"/>
                <a:pathLst>
                  <a:path w="72" h="74">
                    <a:moveTo>
                      <a:pt x="5" y="0"/>
                    </a:moveTo>
                    <a:lnTo>
                      <a:pt x="12" y="2"/>
                    </a:lnTo>
                    <a:lnTo>
                      <a:pt x="20" y="8"/>
                    </a:lnTo>
                    <a:lnTo>
                      <a:pt x="30" y="17"/>
                    </a:lnTo>
                    <a:lnTo>
                      <a:pt x="41" y="27"/>
                    </a:lnTo>
                    <a:lnTo>
                      <a:pt x="51" y="38"/>
                    </a:lnTo>
                    <a:lnTo>
                      <a:pt x="59" y="49"/>
                    </a:lnTo>
                    <a:lnTo>
                      <a:pt x="66" y="60"/>
                    </a:lnTo>
                    <a:lnTo>
                      <a:pt x="70" y="69"/>
                    </a:lnTo>
                    <a:lnTo>
                      <a:pt x="72" y="74"/>
                    </a:lnTo>
                    <a:lnTo>
                      <a:pt x="63" y="66"/>
                    </a:lnTo>
                    <a:lnTo>
                      <a:pt x="56" y="57"/>
                    </a:lnTo>
                    <a:lnTo>
                      <a:pt x="45" y="37"/>
                    </a:lnTo>
                    <a:lnTo>
                      <a:pt x="39" y="28"/>
                    </a:lnTo>
                    <a:lnTo>
                      <a:pt x="33" y="22"/>
                    </a:lnTo>
                    <a:lnTo>
                      <a:pt x="24" y="15"/>
                    </a:lnTo>
                    <a:lnTo>
                      <a:pt x="14" y="11"/>
                    </a:lnTo>
                    <a:lnTo>
                      <a:pt x="0" y="10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82"/>
              <p:cNvSpPr>
                <a:spLocks/>
              </p:cNvSpPr>
              <p:nvPr/>
            </p:nvSpPr>
            <p:spPr bwMode="auto">
              <a:xfrm>
                <a:off x="9180792" y="3944937"/>
                <a:ext cx="114300" cy="509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1"/>
                  </a:cxn>
                  <a:cxn ang="0">
                    <a:pos x="24" y="5"/>
                  </a:cxn>
                  <a:cxn ang="0">
                    <a:pos x="33" y="12"/>
                  </a:cxn>
                  <a:cxn ang="0">
                    <a:pos x="39" y="18"/>
                  </a:cxn>
                  <a:cxn ang="0">
                    <a:pos x="45" y="27"/>
                  </a:cxn>
                  <a:cxn ang="0">
                    <a:pos x="56" y="47"/>
                  </a:cxn>
                  <a:cxn ang="0">
                    <a:pos x="63" y="56"/>
                  </a:cxn>
                  <a:cxn ang="0">
                    <a:pos x="72" y="64"/>
                  </a:cxn>
                  <a:cxn ang="0">
                    <a:pos x="72" y="65"/>
                  </a:cxn>
                  <a:cxn ang="0">
                    <a:pos x="71" y="66"/>
                  </a:cxn>
                  <a:cxn ang="0">
                    <a:pos x="69" y="66"/>
                  </a:cxn>
                  <a:cxn ang="0">
                    <a:pos x="65" y="69"/>
                  </a:cxn>
                  <a:cxn ang="0">
                    <a:pos x="62" y="79"/>
                  </a:cxn>
                  <a:cxn ang="0">
                    <a:pos x="60" y="93"/>
                  </a:cxn>
                  <a:cxn ang="0">
                    <a:pos x="58" y="111"/>
                  </a:cxn>
                  <a:cxn ang="0">
                    <a:pos x="57" y="133"/>
                  </a:cxn>
                  <a:cxn ang="0">
                    <a:pos x="57" y="232"/>
                  </a:cxn>
                  <a:cxn ang="0">
                    <a:pos x="58" y="255"/>
                  </a:cxn>
                  <a:cxn ang="0">
                    <a:pos x="58" y="277"/>
                  </a:cxn>
                  <a:cxn ang="0">
                    <a:pos x="59" y="295"/>
                  </a:cxn>
                  <a:cxn ang="0">
                    <a:pos x="59" y="309"/>
                  </a:cxn>
                  <a:cxn ang="0">
                    <a:pos x="60" y="319"/>
                  </a:cxn>
                  <a:cxn ang="0">
                    <a:pos x="60" y="321"/>
                  </a:cxn>
                  <a:cxn ang="0">
                    <a:pos x="44" y="285"/>
                  </a:cxn>
                  <a:cxn ang="0">
                    <a:pos x="31" y="248"/>
                  </a:cxn>
                  <a:cxn ang="0">
                    <a:pos x="20" y="210"/>
                  </a:cxn>
                  <a:cxn ang="0">
                    <a:pos x="13" y="173"/>
                  </a:cxn>
                  <a:cxn ang="0">
                    <a:pos x="7" y="138"/>
                  </a:cxn>
                  <a:cxn ang="0">
                    <a:pos x="3" y="103"/>
                  </a:cxn>
                  <a:cxn ang="0">
                    <a:pos x="1" y="73"/>
                  </a:cxn>
                  <a:cxn ang="0">
                    <a:pos x="0" y="47"/>
                  </a:cxn>
                  <a:cxn ang="0">
                    <a:pos x="0" y="0"/>
                  </a:cxn>
                </a:cxnLst>
                <a:rect l="0" t="0" r="r" b="b"/>
                <a:pathLst>
                  <a:path w="72" h="321">
                    <a:moveTo>
                      <a:pt x="0" y="0"/>
                    </a:moveTo>
                    <a:lnTo>
                      <a:pt x="14" y="1"/>
                    </a:lnTo>
                    <a:lnTo>
                      <a:pt x="24" y="5"/>
                    </a:lnTo>
                    <a:lnTo>
                      <a:pt x="33" y="12"/>
                    </a:lnTo>
                    <a:lnTo>
                      <a:pt x="39" y="18"/>
                    </a:lnTo>
                    <a:lnTo>
                      <a:pt x="45" y="27"/>
                    </a:lnTo>
                    <a:lnTo>
                      <a:pt x="56" y="47"/>
                    </a:lnTo>
                    <a:lnTo>
                      <a:pt x="63" y="56"/>
                    </a:lnTo>
                    <a:lnTo>
                      <a:pt x="72" y="64"/>
                    </a:lnTo>
                    <a:lnTo>
                      <a:pt x="72" y="65"/>
                    </a:lnTo>
                    <a:lnTo>
                      <a:pt x="71" y="66"/>
                    </a:lnTo>
                    <a:lnTo>
                      <a:pt x="69" y="66"/>
                    </a:lnTo>
                    <a:lnTo>
                      <a:pt x="65" y="69"/>
                    </a:lnTo>
                    <a:lnTo>
                      <a:pt x="62" y="79"/>
                    </a:lnTo>
                    <a:lnTo>
                      <a:pt x="60" y="93"/>
                    </a:lnTo>
                    <a:lnTo>
                      <a:pt x="58" y="111"/>
                    </a:lnTo>
                    <a:lnTo>
                      <a:pt x="57" y="133"/>
                    </a:lnTo>
                    <a:lnTo>
                      <a:pt x="57" y="232"/>
                    </a:lnTo>
                    <a:lnTo>
                      <a:pt x="58" y="255"/>
                    </a:lnTo>
                    <a:lnTo>
                      <a:pt x="58" y="277"/>
                    </a:lnTo>
                    <a:lnTo>
                      <a:pt x="59" y="295"/>
                    </a:lnTo>
                    <a:lnTo>
                      <a:pt x="59" y="309"/>
                    </a:lnTo>
                    <a:lnTo>
                      <a:pt x="60" y="319"/>
                    </a:lnTo>
                    <a:lnTo>
                      <a:pt x="60" y="321"/>
                    </a:lnTo>
                    <a:lnTo>
                      <a:pt x="44" y="285"/>
                    </a:lnTo>
                    <a:lnTo>
                      <a:pt x="31" y="248"/>
                    </a:lnTo>
                    <a:lnTo>
                      <a:pt x="20" y="210"/>
                    </a:lnTo>
                    <a:lnTo>
                      <a:pt x="13" y="173"/>
                    </a:lnTo>
                    <a:lnTo>
                      <a:pt x="7" y="138"/>
                    </a:lnTo>
                    <a:lnTo>
                      <a:pt x="3" y="103"/>
                    </a:lnTo>
                    <a:lnTo>
                      <a:pt x="1" y="73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83"/>
              <p:cNvSpPr>
                <a:spLocks/>
              </p:cNvSpPr>
              <p:nvPr/>
            </p:nvSpPr>
            <p:spPr bwMode="auto">
              <a:xfrm>
                <a:off x="8850592" y="3960812"/>
                <a:ext cx="25400" cy="555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4"/>
                  </a:cxn>
                  <a:cxn ang="0">
                    <a:pos x="8" y="11"/>
                  </a:cxn>
                  <a:cxn ang="0">
                    <a:pos x="12" y="21"/>
                  </a:cxn>
                  <a:cxn ang="0">
                    <a:pos x="14" y="29"/>
                  </a:cxn>
                  <a:cxn ang="0">
                    <a:pos x="16" y="35"/>
                  </a:cxn>
                  <a:cxn ang="0">
                    <a:pos x="10" y="24"/>
                  </a:cxn>
                  <a:cxn ang="0">
                    <a:pos x="5" y="11"/>
                  </a:cxn>
                  <a:cxn ang="0">
                    <a:pos x="3" y="6"/>
                  </a:cxn>
                  <a:cxn ang="0">
                    <a:pos x="0" y="0"/>
                  </a:cxn>
                </a:cxnLst>
                <a:rect l="0" t="0" r="r" b="b"/>
                <a:pathLst>
                  <a:path w="16" h="35">
                    <a:moveTo>
                      <a:pt x="0" y="0"/>
                    </a:moveTo>
                    <a:lnTo>
                      <a:pt x="4" y="4"/>
                    </a:lnTo>
                    <a:lnTo>
                      <a:pt x="8" y="11"/>
                    </a:lnTo>
                    <a:lnTo>
                      <a:pt x="12" y="21"/>
                    </a:lnTo>
                    <a:lnTo>
                      <a:pt x="14" y="29"/>
                    </a:lnTo>
                    <a:lnTo>
                      <a:pt x="16" y="35"/>
                    </a:lnTo>
                    <a:lnTo>
                      <a:pt x="10" y="24"/>
                    </a:lnTo>
                    <a:lnTo>
                      <a:pt x="5" y="11"/>
                    </a:lnTo>
                    <a:lnTo>
                      <a:pt x="3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84"/>
              <p:cNvSpPr>
                <a:spLocks/>
              </p:cNvSpPr>
              <p:nvPr/>
            </p:nvSpPr>
            <p:spPr bwMode="auto">
              <a:xfrm>
                <a:off x="8845829" y="3960812"/>
                <a:ext cx="96838" cy="25558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3" y="0"/>
                  </a:cxn>
                  <a:cxn ang="0">
                    <a:pos x="6" y="6"/>
                  </a:cxn>
                  <a:cxn ang="0">
                    <a:pos x="8" y="11"/>
                  </a:cxn>
                  <a:cxn ang="0">
                    <a:pos x="13" y="24"/>
                  </a:cxn>
                  <a:cxn ang="0">
                    <a:pos x="19" y="35"/>
                  </a:cxn>
                  <a:cxn ang="0">
                    <a:pos x="19" y="37"/>
                  </a:cxn>
                  <a:cxn ang="0">
                    <a:pos x="18" y="45"/>
                  </a:cxn>
                  <a:cxn ang="0">
                    <a:pos x="20" y="55"/>
                  </a:cxn>
                  <a:cxn ang="0">
                    <a:pos x="24" y="69"/>
                  </a:cxn>
                  <a:cxn ang="0">
                    <a:pos x="28" y="84"/>
                  </a:cxn>
                  <a:cxn ang="0">
                    <a:pos x="40" y="115"/>
                  </a:cxn>
                  <a:cxn ang="0">
                    <a:pos x="46" y="129"/>
                  </a:cxn>
                  <a:cxn ang="0">
                    <a:pos x="52" y="141"/>
                  </a:cxn>
                  <a:cxn ang="0">
                    <a:pos x="57" y="152"/>
                  </a:cxn>
                  <a:cxn ang="0">
                    <a:pos x="60" y="159"/>
                  </a:cxn>
                  <a:cxn ang="0">
                    <a:pos x="61" y="161"/>
                  </a:cxn>
                  <a:cxn ang="0">
                    <a:pos x="41" y="129"/>
                  </a:cxn>
                  <a:cxn ang="0">
                    <a:pos x="26" y="98"/>
                  </a:cxn>
                  <a:cxn ang="0">
                    <a:pos x="16" y="71"/>
                  </a:cxn>
                  <a:cxn ang="0">
                    <a:pos x="8" y="48"/>
                  </a:cxn>
                  <a:cxn ang="0">
                    <a:pos x="1" y="13"/>
                  </a:cxn>
                  <a:cxn ang="0">
                    <a:pos x="0" y="4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61" h="161">
                    <a:moveTo>
                      <a:pt x="1" y="0"/>
                    </a:moveTo>
                    <a:lnTo>
                      <a:pt x="3" y="0"/>
                    </a:lnTo>
                    <a:lnTo>
                      <a:pt x="6" y="6"/>
                    </a:lnTo>
                    <a:lnTo>
                      <a:pt x="8" y="11"/>
                    </a:lnTo>
                    <a:lnTo>
                      <a:pt x="13" y="24"/>
                    </a:lnTo>
                    <a:lnTo>
                      <a:pt x="19" y="35"/>
                    </a:lnTo>
                    <a:lnTo>
                      <a:pt x="19" y="37"/>
                    </a:lnTo>
                    <a:lnTo>
                      <a:pt x="18" y="45"/>
                    </a:lnTo>
                    <a:lnTo>
                      <a:pt x="20" y="55"/>
                    </a:lnTo>
                    <a:lnTo>
                      <a:pt x="24" y="69"/>
                    </a:lnTo>
                    <a:lnTo>
                      <a:pt x="28" y="84"/>
                    </a:lnTo>
                    <a:lnTo>
                      <a:pt x="40" y="115"/>
                    </a:lnTo>
                    <a:lnTo>
                      <a:pt x="46" y="129"/>
                    </a:lnTo>
                    <a:lnTo>
                      <a:pt x="52" y="141"/>
                    </a:lnTo>
                    <a:lnTo>
                      <a:pt x="57" y="152"/>
                    </a:lnTo>
                    <a:lnTo>
                      <a:pt x="60" y="159"/>
                    </a:lnTo>
                    <a:lnTo>
                      <a:pt x="61" y="161"/>
                    </a:lnTo>
                    <a:lnTo>
                      <a:pt x="41" y="129"/>
                    </a:lnTo>
                    <a:lnTo>
                      <a:pt x="26" y="98"/>
                    </a:lnTo>
                    <a:lnTo>
                      <a:pt x="16" y="71"/>
                    </a:lnTo>
                    <a:lnTo>
                      <a:pt x="8" y="48"/>
                    </a:lnTo>
                    <a:lnTo>
                      <a:pt x="1" y="13"/>
                    </a:lnTo>
                    <a:lnTo>
                      <a:pt x="0" y="4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85"/>
              <p:cNvSpPr>
                <a:spLocks noEditPoints="1"/>
              </p:cNvSpPr>
              <p:nvPr/>
            </p:nvSpPr>
            <p:spPr bwMode="auto">
              <a:xfrm>
                <a:off x="9453842" y="4406900"/>
                <a:ext cx="25400" cy="73025"/>
              </a:xfrm>
              <a:custGeom>
                <a:avLst/>
                <a:gdLst/>
                <a:ahLst/>
                <a:cxnLst>
                  <a:cxn ang="0">
                    <a:pos x="2" y="41"/>
                  </a:cxn>
                  <a:cxn ang="0">
                    <a:pos x="1" y="44"/>
                  </a:cxn>
                  <a:cxn ang="0">
                    <a:pos x="0" y="46"/>
                  </a:cxn>
                  <a:cxn ang="0">
                    <a:pos x="2" y="41"/>
                  </a:cxn>
                  <a:cxn ang="0">
                    <a:pos x="16" y="0"/>
                  </a:cxn>
                  <a:cxn ang="0">
                    <a:pos x="8" y="23"/>
                  </a:cxn>
                  <a:cxn ang="0">
                    <a:pos x="2" y="41"/>
                  </a:cxn>
                  <a:cxn ang="0">
                    <a:pos x="3" y="37"/>
                  </a:cxn>
                  <a:cxn ang="0">
                    <a:pos x="6" y="28"/>
                  </a:cxn>
                  <a:cxn ang="0">
                    <a:pos x="10" y="15"/>
                  </a:cxn>
                  <a:cxn ang="0">
                    <a:pos x="16" y="0"/>
                  </a:cxn>
                </a:cxnLst>
                <a:rect l="0" t="0" r="r" b="b"/>
                <a:pathLst>
                  <a:path w="16" h="46">
                    <a:moveTo>
                      <a:pt x="2" y="41"/>
                    </a:moveTo>
                    <a:lnTo>
                      <a:pt x="1" y="44"/>
                    </a:lnTo>
                    <a:lnTo>
                      <a:pt x="0" y="46"/>
                    </a:lnTo>
                    <a:lnTo>
                      <a:pt x="2" y="41"/>
                    </a:lnTo>
                    <a:close/>
                    <a:moveTo>
                      <a:pt x="16" y="0"/>
                    </a:moveTo>
                    <a:lnTo>
                      <a:pt x="8" y="23"/>
                    </a:lnTo>
                    <a:lnTo>
                      <a:pt x="2" y="41"/>
                    </a:lnTo>
                    <a:lnTo>
                      <a:pt x="3" y="37"/>
                    </a:lnTo>
                    <a:lnTo>
                      <a:pt x="6" y="28"/>
                    </a:lnTo>
                    <a:lnTo>
                      <a:pt x="10" y="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651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86"/>
              <p:cNvSpPr>
                <a:spLocks/>
              </p:cNvSpPr>
              <p:nvPr/>
            </p:nvSpPr>
            <p:spPr bwMode="auto">
              <a:xfrm>
                <a:off x="9560204" y="3919537"/>
                <a:ext cx="7938" cy="2540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5" y="0"/>
                  </a:cxn>
                  <a:cxn ang="0">
                    <a:pos x="1" y="7"/>
                  </a:cxn>
                  <a:cxn ang="0">
                    <a:pos x="1" y="16"/>
                  </a:cxn>
                  <a:cxn ang="0">
                    <a:pos x="0" y="8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3" y="0"/>
                  </a:cxn>
                </a:cxnLst>
                <a:rect l="0" t="0" r="r" b="b"/>
                <a:pathLst>
                  <a:path w="5" h="16">
                    <a:moveTo>
                      <a:pt x="3" y="0"/>
                    </a:moveTo>
                    <a:lnTo>
                      <a:pt x="5" y="0"/>
                    </a:lnTo>
                    <a:lnTo>
                      <a:pt x="1" y="7"/>
                    </a:lnTo>
                    <a:lnTo>
                      <a:pt x="1" y="16"/>
                    </a:lnTo>
                    <a:lnTo>
                      <a:pt x="0" y="8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87"/>
              <p:cNvSpPr>
                <a:spLocks/>
              </p:cNvSpPr>
              <p:nvPr/>
            </p:nvSpPr>
            <p:spPr bwMode="auto">
              <a:xfrm>
                <a:off x="9479242" y="3919537"/>
                <a:ext cx="109538" cy="487363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60" y="2"/>
                  </a:cxn>
                  <a:cxn ang="0">
                    <a:pos x="61" y="4"/>
                  </a:cxn>
                  <a:cxn ang="0">
                    <a:pos x="63" y="5"/>
                  </a:cxn>
                  <a:cxn ang="0">
                    <a:pos x="63" y="15"/>
                  </a:cxn>
                  <a:cxn ang="0">
                    <a:pos x="64" y="29"/>
                  </a:cxn>
                  <a:cxn ang="0">
                    <a:pos x="66" y="45"/>
                  </a:cxn>
                  <a:cxn ang="0">
                    <a:pos x="68" y="64"/>
                  </a:cxn>
                  <a:cxn ang="0">
                    <a:pos x="69" y="84"/>
                  </a:cxn>
                  <a:cxn ang="0">
                    <a:pos x="68" y="106"/>
                  </a:cxn>
                  <a:cxn ang="0">
                    <a:pos x="65" y="127"/>
                  </a:cxn>
                  <a:cxn ang="0">
                    <a:pos x="58" y="149"/>
                  </a:cxn>
                  <a:cxn ang="0">
                    <a:pos x="51" y="166"/>
                  </a:cxn>
                  <a:cxn ang="0">
                    <a:pos x="43" y="187"/>
                  </a:cxn>
                  <a:cxn ang="0">
                    <a:pos x="34" y="210"/>
                  </a:cxn>
                  <a:cxn ang="0">
                    <a:pos x="26" y="236"/>
                  </a:cxn>
                  <a:cxn ang="0">
                    <a:pos x="8" y="285"/>
                  </a:cxn>
                  <a:cxn ang="0">
                    <a:pos x="0" y="307"/>
                  </a:cxn>
                  <a:cxn ang="0">
                    <a:pos x="12" y="267"/>
                  </a:cxn>
                  <a:cxn ang="0">
                    <a:pos x="23" y="230"/>
                  </a:cxn>
                  <a:cxn ang="0">
                    <a:pos x="30" y="195"/>
                  </a:cxn>
                  <a:cxn ang="0">
                    <a:pos x="37" y="163"/>
                  </a:cxn>
                  <a:cxn ang="0">
                    <a:pos x="42" y="134"/>
                  </a:cxn>
                  <a:cxn ang="0">
                    <a:pos x="46" y="110"/>
                  </a:cxn>
                  <a:cxn ang="0">
                    <a:pos x="48" y="90"/>
                  </a:cxn>
                  <a:cxn ang="0">
                    <a:pos x="50" y="76"/>
                  </a:cxn>
                  <a:cxn ang="0">
                    <a:pos x="51" y="66"/>
                  </a:cxn>
                  <a:cxn ang="0">
                    <a:pos x="51" y="63"/>
                  </a:cxn>
                  <a:cxn ang="0">
                    <a:pos x="54" y="58"/>
                  </a:cxn>
                  <a:cxn ang="0">
                    <a:pos x="57" y="55"/>
                  </a:cxn>
                  <a:cxn ang="0">
                    <a:pos x="60" y="55"/>
                  </a:cxn>
                  <a:cxn ang="0">
                    <a:pos x="62" y="54"/>
                  </a:cxn>
                  <a:cxn ang="0">
                    <a:pos x="63" y="52"/>
                  </a:cxn>
                  <a:cxn ang="0">
                    <a:pos x="63" y="49"/>
                  </a:cxn>
                  <a:cxn ang="0">
                    <a:pos x="61" y="43"/>
                  </a:cxn>
                  <a:cxn ang="0">
                    <a:pos x="58" y="33"/>
                  </a:cxn>
                  <a:cxn ang="0">
                    <a:pos x="55" y="27"/>
                  </a:cxn>
                  <a:cxn ang="0">
                    <a:pos x="54" y="21"/>
                  </a:cxn>
                  <a:cxn ang="0">
                    <a:pos x="52" y="16"/>
                  </a:cxn>
                  <a:cxn ang="0">
                    <a:pos x="52" y="7"/>
                  </a:cxn>
                  <a:cxn ang="0">
                    <a:pos x="56" y="0"/>
                  </a:cxn>
                </a:cxnLst>
                <a:rect l="0" t="0" r="r" b="b"/>
                <a:pathLst>
                  <a:path w="69" h="307">
                    <a:moveTo>
                      <a:pt x="56" y="0"/>
                    </a:moveTo>
                    <a:lnTo>
                      <a:pt x="60" y="2"/>
                    </a:lnTo>
                    <a:lnTo>
                      <a:pt x="61" y="4"/>
                    </a:lnTo>
                    <a:lnTo>
                      <a:pt x="63" y="5"/>
                    </a:lnTo>
                    <a:lnTo>
                      <a:pt x="63" y="15"/>
                    </a:lnTo>
                    <a:lnTo>
                      <a:pt x="64" y="29"/>
                    </a:lnTo>
                    <a:lnTo>
                      <a:pt x="66" y="45"/>
                    </a:lnTo>
                    <a:lnTo>
                      <a:pt x="68" y="64"/>
                    </a:lnTo>
                    <a:lnTo>
                      <a:pt x="69" y="84"/>
                    </a:lnTo>
                    <a:lnTo>
                      <a:pt x="68" y="106"/>
                    </a:lnTo>
                    <a:lnTo>
                      <a:pt x="65" y="127"/>
                    </a:lnTo>
                    <a:lnTo>
                      <a:pt x="58" y="149"/>
                    </a:lnTo>
                    <a:lnTo>
                      <a:pt x="51" y="166"/>
                    </a:lnTo>
                    <a:lnTo>
                      <a:pt x="43" y="187"/>
                    </a:lnTo>
                    <a:lnTo>
                      <a:pt x="34" y="210"/>
                    </a:lnTo>
                    <a:lnTo>
                      <a:pt x="26" y="236"/>
                    </a:lnTo>
                    <a:lnTo>
                      <a:pt x="8" y="285"/>
                    </a:lnTo>
                    <a:lnTo>
                      <a:pt x="0" y="307"/>
                    </a:lnTo>
                    <a:lnTo>
                      <a:pt x="12" y="267"/>
                    </a:lnTo>
                    <a:lnTo>
                      <a:pt x="23" y="230"/>
                    </a:lnTo>
                    <a:lnTo>
                      <a:pt x="30" y="195"/>
                    </a:lnTo>
                    <a:lnTo>
                      <a:pt x="37" y="163"/>
                    </a:lnTo>
                    <a:lnTo>
                      <a:pt x="42" y="134"/>
                    </a:lnTo>
                    <a:lnTo>
                      <a:pt x="46" y="110"/>
                    </a:lnTo>
                    <a:lnTo>
                      <a:pt x="48" y="90"/>
                    </a:lnTo>
                    <a:lnTo>
                      <a:pt x="50" y="76"/>
                    </a:lnTo>
                    <a:lnTo>
                      <a:pt x="51" y="66"/>
                    </a:lnTo>
                    <a:lnTo>
                      <a:pt x="51" y="63"/>
                    </a:lnTo>
                    <a:lnTo>
                      <a:pt x="54" y="58"/>
                    </a:lnTo>
                    <a:lnTo>
                      <a:pt x="57" y="55"/>
                    </a:lnTo>
                    <a:lnTo>
                      <a:pt x="60" y="55"/>
                    </a:lnTo>
                    <a:lnTo>
                      <a:pt x="62" y="54"/>
                    </a:lnTo>
                    <a:lnTo>
                      <a:pt x="63" y="52"/>
                    </a:lnTo>
                    <a:lnTo>
                      <a:pt x="63" y="49"/>
                    </a:lnTo>
                    <a:lnTo>
                      <a:pt x="61" y="43"/>
                    </a:lnTo>
                    <a:lnTo>
                      <a:pt x="58" y="33"/>
                    </a:lnTo>
                    <a:lnTo>
                      <a:pt x="55" y="27"/>
                    </a:lnTo>
                    <a:lnTo>
                      <a:pt x="54" y="21"/>
                    </a:lnTo>
                    <a:lnTo>
                      <a:pt x="52" y="16"/>
                    </a:lnTo>
                    <a:lnTo>
                      <a:pt x="52" y="7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88"/>
              <p:cNvSpPr>
                <a:spLocks/>
              </p:cNvSpPr>
              <p:nvPr/>
            </p:nvSpPr>
            <p:spPr bwMode="auto">
              <a:xfrm>
                <a:off x="9630054" y="4776787"/>
                <a:ext cx="804863" cy="1951038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19" y="12"/>
                  </a:cxn>
                  <a:cxn ang="0">
                    <a:pos x="72" y="46"/>
                  </a:cxn>
                  <a:cxn ang="0">
                    <a:pos x="120" y="82"/>
                  </a:cxn>
                  <a:cxn ang="0">
                    <a:pos x="175" y="127"/>
                  </a:cxn>
                  <a:cxn ang="0">
                    <a:pos x="232" y="182"/>
                  </a:cxn>
                  <a:cxn ang="0">
                    <a:pos x="292" y="246"/>
                  </a:cxn>
                  <a:cxn ang="0">
                    <a:pos x="348" y="319"/>
                  </a:cxn>
                  <a:cxn ang="0">
                    <a:pos x="400" y="402"/>
                  </a:cxn>
                  <a:cxn ang="0">
                    <a:pos x="443" y="493"/>
                  </a:cxn>
                  <a:cxn ang="0">
                    <a:pos x="474" y="594"/>
                  </a:cxn>
                  <a:cxn ang="0">
                    <a:pos x="492" y="671"/>
                  </a:cxn>
                  <a:cxn ang="0">
                    <a:pos x="503" y="748"/>
                  </a:cxn>
                  <a:cxn ang="0">
                    <a:pos x="507" y="825"/>
                  </a:cxn>
                  <a:cxn ang="0">
                    <a:pos x="500" y="901"/>
                  </a:cxn>
                  <a:cxn ang="0">
                    <a:pos x="478" y="975"/>
                  </a:cxn>
                  <a:cxn ang="0">
                    <a:pos x="438" y="1050"/>
                  </a:cxn>
                  <a:cxn ang="0">
                    <a:pos x="377" y="1122"/>
                  </a:cxn>
                  <a:cxn ang="0">
                    <a:pos x="291" y="1194"/>
                  </a:cxn>
                  <a:cxn ang="0">
                    <a:pos x="238" y="1226"/>
                  </a:cxn>
                  <a:cxn ang="0">
                    <a:pos x="247" y="1207"/>
                  </a:cxn>
                  <a:cxn ang="0">
                    <a:pos x="261" y="1170"/>
                  </a:cxn>
                  <a:cxn ang="0">
                    <a:pos x="280" y="1118"/>
                  </a:cxn>
                  <a:cxn ang="0">
                    <a:pos x="300" y="1052"/>
                  </a:cxn>
                  <a:cxn ang="0">
                    <a:pos x="319" y="977"/>
                  </a:cxn>
                  <a:cxn ang="0">
                    <a:pos x="335" y="893"/>
                  </a:cxn>
                  <a:cxn ang="0">
                    <a:pos x="345" y="803"/>
                  </a:cxn>
                  <a:cxn ang="0">
                    <a:pos x="346" y="710"/>
                  </a:cxn>
                  <a:cxn ang="0">
                    <a:pos x="338" y="616"/>
                  </a:cxn>
                  <a:cxn ang="0">
                    <a:pos x="311" y="503"/>
                  </a:cxn>
                  <a:cxn ang="0">
                    <a:pos x="271" y="385"/>
                  </a:cxn>
                  <a:cxn ang="0">
                    <a:pos x="225" y="284"/>
                  </a:cxn>
                  <a:cxn ang="0">
                    <a:pos x="176" y="200"/>
                  </a:cxn>
                  <a:cxn ang="0">
                    <a:pos x="129" y="132"/>
                  </a:cxn>
                  <a:cxn ang="0">
                    <a:pos x="84" y="78"/>
                  </a:cxn>
                  <a:cxn ang="0">
                    <a:pos x="46" y="39"/>
                  </a:cxn>
                  <a:cxn ang="0">
                    <a:pos x="17" y="13"/>
                  </a:cxn>
                  <a:cxn ang="0">
                    <a:pos x="2" y="2"/>
                  </a:cxn>
                </a:cxnLst>
                <a:rect l="0" t="0" r="r" b="b"/>
                <a:pathLst>
                  <a:path w="507" h="1229">
                    <a:moveTo>
                      <a:pt x="0" y="0"/>
                    </a:moveTo>
                    <a:lnTo>
                      <a:pt x="2" y="1"/>
                    </a:lnTo>
                    <a:lnTo>
                      <a:pt x="9" y="5"/>
                    </a:lnTo>
                    <a:lnTo>
                      <a:pt x="19" y="12"/>
                    </a:lnTo>
                    <a:lnTo>
                      <a:pt x="34" y="20"/>
                    </a:lnTo>
                    <a:lnTo>
                      <a:pt x="72" y="46"/>
                    </a:lnTo>
                    <a:lnTo>
                      <a:pt x="95" y="62"/>
                    </a:lnTo>
                    <a:lnTo>
                      <a:pt x="120" y="82"/>
                    </a:lnTo>
                    <a:lnTo>
                      <a:pt x="146" y="102"/>
                    </a:lnTo>
                    <a:lnTo>
                      <a:pt x="175" y="127"/>
                    </a:lnTo>
                    <a:lnTo>
                      <a:pt x="203" y="153"/>
                    </a:lnTo>
                    <a:lnTo>
                      <a:pt x="232" y="182"/>
                    </a:lnTo>
                    <a:lnTo>
                      <a:pt x="262" y="213"/>
                    </a:lnTo>
                    <a:lnTo>
                      <a:pt x="292" y="246"/>
                    </a:lnTo>
                    <a:lnTo>
                      <a:pt x="320" y="281"/>
                    </a:lnTo>
                    <a:lnTo>
                      <a:pt x="348" y="319"/>
                    </a:lnTo>
                    <a:lnTo>
                      <a:pt x="375" y="359"/>
                    </a:lnTo>
                    <a:lnTo>
                      <a:pt x="400" y="402"/>
                    </a:lnTo>
                    <a:lnTo>
                      <a:pt x="422" y="446"/>
                    </a:lnTo>
                    <a:lnTo>
                      <a:pt x="443" y="493"/>
                    </a:lnTo>
                    <a:lnTo>
                      <a:pt x="460" y="543"/>
                    </a:lnTo>
                    <a:lnTo>
                      <a:pt x="474" y="594"/>
                    </a:lnTo>
                    <a:lnTo>
                      <a:pt x="483" y="633"/>
                    </a:lnTo>
                    <a:lnTo>
                      <a:pt x="492" y="671"/>
                    </a:lnTo>
                    <a:lnTo>
                      <a:pt x="499" y="710"/>
                    </a:lnTo>
                    <a:lnTo>
                      <a:pt x="503" y="748"/>
                    </a:lnTo>
                    <a:lnTo>
                      <a:pt x="506" y="787"/>
                    </a:lnTo>
                    <a:lnTo>
                      <a:pt x="507" y="825"/>
                    </a:lnTo>
                    <a:lnTo>
                      <a:pt x="505" y="863"/>
                    </a:lnTo>
                    <a:lnTo>
                      <a:pt x="500" y="901"/>
                    </a:lnTo>
                    <a:lnTo>
                      <a:pt x="491" y="938"/>
                    </a:lnTo>
                    <a:lnTo>
                      <a:pt x="478" y="975"/>
                    </a:lnTo>
                    <a:lnTo>
                      <a:pt x="460" y="1012"/>
                    </a:lnTo>
                    <a:lnTo>
                      <a:pt x="438" y="1050"/>
                    </a:lnTo>
                    <a:lnTo>
                      <a:pt x="410" y="1086"/>
                    </a:lnTo>
                    <a:lnTo>
                      <a:pt x="377" y="1122"/>
                    </a:lnTo>
                    <a:lnTo>
                      <a:pt x="337" y="1158"/>
                    </a:lnTo>
                    <a:lnTo>
                      <a:pt x="291" y="1194"/>
                    </a:lnTo>
                    <a:lnTo>
                      <a:pt x="237" y="1229"/>
                    </a:lnTo>
                    <a:lnTo>
                      <a:pt x="238" y="1226"/>
                    </a:lnTo>
                    <a:lnTo>
                      <a:pt x="242" y="1220"/>
                    </a:lnTo>
                    <a:lnTo>
                      <a:pt x="247" y="1207"/>
                    </a:lnTo>
                    <a:lnTo>
                      <a:pt x="254" y="1190"/>
                    </a:lnTo>
                    <a:lnTo>
                      <a:pt x="261" y="1170"/>
                    </a:lnTo>
                    <a:lnTo>
                      <a:pt x="270" y="1145"/>
                    </a:lnTo>
                    <a:lnTo>
                      <a:pt x="280" y="1118"/>
                    </a:lnTo>
                    <a:lnTo>
                      <a:pt x="290" y="1087"/>
                    </a:lnTo>
                    <a:lnTo>
                      <a:pt x="300" y="1052"/>
                    </a:lnTo>
                    <a:lnTo>
                      <a:pt x="310" y="1016"/>
                    </a:lnTo>
                    <a:lnTo>
                      <a:pt x="319" y="977"/>
                    </a:lnTo>
                    <a:lnTo>
                      <a:pt x="328" y="936"/>
                    </a:lnTo>
                    <a:lnTo>
                      <a:pt x="335" y="893"/>
                    </a:lnTo>
                    <a:lnTo>
                      <a:pt x="340" y="849"/>
                    </a:lnTo>
                    <a:lnTo>
                      <a:pt x="345" y="803"/>
                    </a:lnTo>
                    <a:lnTo>
                      <a:pt x="347" y="757"/>
                    </a:lnTo>
                    <a:lnTo>
                      <a:pt x="346" y="710"/>
                    </a:lnTo>
                    <a:lnTo>
                      <a:pt x="343" y="662"/>
                    </a:lnTo>
                    <a:lnTo>
                      <a:pt x="338" y="616"/>
                    </a:lnTo>
                    <a:lnTo>
                      <a:pt x="329" y="569"/>
                    </a:lnTo>
                    <a:lnTo>
                      <a:pt x="311" y="503"/>
                    </a:lnTo>
                    <a:lnTo>
                      <a:pt x="293" y="442"/>
                    </a:lnTo>
                    <a:lnTo>
                      <a:pt x="271" y="385"/>
                    </a:lnTo>
                    <a:lnTo>
                      <a:pt x="249" y="332"/>
                    </a:lnTo>
                    <a:lnTo>
                      <a:pt x="225" y="284"/>
                    </a:lnTo>
                    <a:lnTo>
                      <a:pt x="201" y="240"/>
                    </a:lnTo>
                    <a:lnTo>
                      <a:pt x="176" y="200"/>
                    </a:lnTo>
                    <a:lnTo>
                      <a:pt x="152" y="164"/>
                    </a:lnTo>
                    <a:lnTo>
                      <a:pt x="129" y="132"/>
                    </a:lnTo>
                    <a:lnTo>
                      <a:pt x="105" y="102"/>
                    </a:lnTo>
                    <a:lnTo>
                      <a:pt x="84" y="78"/>
                    </a:lnTo>
                    <a:lnTo>
                      <a:pt x="64" y="56"/>
                    </a:lnTo>
                    <a:lnTo>
                      <a:pt x="46" y="39"/>
                    </a:lnTo>
                    <a:lnTo>
                      <a:pt x="30" y="24"/>
                    </a:lnTo>
                    <a:lnTo>
                      <a:pt x="17" y="13"/>
                    </a:lnTo>
                    <a:lnTo>
                      <a:pt x="8" y="6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25000"/>
                  <a:alpha val="13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46" name="Group 245"/>
              <p:cNvGrpSpPr/>
              <p:nvPr/>
            </p:nvGrpSpPr>
            <p:grpSpPr>
              <a:xfrm>
                <a:off x="8934729" y="4494212"/>
                <a:ext cx="750888" cy="236538"/>
                <a:chOff x="8934729" y="4494212"/>
                <a:chExt cx="750888" cy="236538"/>
              </a:xfrm>
            </p:grpSpPr>
            <p:sp>
              <p:nvSpPr>
                <p:cNvPr id="248" name="Freeform 90"/>
                <p:cNvSpPr>
                  <a:spLocks/>
                </p:cNvSpPr>
                <p:nvPr/>
              </p:nvSpPr>
              <p:spPr bwMode="auto">
                <a:xfrm>
                  <a:off x="8936317" y="4589462"/>
                  <a:ext cx="749300" cy="128588"/>
                </a:xfrm>
                <a:custGeom>
                  <a:avLst/>
                  <a:gdLst/>
                  <a:ahLst/>
                  <a:cxnLst>
                    <a:cxn ang="0">
                      <a:pos x="423" y="0"/>
                    </a:cxn>
                    <a:cxn ang="0">
                      <a:pos x="430" y="0"/>
                    </a:cxn>
                    <a:cxn ang="0">
                      <a:pos x="424" y="2"/>
                    </a:cxn>
                    <a:cxn ang="0">
                      <a:pos x="423" y="5"/>
                    </a:cxn>
                    <a:cxn ang="0">
                      <a:pos x="426" y="9"/>
                    </a:cxn>
                    <a:cxn ang="0">
                      <a:pos x="431" y="14"/>
                    </a:cxn>
                    <a:cxn ang="0">
                      <a:pos x="439" y="19"/>
                    </a:cxn>
                    <a:cxn ang="0">
                      <a:pos x="447" y="25"/>
                    </a:cxn>
                    <a:cxn ang="0">
                      <a:pos x="455" y="31"/>
                    </a:cxn>
                    <a:cxn ang="0">
                      <a:pos x="463" y="36"/>
                    </a:cxn>
                    <a:cxn ang="0">
                      <a:pos x="469" y="41"/>
                    </a:cxn>
                    <a:cxn ang="0">
                      <a:pos x="472" y="44"/>
                    </a:cxn>
                    <a:cxn ang="0">
                      <a:pos x="471" y="46"/>
                    </a:cxn>
                    <a:cxn ang="0">
                      <a:pos x="463" y="49"/>
                    </a:cxn>
                    <a:cxn ang="0">
                      <a:pos x="452" y="53"/>
                    </a:cxn>
                    <a:cxn ang="0">
                      <a:pos x="435" y="57"/>
                    </a:cxn>
                    <a:cxn ang="0">
                      <a:pos x="414" y="61"/>
                    </a:cxn>
                    <a:cxn ang="0">
                      <a:pos x="389" y="65"/>
                    </a:cxn>
                    <a:cxn ang="0">
                      <a:pos x="359" y="69"/>
                    </a:cxn>
                    <a:cxn ang="0">
                      <a:pos x="325" y="73"/>
                    </a:cxn>
                    <a:cxn ang="0">
                      <a:pos x="285" y="76"/>
                    </a:cxn>
                    <a:cxn ang="0">
                      <a:pos x="240" y="78"/>
                    </a:cxn>
                    <a:cxn ang="0">
                      <a:pos x="190" y="80"/>
                    </a:cxn>
                    <a:cxn ang="0">
                      <a:pos x="134" y="81"/>
                    </a:cxn>
                    <a:cxn ang="0">
                      <a:pos x="74" y="81"/>
                    </a:cxn>
                    <a:cxn ang="0">
                      <a:pos x="8" y="80"/>
                    </a:cxn>
                    <a:cxn ang="0">
                      <a:pos x="2" y="80"/>
                    </a:cxn>
                    <a:cxn ang="0">
                      <a:pos x="2" y="78"/>
                    </a:cxn>
                    <a:cxn ang="0">
                      <a:pos x="1" y="74"/>
                    </a:cxn>
                    <a:cxn ang="0">
                      <a:pos x="0" y="67"/>
                    </a:cxn>
                    <a:cxn ang="0">
                      <a:pos x="0" y="59"/>
                    </a:cxn>
                    <a:cxn ang="0">
                      <a:pos x="1" y="50"/>
                    </a:cxn>
                    <a:cxn ang="0">
                      <a:pos x="3" y="43"/>
                    </a:cxn>
                    <a:cxn ang="0">
                      <a:pos x="7" y="36"/>
                    </a:cxn>
                    <a:cxn ang="0">
                      <a:pos x="12" y="32"/>
                    </a:cxn>
                    <a:cxn ang="0">
                      <a:pos x="20" y="30"/>
                    </a:cxn>
                    <a:cxn ang="0">
                      <a:pos x="28" y="30"/>
                    </a:cxn>
                    <a:cxn ang="0">
                      <a:pos x="41" y="29"/>
                    </a:cxn>
                    <a:cxn ang="0">
                      <a:pos x="59" y="28"/>
                    </a:cxn>
                    <a:cxn ang="0">
                      <a:pos x="81" y="26"/>
                    </a:cxn>
                    <a:cxn ang="0">
                      <a:pos x="106" y="25"/>
                    </a:cxn>
                    <a:cxn ang="0">
                      <a:pos x="134" y="23"/>
                    </a:cxn>
                    <a:cxn ang="0">
                      <a:pos x="165" y="20"/>
                    </a:cxn>
                    <a:cxn ang="0">
                      <a:pos x="196" y="18"/>
                    </a:cxn>
                    <a:cxn ang="0">
                      <a:pos x="228" y="15"/>
                    </a:cxn>
                    <a:cxn ang="0">
                      <a:pos x="291" y="11"/>
                    </a:cxn>
                    <a:cxn ang="0">
                      <a:pos x="321" y="8"/>
                    </a:cxn>
                    <a:cxn ang="0">
                      <a:pos x="348" y="6"/>
                    </a:cxn>
                    <a:cxn ang="0">
                      <a:pos x="373" y="4"/>
                    </a:cxn>
                    <a:cxn ang="0">
                      <a:pos x="394" y="3"/>
                    </a:cxn>
                    <a:cxn ang="0">
                      <a:pos x="412" y="1"/>
                    </a:cxn>
                    <a:cxn ang="0">
                      <a:pos x="423" y="0"/>
                    </a:cxn>
                  </a:cxnLst>
                  <a:rect l="0" t="0" r="r" b="b"/>
                  <a:pathLst>
                    <a:path w="472" h="81">
                      <a:moveTo>
                        <a:pt x="423" y="0"/>
                      </a:moveTo>
                      <a:lnTo>
                        <a:pt x="430" y="0"/>
                      </a:lnTo>
                      <a:lnTo>
                        <a:pt x="424" y="2"/>
                      </a:lnTo>
                      <a:lnTo>
                        <a:pt x="423" y="5"/>
                      </a:lnTo>
                      <a:lnTo>
                        <a:pt x="426" y="9"/>
                      </a:lnTo>
                      <a:lnTo>
                        <a:pt x="431" y="14"/>
                      </a:lnTo>
                      <a:lnTo>
                        <a:pt x="439" y="19"/>
                      </a:lnTo>
                      <a:lnTo>
                        <a:pt x="447" y="25"/>
                      </a:lnTo>
                      <a:lnTo>
                        <a:pt x="455" y="31"/>
                      </a:lnTo>
                      <a:lnTo>
                        <a:pt x="463" y="36"/>
                      </a:lnTo>
                      <a:lnTo>
                        <a:pt x="469" y="41"/>
                      </a:lnTo>
                      <a:lnTo>
                        <a:pt x="472" y="44"/>
                      </a:lnTo>
                      <a:lnTo>
                        <a:pt x="471" y="46"/>
                      </a:lnTo>
                      <a:lnTo>
                        <a:pt x="463" y="49"/>
                      </a:lnTo>
                      <a:lnTo>
                        <a:pt x="452" y="53"/>
                      </a:lnTo>
                      <a:lnTo>
                        <a:pt x="435" y="57"/>
                      </a:lnTo>
                      <a:lnTo>
                        <a:pt x="414" y="61"/>
                      </a:lnTo>
                      <a:lnTo>
                        <a:pt x="389" y="65"/>
                      </a:lnTo>
                      <a:lnTo>
                        <a:pt x="359" y="69"/>
                      </a:lnTo>
                      <a:lnTo>
                        <a:pt x="325" y="73"/>
                      </a:lnTo>
                      <a:lnTo>
                        <a:pt x="285" y="76"/>
                      </a:lnTo>
                      <a:lnTo>
                        <a:pt x="240" y="78"/>
                      </a:lnTo>
                      <a:lnTo>
                        <a:pt x="190" y="80"/>
                      </a:lnTo>
                      <a:lnTo>
                        <a:pt x="134" y="81"/>
                      </a:lnTo>
                      <a:lnTo>
                        <a:pt x="74" y="81"/>
                      </a:lnTo>
                      <a:lnTo>
                        <a:pt x="8" y="80"/>
                      </a:lnTo>
                      <a:lnTo>
                        <a:pt x="2" y="80"/>
                      </a:lnTo>
                      <a:lnTo>
                        <a:pt x="2" y="78"/>
                      </a:lnTo>
                      <a:lnTo>
                        <a:pt x="1" y="74"/>
                      </a:lnTo>
                      <a:lnTo>
                        <a:pt x="0" y="67"/>
                      </a:lnTo>
                      <a:lnTo>
                        <a:pt x="0" y="59"/>
                      </a:lnTo>
                      <a:lnTo>
                        <a:pt x="1" y="50"/>
                      </a:lnTo>
                      <a:lnTo>
                        <a:pt x="3" y="43"/>
                      </a:lnTo>
                      <a:lnTo>
                        <a:pt x="7" y="36"/>
                      </a:lnTo>
                      <a:lnTo>
                        <a:pt x="12" y="32"/>
                      </a:lnTo>
                      <a:lnTo>
                        <a:pt x="20" y="30"/>
                      </a:lnTo>
                      <a:lnTo>
                        <a:pt x="28" y="30"/>
                      </a:lnTo>
                      <a:lnTo>
                        <a:pt x="41" y="29"/>
                      </a:lnTo>
                      <a:lnTo>
                        <a:pt x="59" y="28"/>
                      </a:lnTo>
                      <a:lnTo>
                        <a:pt x="81" y="26"/>
                      </a:lnTo>
                      <a:lnTo>
                        <a:pt x="106" y="25"/>
                      </a:lnTo>
                      <a:lnTo>
                        <a:pt x="134" y="23"/>
                      </a:lnTo>
                      <a:lnTo>
                        <a:pt x="165" y="20"/>
                      </a:lnTo>
                      <a:lnTo>
                        <a:pt x="196" y="18"/>
                      </a:lnTo>
                      <a:lnTo>
                        <a:pt x="228" y="15"/>
                      </a:lnTo>
                      <a:lnTo>
                        <a:pt x="291" y="11"/>
                      </a:lnTo>
                      <a:lnTo>
                        <a:pt x="321" y="8"/>
                      </a:lnTo>
                      <a:lnTo>
                        <a:pt x="348" y="6"/>
                      </a:lnTo>
                      <a:lnTo>
                        <a:pt x="373" y="4"/>
                      </a:lnTo>
                      <a:lnTo>
                        <a:pt x="394" y="3"/>
                      </a:lnTo>
                      <a:lnTo>
                        <a:pt x="412" y="1"/>
                      </a:lnTo>
                      <a:lnTo>
                        <a:pt x="423" y="0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91"/>
                <p:cNvSpPr>
                  <a:spLocks/>
                </p:cNvSpPr>
                <p:nvPr/>
              </p:nvSpPr>
              <p:spPr bwMode="auto">
                <a:xfrm>
                  <a:off x="9034742" y="4643437"/>
                  <a:ext cx="153988" cy="84138"/>
                </a:xfrm>
                <a:custGeom>
                  <a:avLst/>
                  <a:gdLst/>
                  <a:ahLst/>
                  <a:cxnLst>
                    <a:cxn ang="0">
                      <a:pos x="27" y="0"/>
                    </a:cxn>
                    <a:cxn ang="0">
                      <a:pos x="39" y="2"/>
                    </a:cxn>
                    <a:cxn ang="0">
                      <a:pos x="50" y="7"/>
                    </a:cxn>
                    <a:cxn ang="0">
                      <a:pos x="56" y="12"/>
                    </a:cxn>
                    <a:cxn ang="0">
                      <a:pos x="63" y="17"/>
                    </a:cxn>
                    <a:cxn ang="0">
                      <a:pos x="78" y="31"/>
                    </a:cxn>
                    <a:cxn ang="0">
                      <a:pos x="86" y="37"/>
                    </a:cxn>
                    <a:cxn ang="0">
                      <a:pos x="92" y="42"/>
                    </a:cxn>
                    <a:cxn ang="0">
                      <a:pos x="96" y="44"/>
                    </a:cxn>
                    <a:cxn ang="0">
                      <a:pos x="97" y="46"/>
                    </a:cxn>
                    <a:cxn ang="0">
                      <a:pos x="93" y="48"/>
                    </a:cxn>
                    <a:cxn ang="0">
                      <a:pos x="86" y="50"/>
                    </a:cxn>
                    <a:cxn ang="0">
                      <a:pos x="76" y="52"/>
                    </a:cxn>
                    <a:cxn ang="0">
                      <a:pos x="65" y="53"/>
                    </a:cxn>
                    <a:cxn ang="0">
                      <a:pos x="52" y="52"/>
                    </a:cxn>
                    <a:cxn ang="0">
                      <a:pos x="50" y="51"/>
                    </a:cxn>
                    <a:cxn ang="0">
                      <a:pos x="40" y="41"/>
                    </a:cxn>
                    <a:cxn ang="0">
                      <a:pos x="32" y="34"/>
                    </a:cxn>
                    <a:cxn ang="0">
                      <a:pos x="15" y="18"/>
                    </a:cxn>
                    <a:cxn ang="0">
                      <a:pos x="7" y="11"/>
                    </a:cxn>
                    <a:cxn ang="0">
                      <a:pos x="0" y="6"/>
                    </a:cxn>
                    <a:cxn ang="0">
                      <a:pos x="2" y="5"/>
                    </a:cxn>
                    <a:cxn ang="0">
                      <a:pos x="9" y="3"/>
                    </a:cxn>
                    <a:cxn ang="0">
                      <a:pos x="18" y="1"/>
                    </a:cxn>
                    <a:cxn ang="0">
                      <a:pos x="27" y="0"/>
                    </a:cxn>
                  </a:cxnLst>
                  <a:rect l="0" t="0" r="r" b="b"/>
                  <a:pathLst>
                    <a:path w="97" h="53">
                      <a:moveTo>
                        <a:pt x="27" y="0"/>
                      </a:moveTo>
                      <a:lnTo>
                        <a:pt x="39" y="2"/>
                      </a:lnTo>
                      <a:lnTo>
                        <a:pt x="50" y="7"/>
                      </a:lnTo>
                      <a:lnTo>
                        <a:pt x="56" y="12"/>
                      </a:lnTo>
                      <a:lnTo>
                        <a:pt x="63" y="17"/>
                      </a:lnTo>
                      <a:lnTo>
                        <a:pt x="78" y="31"/>
                      </a:lnTo>
                      <a:lnTo>
                        <a:pt x="86" y="37"/>
                      </a:lnTo>
                      <a:lnTo>
                        <a:pt x="92" y="42"/>
                      </a:lnTo>
                      <a:lnTo>
                        <a:pt x="96" y="44"/>
                      </a:lnTo>
                      <a:lnTo>
                        <a:pt x="97" y="46"/>
                      </a:lnTo>
                      <a:lnTo>
                        <a:pt x="93" y="48"/>
                      </a:lnTo>
                      <a:lnTo>
                        <a:pt x="86" y="50"/>
                      </a:lnTo>
                      <a:lnTo>
                        <a:pt x="76" y="52"/>
                      </a:lnTo>
                      <a:lnTo>
                        <a:pt x="65" y="53"/>
                      </a:lnTo>
                      <a:lnTo>
                        <a:pt x="52" y="52"/>
                      </a:lnTo>
                      <a:lnTo>
                        <a:pt x="50" y="51"/>
                      </a:lnTo>
                      <a:lnTo>
                        <a:pt x="40" y="41"/>
                      </a:lnTo>
                      <a:lnTo>
                        <a:pt x="32" y="34"/>
                      </a:lnTo>
                      <a:lnTo>
                        <a:pt x="15" y="18"/>
                      </a:lnTo>
                      <a:lnTo>
                        <a:pt x="7" y="11"/>
                      </a:lnTo>
                      <a:lnTo>
                        <a:pt x="0" y="6"/>
                      </a:lnTo>
                      <a:lnTo>
                        <a:pt x="2" y="5"/>
                      </a:lnTo>
                      <a:lnTo>
                        <a:pt x="9" y="3"/>
                      </a:lnTo>
                      <a:lnTo>
                        <a:pt x="18" y="1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92"/>
                <p:cNvSpPr>
                  <a:spLocks/>
                </p:cNvSpPr>
                <p:nvPr/>
              </p:nvSpPr>
              <p:spPr bwMode="auto">
                <a:xfrm>
                  <a:off x="8945842" y="4648200"/>
                  <a:ext cx="147638" cy="82550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36" y="1"/>
                    </a:cxn>
                    <a:cxn ang="0">
                      <a:pos x="47" y="7"/>
                    </a:cxn>
                    <a:cxn ang="0">
                      <a:pos x="53" y="12"/>
                    </a:cxn>
                    <a:cxn ang="0">
                      <a:pos x="60" y="17"/>
                    </a:cxn>
                    <a:cxn ang="0">
                      <a:pos x="76" y="31"/>
                    </a:cxn>
                    <a:cxn ang="0">
                      <a:pos x="83" y="37"/>
                    </a:cxn>
                    <a:cxn ang="0">
                      <a:pos x="89" y="42"/>
                    </a:cxn>
                    <a:cxn ang="0">
                      <a:pos x="93" y="44"/>
                    </a:cxn>
                    <a:cxn ang="0">
                      <a:pos x="93" y="46"/>
                    </a:cxn>
                    <a:cxn ang="0">
                      <a:pos x="89" y="48"/>
                    </a:cxn>
                    <a:cxn ang="0">
                      <a:pos x="83" y="50"/>
                    </a:cxn>
                    <a:cxn ang="0">
                      <a:pos x="73" y="51"/>
                    </a:cxn>
                    <a:cxn ang="0">
                      <a:pos x="62" y="52"/>
                    </a:cxn>
                    <a:cxn ang="0">
                      <a:pos x="49" y="51"/>
                    </a:cxn>
                    <a:cxn ang="0">
                      <a:pos x="47" y="50"/>
                    </a:cxn>
                    <a:cxn ang="0">
                      <a:pos x="43" y="46"/>
                    </a:cxn>
                    <a:cxn ang="0">
                      <a:pos x="35" y="39"/>
                    </a:cxn>
                    <a:cxn ang="0">
                      <a:pos x="26" y="31"/>
                    </a:cxn>
                    <a:cxn ang="0">
                      <a:pos x="17" y="22"/>
                    </a:cxn>
                    <a:cxn ang="0">
                      <a:pos x="7" y="14"/>
                    </a:cxn>
                    <a:cxn ang="0">
                      <a:pos x="0" y="7"/>
                    </a:cxn>
                    <a:cxn ang="0">
                      <a:pos x="3" y="4"/>
                    </a:cxn>
                    <a:cxn ang="0">
                      <a:pos x="12" y="1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93" h="52">
                      <a:moveTo>
                        <a:pt x="23" y="0"/>
                      </a:moveTo>
                      <a:lnTo>
                        <a:pt x="36" y="1"/>
                      </a:lnTo>
                      <a:lnTo>
                        <a:pt x="47" y="7"/>
                      </a:lnTo>
                      <a:lnTo>
                        <a:pt x="53" y="12"/>
                      </a:lnTo>
                      <a:lnTo>
                        <a:pt x="60" y="17"/>
                      </a:lnTo>
                      <a:lnTo>
                        <a:pt x="76" y="31"/>
                      </a:lnTo>
                      <a:lnTo>
                        <a:pt x="83" y="37"/>
                      </a:lnTo>
                      <a:lnTo>
                        <a:pt x="89" y="42"/>
                      </a:lnTo>
                      <a:lnTo>
                        <a:pt x="93" y="44"/>
                      </a:lnTo>
                      <a:lnTo>
                        <a:pt x="93" y="46"/>
                      </a:lnTo>
                      <a:lnTo>
                        <a:pt x="89" y="48"/>
                      </a:lnTo>
                      <a:lnTo>
                        <a:pt x="83" y="50"/>
                      </a:lnTo>
                      <a:lnTo>
                        <a:pt x="73" y="51"/>
                      </a:lnTo>
                      <a:lnTo>
                        <a:pt x="62" y="52"/>
                      </a:lnTo>
                      <a:lnTo>
                        <a:pt x="49" y="51"/>
                      </a:lnTo>
                      <a:lnTo>
                        <a:pt x="47" y="50"/>
                      </a:lnTo>
                      <a:lnTo>
                        <a:pt x="43" y="46"/>
                      </a:lnTo>
                      <a:lnTo>
                        <a:pt x="35" y="39"/>
                      </a:lnTo>
                      <a:lnTo>
                        <a:pt x="26" y="31"/>
                      </a:lnTo>
                      <a:lnTo>
                        <a:pt x="17" y="22"/>
                      </a:lnTo>
                      <a:lnTo>
                        <a:pt x="7" y="14"/>
                      </a:lnTo>
                      <a:lnTo>
                        <a:pt x="0" y="7"/>
                      </a:lnTo>
                      <a:lnTo>
                        <a:pt x="3" y="4"/>
                      </a:lnTo>
                      <a:lnTo>
                        <a:pt x="12" y="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93"/>
                <p:cNvSpPr>
                  <a:spLocks/>
                </p:cNvSpPr>
                <p:nvPr/>
              </p:nvSpPr>
              <p:spPr bwMode="auto">
                <a:xfrm>
                  <a:off x="8934729" y="4670425"/>
                  <a:ext cx="63500" cy="60325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0" y="7"/>
                    </a:cxn>
                    <a:cxn ang="0">
                      <a:pos x="28" y="21"/>
                    </a:cxn>
                    <a:cxn ang="0">
                      <a:pos x="35" y="27"/>
                    </a:cxn>
                    <a:cxn ang="0">
                      <a:pos x="39" y="30"/>
                    </a:cxn>
                    <a:cxn ang="0">
                      <a:pos x="40" y="32"/>
                    </a:cxn>
                    <a:cxn ang="0">
                      <a:pos x="35" y="35"/>
                    </a:cxn>
                    <a:cxn ang="0">
                      <a:pos x="27" y="36"/>
                    </a:cxn>
                    <a:cxn ang="0">
                      <a:pos x="15" y="38"/>
                    </a:cxn>
                    <a:cxn ang="0">
                      <a:pos x="3" y="38"/>
                    </a:cxn>
                    <a:cxn ang="0">
                      <a:pos x="3" y="36"/>
                    </a:cxn>
                    <a:cxn ang="0">
                      <a:pos x="0" y="22"/>
                    </a:cxn>
                    <a:cxn ang="0">
                      <a:pos x="0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0" h="38">
                      <a:moveTo>
                        <a:pt x="3" y="0"/>
                      </a:moveTo>
                      <a:lnTo>
                        <a:pt x="10" y="7"/>
                      </a:lnTo>
                      <a:lnTo>
                        <a:pt x="28" y="21"/>
                      </a:lnTo>
                      <a:lnTo>
                        <a:pt x="35" y="27"/>
                      </a:lnTo>
                      <a:lnTo>
                        <a:pt x="39" y="30"/>
                      </a:lnTo>
                      <a:lnTo>
                        <a:pt x="40" y="32"/>
                      </a:lnTo>
                      <a:lnTo>
                        <a:pt x="35" y="35"/>
                      </a:lnTo>
                      <a:lnTo>
                        <a:pt x="27" y="36"/>
                      </a:lnTo>
                      <a:lnTo>
                        <a:pt x="15" y="38"/>
                      </a:lnTo>
                      <a:lnTo>
                        <a:pt x="3" y="38"/>
                      </a:lnTo>
                      <a:lnTo>
                        <a:pt x="3" y="36"/>
                      </a:lnTo>
                      <a:lnTo>
                        <a:pt x="0" y="22"/>
                      </a:lnTo>
                      <a:lnTo>
                        <a:pt x="0" y="9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94"/>
                <p:cNvSpPr>
                  <a:spLocks/>
                </p:cNvSpPr>
                <p:nvPr/>
              </p:nvSpPr>
              <p:spPr bwMode="auto">
                <a:xfrm>
                  <a:off x="9126817" y="4643437"/>
                  <a:ext cx="152400" cy="84138"/>
                </a:xfrm>
                <a:custGeom>
                  <a:avLst/>
                  <a:gdLst/>
                  <a:ahLst/>
                  <a:cxnLst>
                    <a:cxn ang="0">
                      <a:pos x="28" y="0"/>
                    </a:cxn>
                    <a:cxn ang="0">
                      <a:pos x="40" y="2"/>
                    </a:cxn>
                    <a:cxn ang="0">
                      <a:pos x="50" y="7"/>
                    </a:cxn>
                    <a:cxn ang="0">
                      <a:pos x="56" y="12"/>
                    </a:cxn>
                    <a:cxn ang="0">
                      <a:pos x="63" y="17"/>
                    </a:cxn>
                    <a:cxn ang="0">
                      <a:pos x="79" y="31"/>
                    </a:cxn>
                    <a:cxn ang="0">
                      <a:pos x="86" y="37"/>
                    </a:cxn>
                    <a:cxn ang="0">
                      <a:pos x="91" y="42"/>
                    </a:cxn>
                    <a:cxn ang="0">
                      <a:pos x="95" y="44"/>
                    </a:cxn>
                    <a:cxn ang="0">
                      <a:pos x="96" y="46"/>
                    </a:cxn>
                    <a:cxn ang="0">
                      <a:pos x="92" y="48"/>
                    </a:cxn>
                    <a:cxn ang="0">
                      <a:pos x="86" y="50"/>
                    </a:cxn>
                    <a:cxn ang="0">
                      <a:pos x="76" y="52"/>
                    </a:cxn>
                    <a:cxn ang="0">
                      <a:pos x="64" y="53"/>
                    </a:cxn>
                    <a:cxn ang="0">
                      <a:pos x="52" y="52"/>
                    </a:cxn>
                    <a:cxn ang="0">
                      <a:pos x="50" y="51"/>
                    </a:cxn>
                    <a:cxn ang="0">
                      <a:pos x="47" y="47"/>
                    </a:cxn>
                    <a:cxn ang="0">
                      <a:pos x="40" y="41"/>
                    </a:cxn>
                    <a:cxn ang="0">
                      <a:pos x="32" y="34"/>
                    </a:cxn>
                    <a:cxn ang="0">
                      <a:pos x="24" y="26"/>
                    </a:cxn>
                    <a:cxn ang="0">
                      <a:pos x="15" y="18"/>
                    </a:cxn>
                    <a:cxn ang="0">
                      <a:pos x="7" y="11"/>
                    </a:cxn>
                    <a:cxn ang="0">
                      <a:pos x="0" y="6"/>
                    </a:cxn>
                    <a:cxn ang="0">
                      <a:pos x="2" y="5"/>
                    </a:cxn>
                    <a:cxn ang="0">
                      <a:pos x="9" y="3"/>
                    </a:cxn>
                    <a:cxn ang="0">
                      <a:pos x="17" y="1"/>
                    </a:cxn>
                    <a:cxn ang="0">
                      <a:pos x="28" y="0"/>
                    </a:cxn>
                  </a:cxnLst>
                  <a:rect l="0" t="0" r="r" b="b"/>
                  <a:pathLst>
                    <a:path w="96" h="53">
                      <a:moveTo>
                        <a:pt x="28" y="0"/>
                      </a:moveTo>
                      <a:lnTo>
                        <a:pt x="40" y="2"/>
                      </a:lnTo>
                      <a:lnTo>
                        <a:pt x="50" y="7"/>
                      </a:lnTo>
                      <a:lnTo>
                        <a:pt x="56" y="12"/>
                      </a:lnTo>
                      <a:lnTo>
                        <a:pt x="63" y="17"/>
                      </a:lnTo>
                      <a:lnTo>
                        <a:pt x="79" y="31"/>
                      </a:lnTo>
                      <a:lnTo>
                        <a:pt x="86" y="37"/>
                      </a:lnTo>
                      <a:lnTo>
                        <a:pt x="91" y="42"/>
                      </a:lnTo>
                      <a:lnTo>
                        <a:pt x="95" y="44"/>
                      </a:lnTo>
                      <a:lnTo>
                        <a:pt x="96" y="46"/>
                      </a:lnTo>
                      <a:lnTo>
                        <a:pt x="92" y="48"/>
                      </a:lnTo>
                      <a:lnTo>
                        <a:pt x="86" y="50"/>
                      </a:lnTo>
                      <a:lnTo>
                        <a:pt x="76" y="52"/>
                      </a:lnTo>
                      <a:lnTo>
                        <a:pt x="64" y="53"/>
                      </a:lnTo>
                      <a:lnTo>
                        <a:pt x="52" y="52"/>
                      </a:lnTo>
                      <a:lnTo>
                        <a:pt x="50" y="51"/>
                      </a:lnTo>
                      <a:lnTo>
                        <a:pt x="47" y="47"/>
                      </a:lnTo>
                      <a:lnTo>
                        <a:pt x="40" y="41"/>
                      </a:lnTo>
                      <a:lnTo>
                        <a:pt x="32" y="34"/>
                      </a:lnTo>
                      <a:lnTo>
                        <a:pt x="24" y="26"/>
                      </a:lnTo>
                      <a:lnTo>
                        <a:pt x="15" y="18"/>
                      </a:lnTo>
                      <a:lnTo>
                        <a:pt x="7" y="11"/>
                      </a:lnTo>
                      <a:lnTo>
                        <a:pt x="0" y="6"/>
                      </a:lnTo>
                      <a:lnTo>
                        <a:pt x="2" y="5"/>
                      </a:lnTo>
                      <a:lnTo>
                        <a:pt x="9" y="3"/>
                      </a:lnTo>
                      <a:lnTo>
                        <a:pt x="17" y="1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95"/>
                <p:cNvSpPr>
                  <a:spLocks/>
                </p:cNvSpPr>
                <p:nvPr/>
              </p:nvSpPr>
              <p:spPr bwMode="auto">
                <a:xfrm>
                  <a:off x="9214129" y="4641850"/>
                  <a:ext cx="152400" cy="84138"/>
                </a:xfrm>
                <a:custGeom>
                  <a:avLst/>
                  <a:gdLst/>
                  <a:ahLst/>
                  <a:cxnLst>
                    <a:cxn ang="0">
                      <a:pos x="28" y="0"/>
                    </a:cxn>
                    <a:cxn ang="0">
                      <a:pos x="39" y="2"/>
                    </a:cxn>
                    <a:cxn ang="0">
                      <a:pos x="50" y="7"/>
                    </a:cxn>
                    <a:cxn ang="0">
                      <a:pos x="56" y="12"/>
                    </a:cxn>
                    <a:cxn ang="0">
                      <a:pos x="63" y="18"/>
                    </a:cxn>
                    <a:cxn ang="0">
                      <a:pos x="71" y="24"/>
                    </a:cxn>
                    <a:cxn ang="0">
                      <a:pos x="78" y="31"/>
                    </a:cxn>
                    <a:cxn ang="0">
                      <a:pos x="85" y="38"/>
                    </a:cxn>
                    <a:cxn ang="0">
                      <a:pos x="91" y="42"/>
                    </a:cxn>
                    <a:cxn ang="0">
                      <a:pos x="95" y="45"/>
                    </a:cxn>
                    <a:cxn ang="0">
                      <a:pos x="96" y="46"/>
                    </a:cxn>
                    <a:cxn ang="0">
                      <a:pos x="92" y="48"/>
                    </a:cxn>
                    <a:cxn ang="0">
                      <a:pos x="85" y="50"/>
                    </a:cxn>
                    <a:cxn ang="0">
                      <a:pos x="75" y="52"/>
                    </a:cxn>
                    <a:cxn ang="0">
                      <a:pos x="65" y="53"/>
                    </a:cxn>
                    <a:cxn ang="0">
                      <a:pos x="52" y="52"/>
                    </a:cxn>
                    <a:cxn ang="0">
                      <a:pos x="50" y="51"/>
                    </a:cxn>
                    <a:cxn ang="0">
                      <a:pos x="46" y="47"/>
                    </a:cxn>
                    <a:cxn ang="0">
                      <a:pos x="39" y="41"/>
                    </a:cxn>
                    <a:cxn ang="0">
                      <a:pos x="33" y="34"/>
                    </a:cxn>
                    <a:cxn ang="0">
                      <a:pos x="15" y="18"/>
                    </a:cxn>
                    <a:cxn ang="0">
                      <a:pos x="7" y="11"/>
                    </a:cxn>
                    <a:cxn ang="0">
                      <a:pos x="0" y="6"/>
                    </a:cxn>
                    <a:cxn ang="0">
                      <a:pos x="2" y="5"/>
                    </a:cxn>
                    <a:cxn ang="0">
                      <a:pos x="8" y="3"/>
                    </a:cxn>
                    <a:cxn ang="0">
                      <a:pos x="17" y="1"/>
                    </a:cxn>
                    <a:cxn ang="0">
                      <a:pos x="28" y="0"/>
                    </a:cxn>
                  </a:cxnLst>
                  <a:rect l="0" t="0" r="r" b="b"/>
                  <a:pathLst>
                    <a:path w="96" h="53">
                      <a:moveTo>
                        <a:pt x="28" y="0"/>
                      </a:moveTo>
                      <a:lnTo>
                        <a:pt x="39" y="2"/>
                      </a:lnTo>
                      <a:lnTo>
                        <a:pt x="50" y="7"/>
                      </a:lnTo>
                      <a:lnTo>
                        <a:pt x="56" y="12"/>
                      </a:lnTo>
                      <a:lnTo>
                        <a:pt x="63" y="18"/>
                      </a:lnTo>
                      <a:lnTo>
                        <a:pt x="71" y="24"/>
                      </a:lnTo>
                      <a:lnTo>
                        <a:pt x="78" y="31"/>
                      </a:lnTo>
                      <a:lnTo>
                        <a:pt x="85" y="38"/>
                      </a:lnTo>
                      <a:lnTo>
                        <a:pt x="91" y="42"/>
                      </a:lnTo>
                      <a:lnTo>
                        <a:pt x="95" y="45"/>
                      </a:lnTo>
                      <a:lnTo>
                        <a:pt x="96" y="46"/>
                      </a:lnTo>
                      <a:lnTo>
                        <a:pt x="92" y="48"/>
                      </a:lnTo>
                      <a:lnTo>
                        <a:pt x="85" y="50"/>
                      </a:lnTo>
                      <a:lnTo>
                        <a:pt x="75" y="52"/>
                      </a:lnTo>
                      <a:lnTo>
                        <a:pt x="65" y="53"/>
                      </a:lnTo>
                      <a:lnTo>
                        <a:pt x="52" y="52"/>
                      </a:lnTo>
                      <a:lnTo>
                        <a:pt x="50" y="51"/>
                      </a:lnTo>
                      <a:lnTo>
                        <a:pt x="46" y="47"/>
                      </a:lnTo>
                      <a:lnTo>
                        <a:pt x="39" y="41"/>
                      </a:lnTo>
                      <a:lnTo>
                        <a:pt x="33" y="34"/>
                      </a:lnTo>
                      <a:lnTo>
                        <a:pt x="15" y="18"/>
                      </a:lnTo>
                      <a:lnTo>
                        <a:pt x="7" y="11"/>
                      </a:lnTo>
                      <a:lnTo>
                        <a:pt x="0" y="6"/>
                      </a:lnTo>
                      <a:lnTo>
                        <a:pt x="2" y="5"/>
                      </a:lnTo>
                      <a:lnTo>
                        <a:pt x="8" y="3"/>
                      </a:lnTo>
                      <a:lnTo>
                        <a:pt x="17" y="1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96"/>
                <p:cNvSpPr>
                  <a:spLocks/>
                </p:cNvSpPr>
                <p:nvPr/>
              </p:nvSpPr>
              <p:spPr bwMode="auto">
                <a:xfrm>
                  <a:off x="9301442" y="4630737"/>
                  <a:ext cx="153988" cy="84138"/>
                </a:xfrm>
                <a:custGeom>
                  <a:avLst/>
                  <a:gdLst/>
                  <a:ahLst/>
                  <a:cxnLst>
                    <a:cxn ang="0">
                      <a:pos x="27" y="0"/>
                    </a:cxn>
                    <a:cxn ang="0">
                      <a:pos x="39" y="2"/>
                    </a:cxn>
                    <a:cxn ang="0">
                      <a:pos x="50" y="7"/>
                    </a:cxn>
                    <a:cxn ang="0">
                      <a:pos x="52" y="9"/>
                    </a:cxn>
                    <a:cxn ang="0">
                      <a:pos x="57" y="13"/>
                    </a:cxn>
                    <a:cxn ang="0">
                      <a:pos x="62" y="18"/>
                    </a:cxn>
                    <a:cxn ang="0">
                      <a:pos x="70" y="24"/>
                    </a:cxn>
                    <a:cxn ang="0">
                      <a:pos x="86" y="38"/>
                    </a:cxn>
                    <a:cxn ang="0">
                      <a:pos x="92" y="42"/>
                    </a:cxn>
                    <a:cxn ang="0">
                      <a:pos x="96" y="45"/>
                    </a:cxn>
                    <a:cxn ang="0">
                      <a:pos x="97" y="47"/>
                    </a:cxn>
                    <a:cxn ang="0">
                      <a:pos x="93" y="49"/>
                    </a:cxn>
                    <a:cxn ang="0">
                      <a:pos x="86" y="51"/>
                    </a:cxn>
                    <a:cxn ang="0">
                      <a:pos x="76" y="52"/>
                    </a:cxn>
                    <a:cxn ang="0">
                      <a:pos x="64" y="53"/>
                    </a:cxn>
                    <a:cxn ang="0">
                      <a:pos x="52" y="52"/>
                    </a:cxn>
                    <a:cxn ang="0">
                      <a:pos x="50" y="51"/>
                    </a:cxn>
                    <a:cxn ang="0">
                      <a:pos x="40" y="41"/>
                    </a:cxn>
                    <a:cxn ang="0">
                      <a:pos x="32" y="34"/>
                    </a:cxn>
                    <a:cxn ang="0">
                      <a:pos x="15" y="18"/>
                    </a:cxn>
                    <a:cxn ang="0">
                      <a:pos x="7" y="12"/>
                    </a:cxn>
                    <a:cxn ang="0">
                      <a:pos x="0" y="6"/>
                    </a:cxn>
                    <a:cxn ang="0">
                      <a:pos x="2" y="5"/>
                    </a:cxn>
                    <a:cxn ang="0">
                      <a:pos x="9" y="3"/>
                    </a:cxn>
                    <a:cxn ang="0">
                      <a:pos x="18" y="1"/>
                    </a:cxn>
                    <a:cxn ang="0">
                      <a:pos x="27" y="0"/>
                    </a:cxn>
                  </a:cxnLst>
                  <a:rect l="0" t="0" r="r" b="b"/>
                  <a:pathLst>
                    <a:path w="97" h="53">
                      <a:moveTo>
                        <a:pt x="27" y="0"/>
                      </a:moveTo>
                      <a:lnTo>
                        <a:pt x="39" y="2"/>
                      </a:lnTo>
                      <a:lnTo>
                        <a:pt x="50" y="7"/>
                      </a:lnTo>
                      <a:lnTo>
                        <a:pt x="52" y="9"/>
                      </a:lnTo>
                      <a:lnTo>
                        <a:pt x="57" y="13"/>
                      </a:lnTo>
                      <a:lnTo>
                        <a:pt x="62" y="18"/>
                      </a:lnTo>
                      <a:lnTo>
                        <a:pt x="70" y="24"/>
                      </a:lnTo>
                      <a:lnTo>
                        <a:pt x="86" y="38"/>
                      </a:lnTo>
                      <a:lnTo>
                        <a:pt x="92" y="42"/>
                      </a:lnTo>
                      <a:lnTo>
                        <a:pt x="96" y="45"/>
                      </a:lnTo>
                      <a:lnTo>
                        <a:pt x="97" y="47"/>
                      </a:lnTo>
                      <a:lnTo>
                        <a:pt x="93" y="49"/>
                      </a:lnTo>
                      <a:lnTo>
                        <a:pt x="86" y="51"/>
                      </a:lnTo>
                      <a:lnTo>
                        <a:pt x="76" y="52"/>
                      </a:lnTo>
                      <a:lnTo>
                        <a:pt x="64" y="53"/>
                      </a:lnTo>
                      <a:lnTo>
                        <a:pt x="52" y="52"/>
                      </a:lnTo>
                      <a:lnTo>
                        <a:pt x="50" y="51"/>
                      </a:lnTo>
                      <a:lnTo>
                        <a:pt x="40" y="41"/>
                      </a:lnTo>
                      <a:lnTo>
                        <a:pt x="32" y="34"/>
                      </a:lnTo>
                      <a:lnTo>
                        <a:pt x="15" y="18"/>
                      </a:lnTo>
                      <a:lnTo>
                        <a:pt x="7" y="12"/>
                      </a:lnTo>
                      <a:lnTo>
                        <a:pt x="0" y="6"/>
                      </a:lnTo>
                      <a:lnTo>
                        <a:pt x="2" y="5"/>
                      </a:lnTo>
                      <a:lnTo>
                        <a:pt x="9" y="3"/>
                      </a:lnTo>
                      <a:lnTo>
                        <a:pt x="18" y="1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97"/>
                <p:cNvSpPr>
                  <a:spLocks/>
                </p:cNvSpPr>
                <p:nvPr/>
              </p:nvSpPr>
              <p:spPr bwMode="auto">
                <a:xfrm>
                  <a:off x="9387167" y="4616450"/>
                  <a:ext cx="152400" cy="85725"/>
                </a:xfrm>
                <a:custGeom>
                  <a:avLst/>
                  <a:gdLst/>
                  <a:ahLst/>
                  <a:cxnLst>
                    <a:cxn ang="0">
                      <a:pos x="28" y="0"/>
                    </a:cxn>
                    <a:cxn ang="0">
                      <a:pos x="40" y="2"/>
                    </a:cxn>
                    <a:cxn ang="0">
                      <a:pos x="50" y="7"/>
                    </a:cxn>
                    <a:cxn ang="0">
                      <a:pos x="56" y="13"/>
                    </a:cxn>
                    <a:cxn ang="0">
                      <a:pos x="63" y="19"/>
                    </a:cxn>
                    <a:cxn ang="0">
                      <a:pos x="71" y="25"/>
                    </a:cxn>
                    <a:cxn ang="0">
                      <a:pos x="79" y="31"/>
                    </a:cxn>
                    <a:cxn ang="0">
                      <a:pos x="86" y="38"/>
                    </a:cxn>
                    <a:cxn ang="0">
                      <a:pos x="91" y="42"/>
                    </a:cxn>
                    <a:cxn ang="0">
                      <a:pos x="95" y="45"/>
                    </a:cxn>
                    <a:cxn ang="0">
                      <a:pos x="96" y="47"/>
                    </a:cxn>
                    <a:cxn ang="0">
                      <a:pos x="92" y="49"/>
                    </a:cxn>
                    <a:cxn ang="0">
                      <a:pos x="86" y="51"/>
                    </a:cxn>
                    <a:cxn ang="0">
                      <a:pos x="76" y="53"/>
                    </a:cxn>
                    <a:cxn ang="0">
                      <a:pos x="64" y="54"/>
                    </a:cxn>
                    <a:cxn ang="0">
                      <a:pos x="52" y="53"/>
                    </a:cxn>
                    <a:cxn ang="0">
                      <a:pos x="50" y="52"/>
                    </a:cxn>
                    <a:cxn ang="0">
                      <a:pos x="47" y="47"/>
                    </a:cxn>
                    <a:cxn ang="0">
                      <a:pos x="40" y="42"/>
                    </a:cxn>
                    <a:cxn ang="0">
                      <a:pos x="24" y="27"/>
                    </a:cxn>
                    <a:cxn ang="0">
                      <a:pos x="15" y="19"/>
                    </a:cxn>
                    <a:cxn ang="0">
                      <a:pos x="7" y="12"/>
                    </a:cxn>
                    <a:cxn ang="0">
                      <a:pos x="0" y="6"/>
                    </a:cxn>
                    <a:cxn ang="0">
                      <a:pos x="2" y="5"/>
                    </a:cxn>
                    <a:cxn ang="0">
                      <a:pos x="8" y="3"/>
                    </a:cxn>
                    <a:cxn ang="0">
                      <a:pos x="17" y="1"/>
                    </a:cxn>
                    <a:cxn ang="0">
                      <a:pos x="28" y="0"/>
                    </a:cxn>
                  </a:cxnLst>
                  <a:rect l="0" t="0" r="r" b="b"/>
                  <a:pathLst>
                    <a:path w="96" h="54">
                      <a:moveTo>
                        <a:pt x="28" y="0"/>
                      </a:moveTo>
                      <a:lnTo>
                        <a:pt x="40" y="2"/>
                      </a:lnTo>
                      <a:lnTo>
                        <a:pt x="50" y="7"/>
                      </a:lnTo>
                      <a:lnTo>
                        <a:pt x="56" y="13"/>
                      </a:lnTo>
                      <a:lnTo>
                        <a:pt x="63" y="19"/>
                      </a:lnTo>
                      <a:lnTo>
                        <a:pt x="71" y="25"/>
                      </a:lnTo>
                      <a:lnTo>
                        <a:pt x="79" y="31"/>
                      </a:lnTo>
                      <a:lnTo>
                        <a:pt x="86" y="38"/>
                      </a:lnTo>
                      <a:lnTo>
                        <a:pt x="91" y="42"/>
                      </a:lnTo>
                      <a:lnTo>
                        <a:pt x="95" y="45"/>
                      </a:lnTo>
                      <a:lnTo>
                        <a:pt x="96" y="47"/>
                      </a:lnTo>
                      <a:lnTo>
                        <a:pt x="92" y="49"/>
                      </a:lnTo>
                      <a:lnTo>
                        <a:pt x="86" y="51"/>
                      </a:lnTo>
                      <a:lnTo>
                        <a:pt x="76" y="53"/>
                      </a:lnTo>
                      <a:lnTo>
                        <a:pt x="64" y="54"/>
                      </a:lnTo>
                      <a:lnTo>
                        <a:pt x="52" y="53"/>
                      </a:lnTo>
                      <a:lnTo>
                        <a:pt x="50" y="52"/>
                      </a:lnTo>
                      <a:lnTo>
                        <a:pt x="47" y="47"/>
                      </a:lnTo>
                      <a:lnTo>
                        <a:pt x="40" y="42"/>
                      </a:lnTo>
                      <a:lnTo>
                        <a:pt x="24" y="27"/>
                      </a:lnTo>
                      <a:lnTo>
                        <a:pt x="15" y="19"/>
                      </a:lnTo>
                      <a:lnTo>
                        <a:pt x="7" y="12"/>
                      </a:lnTo>
                      <a:lnTo>
                        <a:pt x="0" y="6"/>
                      </a:lnTo>
                      <a:lnTo>
                        <a:pt x="2" y="5"/>
                      </a:lnTo>
                      <a:lnTo>
                        <a:pt x="8" y="3"/>
                      </a:lnTo>
                      <a:lnTo>
                        <a:pt x="17" y="1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98"/>
                <p:cNvSpPr>
                  <a:spLocks/>
                </p:cNvSpPr>
                <p:nvPr/>
              </p:nvSpPr>
              <p:spPr bwMode="auto">
                <a:xfrm>
                  <a:off x="9469717" y="4602162"/>
                  <a:ext cx="152400" cy="85725"/>
                </a:xfrm>
                <a:custGeom>
                  <a:avLst/>
                  <a:gdLst/>
                  <a:ahLst/>
                  <a:cxnLst>
                    <a:cxn ang="0">
                      <a:pos x="28" y="0"/>
                    </a:cxn>
                    <a:cxn ang="0">
                      <a:pos x="39" y="2"/>
                    </a:cxn>
                    <a:cxn ang="0">
                      <a:pos x="50" y="7"/>
                    </a:cxn>
                    <a:cxn ang="0">
                      <a:pos x="56" y="13"/>
                    </a:cxn>
                    <a:cxn ang="0">
                      <a:pos x="63" y="19"/>
                    </a:cxn>
                    <a:cxn ang="0">
                      <a:pos x="71" y="25"/>
                    </a:cxn>
                    <a:cxn ang="0">
                      <a:pos x="78" y="32"/>
                    </a:cxn>
                    <a:cxn ang="0">
                      <a:pos x="85" y="38"/>
                    </a:cxn>
                    <a:cxn ang="0">
                      <a:pos x="91" y="42"/>
                    </a:cxn>
                    <a:cxn ang="0">
                      <a:pos x="95" y="45"/>
                    </a:cxn>
                    <a:cxn ang="0">
                      <a:pos x="96" y="47"/>
                    </a:cxn>
                    <a:cxn ang="0">
                      <a:pos x="92" y="49"/>
                    </a:cxn>
                    <a:cxn ang="0">
                      <a:pos x="85" y="51"/>
                    </a:cxn>
                    <a:cxn ang="0">
                      <a:pos x="76" y="53"/>
                    </a:cxn>
                    <a:cxn ang="0">
                      <a:pos x="65" y="54"/>
                    </a:cxn>
                    <a:cxn ang="0">
                      <a:pos x="52" y="53"/>
                    </a:cxn>
                    <a:cxn ang="0">
                      <a:pos x="50" y="52"/>
                    </a:cxn>
                    <a:cxn ang="0">
                      <a:pos x="46" y="47"/>
                    </a:cxn>
                    <a:cxn ang="0">
                      <a:pos x="39" y="42"/>
                    </a:cxn>
                    <a:cxn ang="0">
                      <a:pos x="33" y="35"/>
                    </a:cxn>
                    <a:cxn ang="0">
                      <a:pos x="15" y="19"/>
                    </a:cxn>
                    <a:cxn ang="0">
                      <a:pos x="7" y="12"/>
                    </a:cxn>
                    <a:cxn ang="0">
                      <a:pos x="0" y="6"/>
                    </a:cxn>
                    <a:cxn ang="0">
                      <a:pos x="2" y="5"/>
                    </a:cxn>
                    <a:cxn ang="0">
                      <a:pos x="8" y="3"/>
                    </a:cxn>
                    <a:cxn ang="0">
                      <a:pos x="17" y="1"/>
                    </a:cxn>
                    <a:cxn ang="0">
                      <a:pos x="28" y="0"/>
                    </a:cxn>
                  </a:cxnLst>
                  <a:rect l="0" t="0" r="r" b="b"/>
                  <a:pathLst>
                    <a:path w="96" h="54">
                      <a:moveTo>
                        <a:pt x="28" y="0"/>
                      </a:moveTo>
                      <a:lnTo>
                        <a:pt x="39" y="2"/>
                      </a:lnTo>
                      <a:lnTo>
                        <a:pt x="50" y="7"/>
                      </a:lnTo>
                      <a:lnTo>
                        <a:pt x="56" y="13"/>
                      </a:lnTo>
                      <a:lnTo>
                        <a:pt x="63" y="19"/>
                      </a:lnTo>
                      <a:lnTo>
                        <a:pt x="71" y="25"/>
                      </a:lnTo>
                      <a:lnTo>
                        <a:pt x="78" y="32"/>
                      </a:lnTo>
                      <a:lnTo>
                        <a:pt x="85" y="38"/>
                      </a:lnTo>
                      <a:lnTo>
                        <a:pt x="91" y="42"/>
                      </a:lnTo>
                      <a:lnTo>
                        <a:pt x="95" y="45"/>
                      </a:lnTo>
                      <a:lnTo>
                        <a:pt x="96" y="47"/>
                      </a:lnTo>
                      <a:lnTo>
                        <a:pt x="92" y="49"/>
                      </a:lnTo>
                      <a:lnTo>
                        <a:pt x="85" y="51"/>
                      </a:lnTo>
                      <a:lnTo>
                        <a:pt x="76" y="53"/>
                      </a:lnTo>
                      <a:lnTo>
                        <a:pt x="65" y="54"/>
                      </a:lnTo>
                      <a:lnTo>
                        <a:pt x="52" y="53"/>
                      </a:lnTo>
                      <a:lnTo>
                        <a:pt x="50" y="52"/>
                      </a:lnTo>
                      <a:lnTo>
                        <a:pt x="46" y="47"/>
                      </a:lnTo>
                      <a:lnTo>
                        <a:pt x="39" y="42"/>
                      </a:lnTo>
                      <a:lnTo>
                        <a:pt x="33" y="35"/>
                      </a:lnTo>
                      <a:lnTo>
                        <a:pt x="15" y="19"/>
                      </a:lnTo>
                      <a:lnTo>
                        <a:pt x="7" y="12"/>
                      </a:lnTo>
                      <a:lnTo>
                        <a:pt x="0" y="6"/>
                      </a:lnTo>
                      <a:lnTo>
                        <a:pt x="2" y="5"/>
                      </a:lnTo>
                      <a:lnTo>
                        <a:pt x="8" y="3"/>
                      </a:lnTo>
                      <a:lnTo>
                        <a:pt x="17" y="1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99"/>
                <p:cNvSpPr>
                  <a:spLocks/>
                </p:cNvSpPr>
                <p:nvPr/>
              </p:nvSpPr>
              <p:spPr bwMode="auto">
                <a:xfrm>
                  <a:off x="9553854" y="4591050"/>
                  <a:ext cx="123825" cy="84138"/>
                </a:xfrm>
                <a:custGeom>
                  <a:avLst/>
                  <a:gdLst/>
                  <a:ahLst/>
                  <a:cxnLst>
                    <a:cxn ang="0">
                      <a:pos x="18" y="0"/>
                    </a:cxn>
                    <a:cxn ang="0">
                      <a:pos x="27" y="0"/>
                    </a:cxn>
                    <a:cxn ang="0">
                      <a:pos x="39" y="1"/>
                    </a:cxn>
                    <a:cxn ang="0">
                      <a:pos x="50" y="6"/>
                    </a:cxn>
                    <a:cxn ang="0">
                      <a:pos x="55" y="11"/>
                    </a:cxn>
                    <a:cxn ang="0">
                      <a:pos x="61" y="15"/>
                    </a:cxn>
                    <a:cxn ang="0">
                      <a:pos x="74" y="27"/>
                    </a:cxn>
                    <a:cxn ang="0">
                      <a:pos x="78" y="39"/>
                    </a:cxn>
                    <a:cxn ang="0">
                      <a:pos x="78" y="51"/>
                    </a:cxn>
                    <a:cxn ang="0">
                      <a:pos x="65" y="53"/>
                    </a:cxn>
                    <a:cxn ang="0">
                      <a:pos x="52" y="52"/>
                    </a:cxn>
                    <a:cxn ang="0">
                      <a:pos x="50" y="51"/>
                    </a:cxn>
                    <a:cxn ang="0">
                      <a:pos x="46" y="46"/>
                    </a:cxn>
                    <a:cxn ang="0">
                      <a:pos x="40" y="42"/>
                    </a:cxn>
                    <a:cxn ang="0">
                      <a:pos x="32" y="34"/>
                    </a:cxn>
                    <a:cxn ang="0">
                      <a:pos x="15" y="18"/>
                    </a:cxn>
                    <a:cxn ang="0">
                      <a:pos x="7" y="11"/>
                    </a:cxn>
                    <a:cxn ang="0">
                      <a:pos x="0" y="5"/>
                    </a:cxn>
                    <a:cxn ang="0">
                      <a:pos x="2" y="4"/>
                    </a:cxn>
                    <a:cxn ang="0">
                      <a:pos x="9" y="2"/>
                    </a:cxn>
                    <a:cxn ang="0">
                      <a:pos x="18" y="0"/>
                    </a:cxn>
                  </a:cxnLst>
                  <a:rect l="0" t="0" r="r" b="b"/>
                  <a:pathLst>
                    <a:path w="78" h="53">
                      <a:moveTo>
                        <a:pt x="18" y="0"/>
                      </a:moveTo>
                      <a:lnTo>
                        <a:pt x="27" y="0"/>
                      </a:lnTo>
                      <a:lnTo>
                        <a:pt x="39" y="1"/>
                      </a:lnTo>
                      <a:lnTo>
                        <a:pt x="50" y="6"/>
                      </a:lnTo>
                      <a:lnTo>
                        <a:pt x="55" y="11"/>
                      </a:lnTo>
                      <a:lnTo>
                        <a:pt x="61" y="15"/>
                      </a:lnTo>
                      <a:lnTo>
                        <a:pt x="74" y="27"/>
                      </a:lnTo>
                      <a:lnTo>
                        <a:pt x="78" y="39"/>
                      </a:lnTo>
                      <a:lnTo>
                        <a:pt x="78" y="51"/>
                      </a:lnTo>
                      <a:lnTo>
                        <a:pt x="65" y="53"/>
                      </a:lnTo>
                      <a:lnTo>
                        <a:pt x="52" y="52"/>
                      </a:lnTo>
                      <a:lnTo>
                        <a:pt x="50" y="51"/>
                      </a:lnTo>
                      <a:lnTo>
                        <a:pt x="46" y="46"/>
                      </a:lnTo>
                      <a:lnTo>
                        <a:pt x="40" y="42"/>
                      </a:lnTo>
                      <a:lnTo>
                        <a:pt x="32" y="34"/>
                      </a:lnTo>
                      <a:lnTo>
                        <a:pt x="15" y="18"/>
                      </a:lnTo>
                      <a:lnTo>
                        <a:pt x="7" y="11"/>
                      </a:lnTo>
                      <a:lnTo>
                        <a:pt x="0" y="5"/>
                      </a:lnTo>
                      <a:lnTo>
                        <a:pt x="2" y="4"/>
                      </a:lnTo>
                      <a:lnTo>
                        <a:pt x="9" y="2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00"/>
                <p:cNvSpPr>
                  <a:spLocks/>
                </p:cNvSpPr>
                <p:nvPr/>
              </p:nvSpPr>
              <p:spPr bwMode="auto">
                <a:xfrm>
                  <a:off x="9002992" y="4494212"/>
                  <a:ext cx="587375" cy="130175"/>
                </a:xfrm>
                <a:custGeom>
                  <a:avLst/>
                  <a:gdLst/>
                  <a:ahLst/>
                  <a:cxnLst>
                    <a:cxn ang="0">
                      <a:pos x="338" y="0"/>
                    </a:cxn>
                    <a:cxn ang="0">
                      <a:pos x="349" y="2"/>
                    </a:cxn>
                    <a:cxn ang="0">
                      <a:pos x="358" y="8"/>
                    </a:cxn>
                    <a:cxn ang="0">
                      <a:pos x="367" y="17"/>
                    </a:cxn>
                    <a:cxn ang="0">
                      <a:pos x="370" y="26"/>
                    </a:cxn>
                    <a:cxn ang="0">
                      <a:pos x="370" y="33"/>
                    </a:cxn>
                    <a:cxn ang="0">
                      <a:pos x="367" y="39"/>
                    </a:cxn>
                    <a:cxn ang="0">
                      <a:pos x="358" y="44"/>
                    </a:cxn>
                    <a:cxn ang="0">
                      <a:pos x="345" y="48"/>
                    </a:cxn>
                    <a:cxn ang="0">
                      <a:pos x="329" y="51"/>
                    </a:cxn>
                    <a:cxn ang="0">
                      <a:pos x="307" y="54"/>
                    </a:cxn>
                    <a:cxn ang="0">
                      <a:pos x="288" y="56"/>
                    </a:cxn>
                    <a:cxn ang="0">
                      <a:pos x="264" y="57"/>
                    </a:cxn>
                    <a:cxn ang="0">
                      <a:pos x="238" y="59"/>
                    </a:cxn>
                    <a:cxn ang="0">
                      <a:pos x="209" y="60"/>
                    </a:cxn>
                    <a:cxn ang="0">
                      <a:pos x="151" y="61"/>
                    </a:cxn>
                    <a:cxn ang="0">
                      <a:pos x="124" y="63"/>
                    </a:cxn>
                    <a:cxn ang="0">
                      <a:pos x="100" y="64"/>
                    </a:cxn>
                    <a:cxn ang="0">
                      <a:pos x="80" y="66"/>
                    </a:cxn>
                    <a:cxn ang="0">
                      <a:pos x="65" y="68"/>
                    </a:cxn>
                    <a:cxn ang="0">
                      <a:pos x="44" y="72"/>
                    </a:cxn>
                    <a:cxn ang="0">
                      <a:pos x="28" y="76"/>
                    </a:cxn>
                    <a:cxn ang="0">
                      <a:pos x="18" y="79"/>
                    </a:cxn>
                    <a:cxn ang="0">
                      <a:pos x="12" y="81"/>
                    </a:cxn>
                    <a:cxn ang="0">
                      <a:pos x="10" y="82"/>
                    </a:cxn>
                    <a:cxn ang="0">
                      <a:pos x="9" y="81"/>
                    </a:cxn>
                    <a:cxn ang="0">
                      <a:pos x="7" y="78"/>
                    </a:cxn>
                    <a:cxn ang="0">
                      <a:pos x="5" y="73"/>
                    </a:cxn>
                    <a:cxn ang="0">
                      <a:pos x="2" y="67"/>
                    </a:cxn>
                    <a:cxn ang="0">
                      <a:pos x="0" y="61"/>
                    </a:cxn>
                    <a:cxn ang="0">
                      <a:pos x="0" y="56"/>
                    </a:cxn>
                    <a:cxn ang="0">
                      <a:pos x="2" y="49"/>
                    </a:cxn>
                    <a:cxn ang="0">
                      <a:pos x="7" y="44"/>
                    </a:cxn>
                    <a:cxn ang="0">
                      <a:pos x="15" y="40"/>
                    </a:cxn>
                    <a:cxn ang="0">
                      <a:pos x="38" y="34"/>
                    </a:cxn>
                    <a:cxn ang="0">
                      <a:pos x="62" y="30"/>
                    </a:cxn>
                    <a:cxn ang="0">
                      <a:pos x="88" y="27"/>
                    </a:cxn>
                    <a:cxn ang="0">
                      <a:pos x="117" y="25"/>
                    </a:cxn>
                    <a:cxn ang="0">
                      <a:pos x="144" y="24"/>
                    </a:cxn>
                    <a:cxn ang="0">
                      <a:pos x="166" y="23"/>
                    </a:cxn>
                    <a:cxn ang="0">
                      <a:pos x="190" y="21"/>
                    </a:cxn>
                    <a:cxn ang="0">
                      <a:pos x="217" y="19"/>
                    </a:cxn>
                    <a:cxn ang="0">
                      <a:pos x="244" y="17"/>
                    </a:cxn>
                    <a:cxn ang="0">
                      <a:pos x="269" y="13"/>
                    </a:cxn>
                    <a:cxn ang="0">
                      <a:pos x="290" y="10"/>
                    </a:cxn>
                    <a:cxn ang="0">
                      <a:pos x="307" y="6"/>
                    </a:cxn>
                    <a:cxn ang="0">
                      <a:pos x="325" y="2"/>
                    </a:cxn>
                    <a:cxn ang="0">
                      <a:pos x="338" y="0"/>
                    </a:cxn>
                  </a:cxnLst>
                  <a:rect l="0" t="0" r="r" b="b"/>
                  <a:pathLst>
                    <a:path w="370" h="82">
                      <a:moveTo>
                        <a:pt x="338" y="0"/>
                      </a:moveTo>
                      <a:lnTo>
                        <a:pt x="349" y="2"/>
                      </a:lnTo>
                      <a:lnTo>
                        <a:pt x="358" y="8"/>
                      </a:lnTo>
                      <a:lnTo>
                        <a:pt x="367" y="17"/>
                      </a:lnTo>
                      <a:lnTo>
                        <a:pt x="370" y="26"/>
                      </a:lnTo>
                      <a:lnTo>
                        <a:pt x="370" y="33"/>
                      </a:lnTo>
                      <a:lnTo>
                        <a:pt x="367" y="39"/>
                      </a:lnTo>
                      <a:lnTo>
                        <a:pt x="358" y="44"/>
                      </a:lnTo>
                      <a:lnTo>
                        <a:pt x="345" y="48"/>
                      </a:lnTo>
                      <a:lnTo>
                        <a:pt x="329" y="51"/>
                      </a:lnTo>
                      <a:lnTo>
                        <a:pt x="307" y="54"/>
                      </a:lnTo>
                      <a:lnTo>
                        <a:pt x="288" y="56"/>
                      </a:lnTo>
                      <a:lnTo>
                        <a:pt x="264" y="57"/>
                      </a:lnTo>
                      <a:lnTo>
                        <a:pt x="238" y="59"/>
                      </a:lnTo>
                      <a:lnTo>
                        <a:pt x="209" y="60"/>
                      </a:lnTo>
                      <a:lnTo>
                        <a:pt x="151" y="61"/>
                      </a:lnTo>
                      <a:lnTo>
                        <a:pt x="124" y="63"/>
                      </a:lnTo>
                      <a:lnTo>
                        <a:pt x="100" y="64"/>
                      </a:lnTo>
                      <a:lnTo>
                        <a:pt x="80" y="66"/>
                      </a:lnTo>
                      <a:lnTo>
                        <a:pt x="65" y="68"/>
                      </a:lnTo>
                      <a:lnTo>
                        <a:pt x="44" y="72"/>
                      </a:lnTo>
                      <a:lnTo>
                        <a:pt x="28" y="76"/>
                      </a:lnTo>
                      <a:lnTo>
                        <a:pt x="18" y="79"/>
                      </a:lnTo>
                      <a:lnTo>
                        <a:pt x="12" y="81"/>
                      </a:lnTo>
                      <a:lnTo>
                        <a:pt x="10" y="82"/>
                      </a:lnTo>
                      <a:lnTo>
                        <a:pt x="9" y="81"/>
                      </a:lnTo>
                      <a:lnTo>
                        <a:pt x="7" y="78"/>
                      </a:lnTo>
                      <a:lnTo>
                        <a:pt x="5" y="73"/>
                      </a:lnTo>
                      <a:lnTo>
                        <a:pt x="2" y="67"/>
                      </a:lnTo>
                      <a:lnTo>
                        <a:pt x="0" y="61"/>
                      </a:lnTo>
                      <a:lnTo>
                        <a:pt x="0" y="56"/>
                      </a:lnTo>
                      <a:lnTo>
                        <a:pt x="2" y="49"/>
                      </a:lnTo>
                      <a:lnTo>
                        <a:pt x="7" y="44"/>
                      </a:lnTo>
                      <a:lnTo>
                        <a:pt x="15" y="40"/>
                      </a:lnTo>
                      <a:lnTo>
                        <a:pt x="38" y="34"/>
                      </a:lnTo>
                      <a:lnTo>
                        <a:pt x="62" y="30"/>
                      </a:lnTo>
                      <a:lnTo>
                        <a:pt x="88" y="27"/>
                      </a:lnTo>
                      <a:lnTo>
                        <a:pt x="117" y="25"/>
                      </a:lnTo>
                      <a:lnTo>
                        <a:pt x="144" y="24"/>
                      </a:lnTo>
                      <a:lnTo>
                        <a:pt x="166" y="23"/>
                      </a:lnTo>
                      <a:lnTo>
                        <a:pt x="190" y="21"/>
                      </a:lnTo>
                      <a:lnTo>
                        <a:pt x="217" y="19"/>
                      </a:lnTo>
                      <a:lnTo>
                        <a:pt x="244" y="17"/>
                      </a:lnTo>
                      <a:lnTo>
                        <a:pt x="269" y="13"/>
                      </a:lnTo>
                      <a:lnTo>
                        <a:pt x="290" y="10"/>
                      </a:lnTo>
                      <a:lnTo>
                        <a:pt x="307" y="6"/>
                      </a:lnTo>
                      <a:lnTo>
                        <a:pt x="325" y="2"/>
                      </a:lnTo>
                      <a:lnTo>
                        <a:pt x="338" y="0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01"/>
                <p:cNvSpPr>
                  <a:spLocks/>
                </p:cNvSpPr>
                <p:nvPr/>
              </p:nvSpPr>
              <p:spPr bwMode="auto">
                <a:xfrm>
                  <a:off x="9080779" y="4548187"/>
                  <a:ext cx="127000" cy="71438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33" y="2"/>
                    </a:cxn>
                    <a:cxn ang="0">
                      <a:pos x="42" y="6"/>
                    </a:cxn>
                    <a:cxn ang="0">
                      <a:pos x="44" y="8"/>
                    </a:cxn>
                    <a:cxn ang="0">
                      <a:pos x="49" y="12"/>
                    </a:cxn>
                    <a:cxn ang="0">
                      <a:pos x="55" y="18"/>
                    </a:cxn>
                    <a:cxn ang="0">
                      <a:pos x="64" y="25"/>
                    </a:cxn>
                    <a:cxn ang="0">
                      <a:pos x="71" y="30"/>
                    </a:cxn>
                    <a:cxn ang="0">
                      <a:pos x="77" y="35"/>
                    </a:cxn>
                    <a:cxn ang="0">
                      <a:pos x="80" y="37"/>
                    </a:cxn>
                    <a:cxn ang="0">
                      <a:pos x="80" y="39"/>
                    </a:cxn>
                    <a:cxn ang="0">
                      <a:pos x="76" y="42"/>
                    </a:cxn>
                    <a:cxn ang="0">
                      <a:pos x="67" y="44"/>
                    </a:cxn>
                    <a:cxn ang="0">
                      <a:pos x="55" y="45"/>
                    </a:cxn>
                    <a:cxn ang="0">
                      <a:pos x="43" y="44"/>
                    </a:cxn>
                    <a:cxn ang="0">
                      <a:pos x="38" y="38"/>
                    </a:cxn>
                    <a:cxn ang="0">
                      <a:pos x="31" y="32"/>
                    </a:cxn>
                    <a:cxn ang="0">
                      <a:pos x="23" y="26"/>
                    </a:cxn>
                    <a:cxn ang="0">
                      <a:pos x="15" y="18"/>
                    </a:cxn>
                    <a:cxn ang="0">
                      <a:pos x="7" y="11"/>
                    </a:cxn>
                    <a:cxn ang="0">
                      <a:pos x="0" y="5"/>
                    </a:cxn>
                    <a:cxn ang="0">
                      <a:pos x="2" y="4"/>
                    </a:cxn>
                    <a:cxn ang="0">
                      <a:pos x="7" y="3"/>
                    </a:cxn>
                    <a:cxn ang="0">
                      <a:pos x="14" y="1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80" h="45">
                      <a:moveTo>
                        <a:pt x="23" y="0"/>
                      </a:moveTo>
                      <a:lnTo>
                        <a:pt x="33" y="2"/>
                      </a:lnTo>
                      <a:lnTo>
                        <a:pt x="42" y="6"/>
                      </a:lnTo>
                      <a:lnTo>
                        <a:pt x="44" y="8"/>
                      </a:lnTo>
                      <a:lnTo>
                        <a:pt x="49" y="12"/>
                      </a:lnTo>
                      <a:lnTo>
                        <a:pt x="55" y="18"/>
                      </a:lnTo>
                      <a:lnTo>
                        <a:pt x="64" y="25"/>
                      </a:lnTo>
                      <a:lnTo>
                        <a:pt x="71" y="30"/>
                      </a:lnTo>
                      <a:lnTo>
                        <a:pt x="77" y="35"/>
                      </a:lnTo>
                      <a:lnTo>
                        <a:pt x="80" y="37"/>
                      </a:lnTo>
                      <a:lnTo>
                        <a:pt x="80" y="39"/>
                      </a:lnTo>
                      <a:lnTo>
                        <a:pt x="76" y="42"/>
                      </a:lnTo>
                      <a:lnTo>
                        <a:pt x="67" y="44"/>
                      </a:lnTo>
                      <a:lnTo>
                        <a:pt x="55" y="45"/>
                      </a:lnTo>
                      <a:lnTo>
                        <a:pt x="43" y="44"/>
                      </a:lnTo>
                      <a:lnTo>
                        <a:pt x="38" y="38"/>
                      </a:lnTo>
                      <a:lnTo>
                        <a:pt x="31" y="32"/>
                      </a:lnTo>
                      <a:lnTo>
                        <a:pt x="23" y="26"/>
                      </a:lnTo>
                      <a:lnTo>
                        <a:pt x="15" y="18"/>
                      </a:lnTo>
                      <a:lnTo>
                        <a:pt x="7" y="11"/>
                      </a:lnTo>
                      <a:lnTo>
                        <a:pt x="0" y="5"/>
                      </a:lnTo>
                      <a:lnTo>
                        <a:pt x="2" y="4"/>
                      </a:lnTo>
                      <a:lnTo>
                        <a:pt x="7" y="3"/>
                      </a:lnTo>
                      <a:lnTo>
                        <a:pt x="14" y="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02"/>
                <p:cNvSpPr>
                  <a:spLocks/>
                </p:cNvSpPr>
                <p:nvPr/>
              </p:nvSpPr>
              <p:spPr bwMode="auto">
                <a:xfrm>
                  <a:off x="9006167" y="4552950"/>
                  <a:ext cx="123825" cy="69850"/>
                </a:xfrm>
                <a:custGeom>
                  <a:avLst/>
                  <a:gdLst/>
                  <a:ahLst/>
                  <a:cxnLst>
                    <a:cxn ang="0">
                      <a:pos x="19" y="0"/>
                    </a:cxn>
                    <a:cxn ang="0">
                      <a:pos x="30" y="1"/>
                    </a:cxn>
                    <a:cxn ang="0">
                      <a:pos x="40" y="6"/>
                    </a:cxn>
                    <a:cxn ang="0">
                      <a:pos x="42" y="8"/>
                    </a:cxn>
                    <a:cxn ang="0">
                      <a:pos x="46" y="12"/>
                    </a:cxn>
                    <a:cxn ang="0">
                      <a:pos x="53" y="18"/>
                    </a:cxn>
                    <a:cxn ang="0">
                      <a:pos x="61" y="23"/>
                    </a:cxn>
                    <a:cxn ang="0">
                      <a:pos x="68" y="29"/>
                    </a:cxn>
                    <a:cxn ang="0">
                      <a:pos x="74" y="34"/>
                    </a:cxn>
                    <a:cxn ang="0">
                      <a:pos x="78" y="37"/>
                    </a:cxn>
                    <a:cxn ang="0">
                      <a:pos x="78" y="39"/>
                    </a:cxn>
                    <a:cxn ang="0">
                      <a:pos x="73" y="41"/>
                    </a:cxn>
                    <a:cxn ang="0">
                      <a:pos x="65" y="43"/>
                    </a:cxn>
                    <a:cxn ang="0">
                      <a:pos x="53" y="44"/>
                    </a:cxn>
                    <a:cxn ang="0">
                      <a:pos x="42" y="44"/>
                    </a:cxn>
                    <a:cxn ang="0">
                      <a:pos x="36" y="38"/>
                    </a:cxn>
                    <a:cxn ang="0">
                      <a:pos x="29" y="32"/>
                    </a:cxn>
                    <a:cxn ang="0">
                      <a:pos x="22" y="25"/>
                    </a:cxn>
                    <a:cxn ang="0">
                      <a:pos x="6" y="12"/>
                    </a:cxn>
                    <a:cxn ang="0">
                      <a:pos x="0" y="6"/>
                    </a:cxn>
                    <a:cxn ang="0">
                      <a:pos x="3" y="3"/>
                    </a:cxn>
                    <a:cxn ang="0">
                      <a:pos x="10" y="1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78" h="44">
                      <a:moveTo>
                        <a:pt x="19" y="0"/>
                      </a:moveTo>
                      <a:lnTo>
                        <a:pt x="30" y="1"/>
                      </a:lnTo>
                      <a:lnTo>
                        <a:pt x="40" y="6"/>
                      </a:lnTo>
                      <a:lnTo>
                        <a:pt x="42" y="8"/>
                      </a:lnTo>
                      <a:lnTo>
                        <a:pt x="46" y="12"/>
                      </a:lnTo>
                      <a:lnTo>
                        <a:pt x="53" y="18"/>
                      </a:lnTo>
                      <a:lnTo>
                        <a:pt x="61" y="23"/>
                      </a:lnTo>
                      <a:lnTo>
                        <a:pt x="68" y="29"/>
                      </a:lnTo>
                      <a:lnTo>
                        <a:pt x="74" y="34"/>
                      </a:lnTo>
                      <a:lnTo>
                        <a:pt x="78" y="37"/>
                      </a:lnTo>
                      <a:lnTo>
                        <a:pt x="78" y="39"/>
                      </a:lnTo>
                      <a:lnTo>
                        <a:pt x="73" y="41"/>
                      </a:lnTo>
                      <a:lnTo>
                        <a:pt x="65" y="43"/>
                      </a:lnTo>
                      <a:lnTo>
                        <a:pt x="53" y="44"/>
                      </a:lnTo>
                      <a:lnTo>
                        <a:pt x="42" y="44"/>
                      </a:lnTo>
                      <a:lnTo>
                        <a:pt x="36" y="38"/>
                      </a:lnTo>
                      <a:lnTo>
                        <a:pt x="29" y="32"/>
                      </a:lnTo>
                      <a:lnTo>
                        <a:pt x="22" y="25"/>
                      </a:lnTo>
                      <a:lnTo>
                        <a:pt x="6" y="12"/>
                      </a:lnTo>
                      <a:lnTo>
                        <a:pt x="0" y="6"/>
                      </a:lnTo>
                      <a:lnTo>
                        <a:pt x="3" y="3"/>
                      </a:lnTo>
                      <a:lnTo>
                        <a:pt x="10" y="1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03"/>
                <p:cNvSpPr>
                  <a:spLocks/>
                </p:cNvSpPr>
                <p:nvPr/>
              </p:nvSpPr>
              <p:spPr bwMode="auto">
                <a:xfrm>
                  <a:off x="8996642" y="4572000"/>
                  <a:ext cx="52388" cy="508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9" y="6"/>
                    </a:cxn>
                    <a:cxn ang="0">
                      <a:pos x="16" y="11"/>
                    </a:cxn>
                    <a:cxn ang="0">
                      <a:pos x="23" y="18"/>
                    </a:cxn>
                    <a:cxn ang="0">
                      <a:pos x="29" y="22"/>
                    </a:cxn>
                    <a:cxn ang="0">
                      <a:pos x="33" y="25"/>
                    </a:cxn>
                    <a:cxn ang="0">
                      <a:pos x="33" y="27"/>
                    </a:cxn>
                    <a:cxn ang="0">
                      <a:pos x="29" y="29"/>
                    </a:cxn>
                    <a:cxn ang="0">
                      <a:pos x="22" y="31"/>
                    </a:cxn>
                    <a:cxn ang="0">
                      <a:pos x="13" y="32"/>
                    </a:cxn>
                    <a:cxn ang="0">
                      <a:pos x="3" y="32"/>
                    </a:cxn>
                    <a:cxn ang="0">
                      <a:pos x="3" y="30"/>
                    </a:cxn>
                    <a:cxn ang="0">
                      <a:pos x="1" y="17"/>
                    </a:cxn>
                    <a:cxn ang="0">
                      <a:pos x="0" y="8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3" h="32">
                      <a:moveTo>
                        <a:pt x="2" y="0"/>
                      </a:moveTo>
                      <a:lnTo>
                        <a:pt x="9" y="6"/>
                      </a:lnTo>
                      <a:lnTo>
                        <a:pt x="16" y="11"/>
                      </a:lnTo>
                      <a:lnTo>
                        <a:pt x="23" y="18"/>
                      </a:lnTo>
                      <a:lnTo>
                        <a:pt x="29" y="22"/>
                      </a:lnTo>
                      <a:lnTo>
                        <a:pt x="33" y="25"/>
                      </a:lnTo>
                      <a:lnTo>
                        <a:pt x="33" y="27"/>
                      </a:lnTo>
                      <a:lnTo>
                        <a:pt x="29" y="29"/>
                      </a:lnTo>
                      <a:lnTo>
                        <a:pt x="22" y="31"/>
                      </a:lnTo>
                      <a:lnTo>
                        <a:pt x="13" y="32"/>
                      </a:lnTo>
                      <a:lnTo>
                        <a:pt x="3" y="32"/>
                      </a:lnTo>
                      <a:lnTo>
                        <a:pt x="3" y="30"/>
                      </a:lnTo>
                      <a:lnTo>
                        <a:pt x="1" y="17"/>
                      </a:lnTo>
                      <a:lnTo>
                        <a:pt x="0" y="8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04"/>
                <p:cNvSpPr>
                  <a:spLocks/>
                </p:cNvSpPr>
                <p:nvPr/>
              </p:nvSpPr>
              <p:spPr bwMode="auto">
                <a:xfrm>
                  <a:off x="9156979" y="4548187"/>
                  <a:ext cx="127000" cy="71438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33" y="2"/>
                    </a:cxn>
                    <a:cxn ang="0">
                      <a:pos x="42" y="6"/>
                    </a:cxn>
                    <a:cxn ang="0">
                      <a:pos x="44" y="8"/>
                    </a:cxn>
                    <a:cxn ang="0">
                      <a:pos x="49" y="12"/>
                    </a:cxn>
                    <a:cxn ang="0">
                      <a:pos x="56" y="18"/>
                    </a:cxn>
                    <a:cxn ang="0">
                      <a:pos x="64" y="25"/>
                    </a:cxn>
                    <a:cxn ang="0">
                      <a:pos x="71" y="30"/>
                    </a:cxn>
                    <a:cxn ang="0">
                      <a:pos x="76" y="35"/>
                    </a:cxn>
                    <a:cxn ang="0">
                      <a:pos x="80" y="37"/>
                    </a:cxn>
                    <a:cxn ang="0">
                      <a:pos x="80" y="39"/>
                    </a:cxn>
                    <a:cxn ang="0">
                      <a:pos x="75" y="42"/>
                    </a:cxn>
                    <a:cxn ang="0">
                      <a:pos x="68" y="44"/>
                    </a:cxn>
                    <a:cxn ang="0">
                      <a:pos x="57" y="45"/>
                    </a:cxn>
                    <a:cxn ang="0">
                      <a:pos x="44" y="44"/>
                    </a:cxn>
                    <a:cxn ang="0">
                      <a:pos x="38" y="38"/>
                    </a:cxn>
                    <a:cxn ang="0">
                      <a:pos x="31" y="32"/>
                    </a:cxn>
                    <a:cxn ang="0">
                      <a:pos x="24" y="26"/>
                    </a:cxn>
                    <a:cxn ang="0">
                      <a:pos x="15" y="18"/>
                    </a:cxn>
                    <a:cxn ang="0">
                      <a:pos x="7" y="11"/>
                    </a:cxn>
                    <a:cxn ang="0">
                      <a:pos x="0" y="5"/>
                    </a:cxn>
                    <a:cxn ang="0">
                      <a:pos x="2" y="4"/>
                    </a:cxn>
                    <a:cxn ang="0">
                      <a:pos x="7" y="3"/>
                    </a:cxn>
                    <a:cxn ang="0">
                      <a:pos x="15" y="1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80" h="45">
                      <a:moveTo>
                        <a:pt x="24" y="0"/>
                      </a:moveTo>
                      <a:lnTo>
                        <a:pt x="33" y="2"/>
                      </a:lnTo>
                      <a:lnTo>
                        <a:pt x="42" y="6"/>
                      </a:lnTo>
                      <a:lnTo>
                        <a:pt x="44" y="8"/>
                      </a:lnTo>
                      <a:lnTo>
                        <a:pt x="49" y="12"/>
                      </a:lnTo>
                      <a:lnTo>
                        <a:pt x="56" y="18"/>
                      </a:lnTo>
                      <a:lnTo>
                        <a:pt x="64" y="25"/>
                      </a:lnTo>
                      <a:lnTo>
                        <a:pt x="71" y="30"/>
                      </a:lnTo>
                      <a:lnTo>
                        <a:pt x="76" y="35"/>
                      </a:lnTo>
                      <a:lnTo>
                        <a:pt x="80" y="37"/>
                      </a:lnTo>
                      <a:lnTo>
                        <a:pt x="80" y="39"/>
                      </a:lnTo>
                      <a:lnTo>
                        <a:pt x="75" y="42"/>
                      </a:lnTo>
                      <a:lnTo>
                        <a:pt x="68" y="44"/>
                      </a:lnTo>
                      <a:lnTo>
                        <a:pt x="57" y="45"/>
                      </a:lnTo>
                      <a:lnTo>
                        <a:pt x="44" y="44"/>
                      </a:lnTo>
                      <a:lnTo>
                        <a:pt x="38" y="38"/>
                      </a:lnTo>
                      <a:lnTo>
                        <a:pt x="31" y="32"/>
                      </a:lnTo>
                      <a:lnTo>
                        <a:pt x="24" y="26"/>
                      </a:lnTo>
                      <a:lnTo>
                        <a:pt x="15" y="18"/>
                      </a:lnTo>
                      <a:lnTo>
                        <a:pt x="7" y="11"/>
                      </a:lnTo>
                      <a:lnTo>
                        <a:pt x="0" y="5"/>
                      </a:lnTo>
                      <a:lnTo>
                        <a:pt x="2" y="4"/>
                      </a:lnTo>
                      <a:lnTo>
                        <a:pt x="7" y="3"/>
                      </a:lnTo>
                      <a:lnTo>
                        <a:pt x="15" y="1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05"/>
                <p:cNvSpPr>
                  <a:spLocks/>
                </p:cNvSpPr>
                <p:nvPr/>
              </p:nvSpPr>
              <p:spPr bwMode="auto">
                <a:xfrm>
                  <a:off x="9231592" y="4546600"/>
                  <a:ext cx="125413" cy="71438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32" y="2"/>
                    </a:cxn>
                    <a:cxn ang="0">
                      <a:pos x="42" y="6"/>
                    </a:cxn>
                    <a:cxn ang="0">
                      <a:pos x="44" y="8"/>
                    </a:cxn>
                    <a:cxn ang="0">
                      <a:pos x="49" y="12"/>
                    </a:cxn>
                    <a:cxn ang="0">
                      <a:pos x="56" y="18"/>
                    </a:cxn>
                    <a:cxn ang="0">
                      <a:pos x="63" y="25"/>
                    </a:cxn>
                    <a:cxn ang="0">
                      <a:pos x="70" y="30"/>
                    </a:cxn>
                    <a:cxn ang="0">
                      <a:pos x="76" y="35"/>
                    </a:cxn>
                    <a:cxn ang="0">
                      <a:pos x="79" y="38"/>
                    </a:cxn>
                    <a:cxn ang="0">
                      <a:pos x="79" y="40"/>
                    </a:cxn>
                    <a:cxn ang="0">
                      <a:pos x="74" y="42"/>
                    </a:cxn>
                    <a:cxn ang="0">
                      <a:pos x="66" y="44"/>
                    </a:cxn>
                    <a:cxn ang="0">
                      <a:pos x="56" y="45"/>
                    </a:cxn>
                    <a:cxn ang="0">
                      <a:pos x="43" y="44"/>
                    </a:cxn>
                    <a:cxn ang="0">
                      <a:pos x="37" y="38"/>
                    </a:cxn>
                    <a:cxn ang="0">
                      <a:pos x="30" y="32"/>
                    </a:cxn>
                    <a:cxn ang="0">
                      <a:pos x="23" y="26"/>
                    </a:cxn>
                    <a:cxn ang="0">
                      <a:pos x="15" y="18"/>
                    </a:cxn>
                    <a:cxn ang="0">
                      <a:pos x="7" y="11"/>
                    </a:cxn>
                    <a:cxn ang="0">
                      <a:pos x="0" y="5"/>
                    </a:cxn>
                    <a:cxn ang="0">
                      <a:pos x="2" y="4"/>
                    </a:cxn>
                    <a:cxn ang="0">
                      <a:pos x="7" y="3"/>
                    </a:cxn>
                    <a:cxn ang="0">
                      <a:pos x="14" y="1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79" h="45">
                      <a:moveTo>
                        <a:pt x="23" y="0"/>
                      </a:moveTo>
                      <a:lnTo>
                        <a:pt x="32" y="2"/>
                      </a:lnTo>
                      <a:lnTo>
                        <a:pt x="42" y="6"/>
                      </a:lnTo>
                      <a:lnTo>
                        <a:pt x="44" y="8"/>
                      </a:lnTo>
                      <a:lnTo>
                        <a:pt x="49" y="12"/>
                      </a:lnTo>
                      <a:lnTo>
                        <a:pt x="56" y="18"/>
                      </a:lnTo>
                      <a:lnTo>
                        <a:pt x="63" y="25"/>
                      </a:lnTo>
                      <a:lnTo>
                        <a:pt x="70" y="30"/>
                      </a:lnTo>
                      <a:lnTo>
                        <a:pt x="76" y="35"/>
                      </a:lnTo>
                      <a:lnTo>
                        <a:pt x="79" y="38"/>
                      </a:lnTo>
                      <a:lnTo>
                        <a:pt x="79" y="40"/>
                      </a:lnTo>
                      <a:lnTo>
                        <a:pt x="74" y="42"/>
                      </a:lnTo>
                      <a:lnTo>
                        <a:pt x="66" y="44"/>
                      </a:lnTo>
                      <a:lnTo>
                        <a:pt x="56" y="45"/>
                      </a:lnTo>
                      <a:lnTo>
                        <a:pt x="43" y="44"/>
                      </a:lnTo>
                      <a:lnTo>
                        <a:pt x="37" y="38"/>
                      </a:lnTo>
                      <a:lnTo>
                        <a:pt x="30" y="32"/>
                      </a:lnTo>
                      <a:lnTo>
                        <a:pt x="23" y="26"/>
                      </a:lnTo>
                      <a:lnTo>
                        <a:pt x="15" y="18"/>
                      </a:lnTo>
                      <a:lnTo>
                        <a:pt x="7" y="11"/>
                      </a:lnTo>
                      <a:lnTo>
                        <a:pt x="0" y="5"/>
                      </a:lnTo>
                      <a:lnTo>
                        <a:pt x="2" y="4"/>
                      </a:lnTo>
                      <a:lnTo>
                        <a:pt x="7" y="3"/>
                      </a:lnTo>
                      <a:lnTo>
                        <a:pt x="14" y="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06"/>
                <p:cNvSpPr>
                  <a:spLocks/>
                </p:cNvSpPr>
                <p:nvPr/>
              </p:nvSpPr>
              <p:spPr bwMode="auto">
                <a:xfrm>
                  <a:off x="9304617" y="4538662"/>
                  <a:ext cx="127000" cy="69850"/>
                </a:xfrm>
                <a:custGeom>
                  <a:avLst/>
                  <a:gdLst/>
                  <a:ahLst/>
                  <a:cxnLst>
                    <a:cxn ang="0">
                      <a:pos x="15" y="0"/>
                    </a:cxn>
                    <a:cxn ang="0">
                      <a:pos x="23" y="0"/>
                    </a:cxn>
                    <a:cxn ang="0">
                      <a:pos x="33" y="1"/>
                    </a:cxn>
                    <a:cxn ang="0">
                      <a:pos x="42" y="5"/>
                    </a:cxn>
                    <a:cxn ang="0">
                      <a:pos x="44" y="7"/>
                    </a:cxn>
                    <a:cxn ang="0">
                      <a:pos x="49" y="11"/>
                    </a:cxn>
                    <a:cxn ang="0">
                      <a:pos x="56" y="17"/>
                    </a:cxn>
                    <a:cxn ang="0">
                      <a:pos x="63" y="24"/>
                    </a:cxn>
                    <a:cxn ang="0">
                      <a:pos x="70" y="30"/>
                    </a:cxn>
                    <a:cxn ang="0">
                      <a:pos x="76" y="34"/>
                    </a:cxn>
                    <a:cxn ang="0">
                      <a:pos x="80" y="37"/>
                    </a:cxn>
                    <a:cxn ang="0">
                      <a:pos x="80" y="39"/>
                    </a:cxn>
                    <a:cxn ang="0">
                      <a:pos x="75" y="41"/>
                    </a:cxn>
                    <a:cxn ang="0">
                      <a:pos x="66" y="43"/>
                    </a:cxn>
                    <a:cxn ang="0">
                      <a:pos x="56" y="44"/>
                    </a:cxn>
                    <a:cxn ang="0">
                      <a:pos x="43" y="43"/>
                    </a:cxn>
                    <a:cxn ang="0">
                      <a:pos x="37" y="37"/>
                    </a:cxn>
                    <a:cxn ang="0">
                      <a:pos x="30" y="32"/>
                    </a:cxn>
                    <a:cxn ang="0">
                      <a:pos x="7" y="11"/>
                    </a:cxn>
                    <a:cxn ang="0">
                      <a:pos x="0" y="5"/>
                    </a:cxn>
                    <a:cxn ang="0">
                      <a:pos x="2" y="4"/>
                    </a:cxn>
                    <a:cxn ang="0">
                      <a:pos x="7" y="2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80" h="44">
                      <a:moveTo>
                        <a:pt x="15" y="0"/>
                      </a:moveTo>
                      <a:lnTo>
                        <a:pt x="23" y="0"/>
                      </a:lnTo>
                      <a:lnTo>
                        <a:pt x="33" y="1"/>
                      </a:lnTo>
                      <a:lnTo>
                        <a:pt x="42" y="5"/>
                      </a:lnTo>
                      <a:lnTo>
                        <a:pt x="44" y="7"/>
                      </a:lnTo>
                      <a:lnTo>
                        <a:pt x="49" y="11"/>
                      </a:lnTo>
                      <a:lnTo>
                        <a:pt x="56" y="17"/>
                      </a:lnTo>
                      <a:lnTo>
                        <a:pt x="63" y="24"/>
                      </a:lnTo>
                      <a:lnTo>
                        <a:pt x="70" y="30"/>
                      </a:lnTo>
                      <a:lnTo>
                        <a:pt x="76" y="34"/>
                      </a:lnTo>
                      <a:lnTo>
                        <a:pt x="80" y="37"/>
                      </a:lnTo>
                      <a:lnTo>
                        <a:pt x="80" y="39"/>
                      </a:lnTo>
                      <a:lnTo>
                        <a:pt x="75" y="41"/>
                      </a:lnTo>
                      <a:lnTo>
                        <a:pt x="66" y="43"/>
                      </a:lnTo>
                      <a:lnTo>
                        <a:pt x="56" y="44"/>
                      </a:lnTo>
                      <a:lnTo>
                        <a:pt x="43" y="43"/>
                      </a:lnTo>
                      <a:lnTo>
                        <a:pt x="37" y="37"/>
                      </a:lnTo>
                      <a:lnTo>
                        <a:pt x="30" y="32"/>
                      </a:lnTo>
                      <a:lnTo>
                        <a:pt x="7" y="11"/>
                      </a:lnTo>
                      <a:lnTo>
                        <a:pt x="0" y="5"/>
                      </a:lnTo>
                      <a:lnTo>
                        <a:pt x="2" y="4"/>
                      </a:lnTo>
                      <a:lnTo>
                        <a:pt x="7" y="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07"/>
                <p:cNvSpPr>
                  <a:spLocks/>
                </p:cNvSpPr>
                <p:nvPr/>
              </p:nvSpPr>
              <p:spPr bwMode="auto">
                <a:xfrm>
                  <a:off x="9376054" y="4525962"/>
                  <a:ext cx="127000" cy="69850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33" y="2"/>
                    </a:cxn>
                    <a:cxn ang="0">
                      <a:pos x="42" y="6"/>
                    </a:cxn>
                    <a:cxn ang="0">
                      <a:pos x="44" y="8"/>
                    </a:cxn>
                    <a:cxn ang="0">
                      <a:pos x="49" y="12"/>
                    </a:cxn>
                    <a:cxn ang="0">
                      <a:pos x="55" y="18"/>
                    </a:cxn>
                    <a:cxn ang="0">
                      <a:pos x="63" y="25"/>
                    </a:cxn>
                    <a:cxn ang="0">
                      <a:pos x="70" y="31"/>
                    </a:cxn>
                    <a:cxn ang="0">
                      <a:pos x="76" y="36"/>
                    </a:cxn>
                    <a:cxn ang="0">
                      <a:pos x="80" y="38"/>
                    </a:cxn>
                    <a:cxn ang="0">
                      <a:pos x="80" y="40"/>
                    </a:cxn>
                    <a:cxn ang="0">
                      <a:pos x="75" y="41"/>
                    </a:cxn>
                    <a:cxn ang="0">
                      <a:pos x="67" y="43"/>
                    </a:cxn>
                    <a:cxn ang="0">
                      <a:pos x="55" y="44"/>
                    </a:cxn>
                    <a:cxn ang="0">
                      <a:pos x="44" y="44"/>
                    </a:cxn>
                    <a:cxn ang="0">
                      <a:pos x="38" y="39"/>
                    </a:cxn>
                    <a:cxn ang="0">
                      <a:pos x="31" y="33"/>
                    </a:cxn>
                    <a:cxn ang="0">
                      <a:pos x="23" y="26"/>
                    </a:cxn>
                    <a:cxn ang="0">
                      <a:pos x="14" y="18"/>
                    </a:cxn>
                    <a:cxn ang="0">
                      <a:pos x="7" y="11"/>
                    </a:cxn>
                    <a:cxn ang="0">
                      <a:pos x="0" y="5"/>
                    </a:cxn>
                    <a:cxn ang="0">
                      <a:pos x="2" y="4"/>
                    </a:cxn>
                    <a:cxn ang="0">
                      <a:pos x="7" y="3"/>
                    </a:cxn>
                    <a:cxn ang="0">
                      <a:pos x="14" y="1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80" h="44">
                      <a:moveTo>
                        <a:pt x="23" y="0"/>
                      </a:moveTo>
                      <a:lnTo>
                        <a:pt x="33" y="2"/>
                      </a:lnTo>
                      <a:lnTo>
                        <a:pt x="42" y="6"/>
                      </a:lnTo>
                      <a:lnTo>
                        <a:pt x="44" y="8"/>
                      </a:lnTo>
                      <a:lnTo>
                        <a:pt x="49" y="12"/>
                      </a:lnTo>
                      <a:lnTo>
                        <a:pt x="55" y="18"/>
                      </a:lnTo>
                      <a:lnTo>
                        <a:pt x="63" y="25"/>
                      </a:lnTo>
                      <a:lnTo>
                        <a:pt x="70" y="31"/>
                      </a:lnTo>
                      <a:lnTo>
                        <a:pt x="76" y="36"/>
                      </a:lnTo>
                      <a:lnTo>
                        <a:pt x="80" y="38"/>
                      </a:lnTo>
                      <a:lnTo>
                        <a:pt x="80" y="40"/>
                      </a:lnTo>
                      <a:lnTo>
                        <a:pt x="75" y="41"/>
                      </a:lnTo>
                      <a:lnTo>
                        <a:pt x="67" y="43"/>
                      </a:lnTo>
                      <a:lnTo>
                        <a:pt x="55" y="44"/>
                      </a:lnTo>
                      <a:lnTo>
                        <a:pt x="44" y="44"/>
                      </a:lnTo>
                      <a:lnTo>
                        <a:pt x="38" y="39"/>
                      </a:lnTo>
                      <a:lnTo>
                        <a:pt x="31" y="33"/>
                      </a:lnTo>
                      <a:lnTo>
                        <a:pt x="23" y="26"/>
                      </a:lnTo>
                      <a:lnTo>
                        <a:pt x="14" y="18"/>
                      </a:lnTo>
                      <a:lnTo>
                        <a:pt x="7" y="11"/>
                      </a:lnTo>
                      <a:lnTo>
                        <a:pt x="0" y="5"/>
                      </a:lnTo>
                      <a:lnTo>
                        <a:pt x="2" y="4"/>
                      </a:lnTo>
                      <a:lnTo>
                        <a:pt x="7" y="3"/>
                      </a:lnTo>
                      <a:lnTo>
                        <a:pt x="14" y="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08"/>
                <p:cNvSpPr>
                  <a:spLocks/>
                </p:cNvSpPr>
                <p:nvPr/>
              </p:nvSpPr>
              <p:spPr bwMode="auto">
                <a:xfrm>
                  <a:off x="9445904" y="4516437"/>
                  <a:ext cx="127000" cy="69850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33" y="1"/>
                    </a:cxn>
                    <a:cxn ang="0">
                      <a:pos x="42" y="5"/>
                    </a:cxn>
                    <a:cxn ang="0">
                      <a:pos x="44" y="7"/>
                    </a:cxn>
                    <a:cxn ang="0">
                      <a:pos x="49" y="11"/>
                    </a:cxn>
                    <a:cxn ang="0">
                      <a:pos x="55" y="17"/>
                    </a:cxn>
                    <a:cxn ang="0">
                      <a:pos x="63" y="23"/>
                    </a:cxn>
                    <a:cxn ang="0">
                      <a:pos x="70" y="29"/>
                    </a:cxn>
                    <a:cxn ang="0">
                      <a:pos x="76" y="34"/>
                    </a:cxn>
                    <a:cxn ang="0">
                      <a:pos x="80" y="37"/>
                    </a:cxn>
                    <a:cxn ang="0">
                      <a:pos x="80" y="39"/>
                    </a:cxn>
                    <a:cxn ang="0">
                      <a:pos x="75" y="41"/>
                    </a:cxn>
                    <a:cxn ang="0">
                      <a:pos x="67" y="43"/>
                    </a:cxn>
                    <a:cxn ang="0">
                      <a:pos x="55" y="44"/>
                    </a:cxn>
                    <a:cxn ang="0">
                      <a:pos x="44" y="43"/>
                    </a:cxn>
                    <a:cxn ang="0">
                      <a:pos x="38" y="37"/>
                    </a:cxn>
                    <a:cxn ang="0">
                      <a:pos x="31" y="31"/>
                    </a:cxn>
                    <a:cxn ang="0">
                      <a:pos x="23" y="24"/>
                    </a:cxn>
                    <a:cxn ang="0">
                      <a:pos x="14" y="17"/>
                    </a:cxn>
                    <a:cxn ang="0">
                      <a:pos x="7" y="10"/>
                    </a:cxn>
                    <a:cxn ang="0">
                      <a:pos x="0" y="4"/>
                    </a:cxn>
                    <a:cxn ang="0">
                      <a:pos x="2" y="3"/>
                    </a:cxn>
                    <a:cxn ang="0">
                      <a:pos x="7" y="2"/>
                    </a:cxn>
                    <a:cxn ang="0">
                      <a:pos x="14" y="1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80" h="44">
                      <a:moveTo>
                        <a:pt x="23" y="0"/>
                      </a:moveTo>
                      <a:lnTo>
                        <a:pt x="33" y="1"/>
                      </a:lnTo>
                      <a:lnTo>
                        <a:pt x="42" y="5"/>
                      </a:lnTo>
                      <a:lnTo>
                        <a:pt x="44" y="7"/>
                      </a:lnTo>
                      <a:lnTo>
                        <a:pt x="49" y="11"/>
                      </a:lnTo>
                      <a:lnTo>
                        <a:pt x="55" y="17"/>
                      </a:lnTo>
                      <a:lnTo>
                        <a:pt x="63" y="23"/>
                      </a:lnTo>
                      <a:lnTo>
                        <a:pt x="70" y="29"/>
                      </a:lnTo>
                      <a:lnTo>
                        <a:pt x="76" y="34"/>
                      </a:lnTo>
                      <a:lnTo>
                        <a:pt x="80" y="37"/>
                      </a:lnTo>
                      <a:lnTo>
                        <a:pt x="80" y="39"/>
                      </a:lnTo>
                      <a:lnTo>
                        <a:pt x="75" y="41"/>
                      </a:lnTo>
                      <a:lnTo>
                        <a:pt x="67" y="43"/>
                      </a:lnTo>
                      <a:lnTo>
                        <a:pt x="55" y="44"/>
                      </a:lnTo>
                      <a:lnTo>
                        <a:pt x="44" y="43"/>
                      </a:lnTo>
                      <a:lnTo>
                        <a:pt x="38" y="37"/>
                      </a:lnTo>
                      <a:lnTo>
                        <a:pt x="31" y="31"/>
                      </a:lnTo>
                      <a:lnTo>
                        <a:pt x="23" y="24"/>
                      </a:lnTo>
                      <a:lnTo>
                        <a:pt x="14" y="17"/>
                      </a:lnTo>
                      <a:lnTo>
                        <a:pt x="7" y="10"/>
                      </a:lnTo>
                      <a:lnTo>
                        <a:pt x="0" y="4"/>
                      </a:lnTo>
                      <a:lnTo>
                        <a:pt x="2" y="3"/>
                      </a:lnTo>
                      <a:lnTo>
                        <a:pt x="7" y="2"/>
                      </a:lnTo>
                      <a:lnTo>
                        <a:pt x="14" y="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09"/>
                <p:cNvSpPr>
                  <a:spLocks/>
                </p:cNvSpPr>
                <p:nvPr/>
              </p:nvSpPr>
              <p:spPr bwMode="auto">
                <a:xfrm>
                  <a:off x="9515754" y="4505325"/>
                  <a:ext cx="103188" cy="69850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33" y="2"/>
                    </a:cxn>
                    <a:cxn ang="0">
                      <a:pos x="42" y="6"/>
                    </a:cxn>
                    <a:cxn ang="0">
                      <a:pos x="44" y="8"/>
                    </a:cxn>
                    <a:cxn ang="0">
                      <a:pos x="48" y="11"/>
                    </a:cxn>
                    <a:cxn ang="0">
                      <a:pos x="55" y="16"/>
                    </a:cxn>
                    <a:cxn ang="0">
                      <a:pos x="62" y="23"/>
                    </a:cxn>
                    <a:cxn ang="0">
                      <a:pos x="65" y="33"/>
                    </a:cxn>
                    <a:cxn ang="0">
                      <a:pos x="65" y="44"/>
                    </a:cxn>
                    <a:cxn ang="0">
                      <a:pos x="44" y="44"/>
                    </a:cxn>
                    <a:cxn ang="0">
                      <a:pos x="38" y="38"/>
                    </a:cxn>
                    <a:cxn ang="0">
                      <a:pos x="31" y="32"/>
                    </a:cxn>
                    <a:cxn ang="0">
                      <a:pos x="23" y="25"/>
                    </a:cxn>
                    <a:cxn ang="0">
                      <a:pos x="14" y="17"/>
                    </a:cxn>
                    <a:cxn ang="0">
                      <a:pos x="6" y="10"/>
                    </a:cxn>
                    <a:cxn ang="0">
                      <a:pos x="0" y="5"/>
                    </a:cxn>
                    <a:cxn ang="0">
                      <a:pos x="2" y="4"/>
                    </a:cxn>
                    <a:cxn ang="0">
                      <a:pos x="6" y="3"/>
                    </a:cxn>
                    <a:cxn ang="0">
                      <a:pos x="14" y="1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65" h="44">
                      <a:moveTo>
                        <a:pt x="23" y="0"/>
                      </a:moveTo>
                      <a:lnTo>
                        <a:pt x="33" y="2"/>
                      </a:lnTo>
                      <a:lnTo>
                        <a:pt x="42" y="6"/>
                      </a:lnTo>
                      <a:lnTo>
                        <a:pt x="44" y="8"/>
                      </a:lnTo>
                      <a:lnTo>
                        <a:pt x="48" y="11"/>
                      </a:lnTo>
                      <a:lnTo>
                        <a:pt x="55" y="16"/>
                      </a:lnTo>
                      <a:lnTo>
                        <a:pt x="62" y="23"/>
                      </a:lnTo>
                      <a:lnTo>
                        <a:pt x="65" y="33"/>
                      </a:lnTo>
                      <a:lnTo>
                        <a:pt x="65" y="44"/>
                      </a:lnTo>
                      <a:lnTo>
                        <a:pt x="44" y="44"/>
                      </a:lnTo>
                      <a:lnTo>
                        <a:pt x="38" y="38"/>
                      </a:lnTo>
                      <a:lnTo>
                        <a:pt x="31" y="32"/>
                      </a:lnTo>
                      <a:lnTo>
                        <a:pt x="23" y="25"/>
                      </a:lnTo>
                      <a:lnTo>
                        <a:pt x="14" y="17"/>
                      </a:lnTo>
                      <a:lnTo>
                        <a:pt x="6" y="10"/>
                      </a:lnTo>
                      <a:lnTo>
                        <a:pt x="0" y="5"/>
                      </a:lnTo>
                      <a:lnTo>
                        <a:pt x="2" y="4"/>
                      </a:lnTo>
                      <a:lnTo>
                        <a:pt x="6" y="3"/>
                      </a:lnTo>
                      <a:lnTo>
                        <a:pt x="14" y="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47" name="Freeform 110"/>
              <p:cNvSpPr>
                <a:spLocks noEditPoints="1"/>
              </p:cNvSpPr>
              <p:nvPr/>
            </p:nvSpPr>
            <p:spPr bwMode="auto">
              <a:xfrm>
                <a:off x="9028392" y="5195887"/>
                <a:ext cx="876300" cy="1273175"/>
              </a:xfrm>
              <a:custGeom>
                <a:avLst/>
                <a:gdLst/>
                <a:ahLst/>
                <a:cxnLst>
                  <a:cxn ang="0">
                    <a:pos x="317" y="597"/>
                  </a:cxn>
                  <a:cxn ang="0">
                    <a:pos x="357" y="578"/>
                  </a:cxn>
                  <a:cxn ang="0">
                    <a:pos x="379" y="551"/>
                  </a:cxn>
                  <a:cxn ang="0">
                    <a:pos x="385" y="521"/>
                  </a:cxn>
                  <a:cxn ang="0">
                    <a:pos x="376" y="494"/>
                  </a:cxn>
                  <a:cxn ang="0">
                    <a:pos x="354" y="472"/>
                  </a:cxn>
                  <a:cxn ang="0">
                    <a:pos x="307" y="454"/>
                  </a:cxn>
                  <a:cxn ang="0">
                    <a:pos x="203" y="171"/>
                  </a:cxn>
                  <a:cxn ang="0">
                    <a:pos x="182" y="189"/>
                  </a:cxn>
                  <a:cxn ang="0">
                    <a:pos x="173" y="211"/>
                  </a:cxn>
                  <a:cxn ang="0">
                    <a:pos x="175" y="235"/>
                  </a:cxn>
                  <a:cxn ang="0">
                    <a:pos x="187" y="257"/>
                  </a:cxn>
                  <a:cxn ang="0">
                    <a:pos x="211" y="271"/>
                  </a:cxn>
                  <a:cxn ang="0">
                    <a:pos x="220" y="163"/>
                  </a:cxn>
                  <a:cxn ang="0">
                    <a:pos x="276" y="44"/>
                  </a:cxn>
                  <a:cxn ang="0">
                    <a:pos x="349" y="49"/>
                  </a:cxn>
                  <a:cxn ang="0">
                    <a:pos x="407" y="66"/>
                  </a:cxn>
                  <a:cxn ang="0">
                    <a:pos x="453" y="95"/>
                  </a:cxn>
                  <a:cxn ang="0">
                    <a:pos x="486" y="136"/>
                  </a:cxn>
                  <a:cxn ang="0">
                    <a:pos x="509" y="186"/>
                  </a:cxn>
                  <a:cxn ang="0">
                    <a:pos x="336" y="207"/>
                  </a:cxn>
                  <a:cxn ang="0">
                    <a:pos x="319" y="182"/>
                  </a:cxn>
                  <a:cxn ang="0">
                    <a:pos x="300" y="168"/>
                  </a:cxn>
                  <a:cxn ang="0">
                    <a:pos x="294" y="290"/>
                  </a:cxn>
                  <a:cxn ang="0">
                    <a:pos x="376" y="309"/>
                  </a:cxn>
                  <a:cxn ang="0">
                    <a:pos x="438" y="329"/>
                  </a:cxn>
                  <a:cxn ang="0">
                    <a:pos x="480" y="353"/>
                  </a:cxn>
                  <a:cxn ang="0">
                    <a:pos x="522" y="398"/>
                  </a:cxn>
                  <a:cxn ang="0">
                    <a:pos x="546" y="453"/>
                  </a:cxn>
                  <a:cxn ang="0">
                    <a:pos x="552" y="509"/>
                  </a:cxn>
                  <a:cxn ang="0">
                    <a:pos x="544" y="554"/>
                  </a:cxn>
                  <a:cxn ang="0">
                    <a:pos x="522" y="603"/>
                  </a:cxn>
                  <a:cxn ang="0">
                    <a:pos x="485" y="648"/>
                  </a:cxn>
                  <a:cxn ang="0">
                    <a:pos x="441" y="681"/>
                  </a:cxn>
                  <a:cxn ang="0">
                    <a:pos x="391" y="701"/>
                  </a:cxn>
                  <a:cxn ang="0">
                    <a:pos x="325" y="713"/>
                  </a:cxn>
                  <a:cxn ang="0">
                    <a:pos x="267" y="802"/>
                  </a:cxn>
                  <a:cxn ang="0">
                    <a:pos x="230" y="717"/>
                  </a:cxn>
                  <a:cxn ang="0">
                    <a:pos x="175" y="710"/>
                  </a:cxn>
                  <a:cxn ang="0">
                    <a:pos x="126" y="696"/>
                  </a:cxn>
                  <a:cxn ang="0">
                    <a:pos x="79" y="667"/>
                  </a:cxn>
                  <a:cxn ang="0">
                    <a:pos x="43" y="632"/>
                  </a:cxn>
                  <a:cxn ang="0">
                    <a:pos x="18" y="591"/>
                  </a:cxn>
                  <a:cxn ang="0">
                    <a:pos x="0" y="538"/>
                  </a:cxn>
                  <a:cxn ang="0">
                    <a:pos x="186" y="530"/>
                  </a:cxn>
                  <a:cxn ang="0">
                    <a:pos x="204" y="567"/>
                  </a:cxn>
                  <a:cxn ang="0">
                    <a:pos x="233" y="588"/>
                  </a:cxn>
                  <a:cxn ang="0">
                    <a:pos x="240" y="441"/>
                  </a:cxn>
                  <a:cxn ang="0">
                    <a:pos x="162" y="423"/>
                  </a:cxn>
                  <a:cxn ang="0">
                    <a:pos x="110" y="406"/>
                  </a:cxn>
                  <a:cxn ang="0">
                    <a:pos x="62" y="375"/>
                  </a:cxn>
                  <a:cxn ang="0">
                    <a:pos x="27" y="332"/>
                  </a:cxn>
                  <a:cxn ang="0">
                    <a:pos x="9" y="284"/>
                  </a:cxn>
                  <a:cxn ang="0">
                    <a:pos x="5" y="225"/>
                  </a:cxn>
                  <a:cxn ang="0">
                    <a:pos x="19" y="169"/>
                  </a:cxn>
                  <a:cxn ang="0">
                    <a:pos x="51" y="120"/>
                  </a:cxn>
                  <a:cxn ang="0">
                    <a:pos x="92" y="86"/>
                  </a:cxn>
                  <a:cxn ang="0">
                    <a:pos x="145" y="62"/>
                  </a:cxn>
                  <a:cxn ang="0">
                    <a:pos x="211" y="48"/>
                  </a:cxn>
                  <a:cxn ang="0">
                    <a:pos x="273" y="0"/>
                  </a:cxn>
                </a:cxnLst>
                <a:rect l="0" t="0" r="r" b="b"/>
                <a:pathLst>
                  <a:path w="552" h="802">
                    <a:moveTo>
                      <a:pt x="307" y="454"/>
                    </a:moveTo>
                    <a:lnTo>
                      <a:pt x="317" y="597"/>
                    </a:lnTo>
                    <a:lnTo>
                      <a:pt x="340" y="589"/>
                    </a:lnTo>
                    <a:lnTo>
                      <a:pt x="357" y="578"/>
                    </a:lnTo>
                    <a:lnTo>
                      <a:pt x="370" y="566"/>
                    </a:lnTo>
                    <a:lnTo>
                      <a:pt x="379" y="551"/>
                    </a:lnTo>
                    <a:lnTo>
                      <a:pt x="384" y="536"/>
                    </a:lnTo>
                    <a:lnTo>
                      <a:pt x="385" y="521"/>
                    </a:lnTo>
                    <a:lnTo>
                      <a:pt x="382" y="507"/>
                    </a:lnTo>
                    <a:lnTo>
                      <a:pt x="376" y="494"/>
                    </a:lnTo>
                    <a:lnTo>
                      <a:pt x="367" y="483"/>
                    </a:lnTo>
                    <a:lnTo>
                      <a:pt x="354" y="472"/>
                    </a:lnTo>
                    <a:lnTo>
                      <a:pt x="333" y="463"/>
                    </a:lnTo>
                    <a:lnTo>
                      <a:pt x="307" y="454"/>
                    </a:lnTo>
                    <a:close/>
                    <a:moveTo>
                      <a:pt x="220" y="163"/>
                    </a:moveTo>
                    <a:lnTo>
                      <a:pt x="203" y="171"/>
                    </a:lnTo>
                    <a:lnTo>
                      <a:pt x="191" y="180"/>
                    </a:lnTo>
                    <a:lnTo>
                      <a:pt x="182" y="189"/>
                    </a:lnTo>
                    <a:lnTo>
                      <a:pt x="176" y="200"/>
                    </a:lnTo>
                    <a:lnTo>
                      <a:pt x="173" y="211"/>
                    </a:lnTo>
                    <a:lnTo>
                      <a:pt x="173" y="223"/>
                    </a:lnTo>
                    <a:lnTo>
                      <a:pt x="175" y="235"/>
                    </a:lnTo>
                    <a:lnTo>
                      <a:pt x="180" y="247"/>
                    </a:lnTo>
                    <a:lnTo>
                      <a:pt x="187" y="257"/>
                    </a:lnTo>
                    <a:lnTo>
                      <a:pt x="197" y="265"/>
                    </a:lnTo>
                    <a:lnTo>
                      <a:pt x="211" y="271"/>
                    </a:lnTo>
                    <a:lnTo>
                      <a:pt x="229" y="277"/>
                    </a:lnTo>
                    <a:lnTo>
                      <a:pt x="220" y="163"/>
                    </a:lnTo>
                    <a:close/>
                    <a:moveTo>
                      <a:pt x="273" y="0"/>
                    </a:moveTo>
                    <a:lnTo>
                      <a:pt x="276" y="44"/>
                    </a:lnTo>
                    <a:lnTo>
                      <a:pt x="314" y="45"/>
                    </a:lnTo>
                    <a:lnTo>
                      <a:pt x="349" y="49"/>
                    </a:lnTo>
                    <a:lnTo>
                      <a:pt x="380" y="55"/>
                    </a:lnTo>
                    <a:lnTo>
                      <a:pt x="407" y="66"/>
                    </a:lnTo>
                    <a:lnTo>
                      <a:pt x="432" y="80"/>
                    </a:lnTo>
                    <a:lnTo>
                      <a:pt x="453" y="95"/>
                    </a:lnTo>
                    <a:lnTo>
                      <a:pt x="472" y="114"/>
                    </a:lnTo>
                    <a:lnTo>
                      <a:pt x="486" y="136"/>
                    </a:lnTo>
                    <a:lnTo>
                      <a:pt x="499" y="160"/>
                    </a:lnTo>
                    <a:lnTo>
                      <a:pt x="509" y="186"/>
                    </a:lnTo>
                    <a:lnTo>
                      <a:pt x="346" y="225"/>
                    </a:lnTo>
                    <a:lnTo>
                      <a:pt x="336" y="207"/>
                    </a:lnTo>
                    <a:lnTo>
                      <a:pt x="327" y="192"/>
                    </a:lnTo>
                    <a:lnTo>
                      <a:pt x="319" y="182"/>
                    </a:lnTo>
                    <a:lnTo>
                      <a:pt x="311" y="176"/>
                    </a:lnTo>
                    <a:lnTo>
                      <a:pt x="300" y="168"/>
                    </a:lnTo>
                    <a:lnTo>
                      <a:pt x="285" y="161"/>
                    </a:lnTo>
                    <a:lnTo>
                      <a:pt x="294" y="290"/>
                    </a:lnTo>
                    <a:lnTo>
                      <a:pt x="338" y="299"/>
                    </a:lnTo>
                    <a:lnTo>
                      <a:pt x="376" y="309"/>
                    </a:lnTo>
                    <a:lnTo>
                      <a:pt x="410" y="318"/>
                    </a:lnTo>
                    <a:lnTo>
                      <a:pt x="438" y="329"/>
                    </a:lnTo>
                    <a:lnTo>
                      <a:pt x="462" y="341"/>
                    </a:lnTo>
                    <a:lnTo>
                      <a:pt x="480" y="353"/>
                    </a:lnTo>
                    <a:lnTo>
                      <a:pt x="504" y="374"/>
                    </a:lnTo>
                    <a:lnTo>
                      <a:pt x="522" y="398"/>
                    </a:lnTo>
                    <a:lnTo>
                      <a:pt x="537" y="424"/>
                    </a:lnTo>
                    <a:lnTo>
                      <a:pt x="546" y="453"/>
                    </a:lnTo>
                    <a:lnTo>
                      <a:pt x="551" y="484"/>
                    </a:lnTo>
                    <a:lnTo>
                      <a:pt x="552" y="509"/>
                    </a:lnTo>
                    <a:lnTo>
                      <a:pt x="549" y="532"/>
                    </a:lnTo>
                    <a:lnTo>
                      <a:pt x="544" y="554"/>
                    </a:lnTo>
                    <a:lnTo>
                      <a:pt x="536" y="575"/>
                    </a:lnTo>
                    <a:lnTo>
                      <a:pt x="522" y="603"/>
                    </a:lnTo>
                    <a:lnTo>
                      <a:pt x="505" y="626"/>
                    </a:lnTo>
                    <a:lnTo>
                      <a:pt x="485" y="648"/>
                    </a:lnTo>
                    <a:lnTo>
                      <a:pt x="464" y="665"/>
                    </a:lnTo>
                    <a:lnTo>
                      <a:pt x="441" y="681"/>
                    </a:lnTo>
                    <a:lnTo>
                      <a:pt x="417" y="693"/>
                    </a:lnTo>
                    <a:lnTo>
                      <a:pt x="391" y="701"/>
                    </a:lnTo>
                    <a:lnTo>
                      <a:pt x="360" y="708"/>
                    </a:lnTo>
                    <a:lnTo>
                      <a:pt x="325" y="713"/>
                    </a:lnTo>
                    <a:lnTo>
                      <a:pt x="332" y="798"/>
                    </a:lnTo>
                    <a:lnTo>
                      <a:pt x="267" y="802"/>
                    </a:lnTo>
                    <a:lnTo>
                      <a:pt x="261" y="718"/>
                    </a:lnTo>
                    <a:lnTo>
                      <a:pt x="230" y="717"/>
                    </a:lnTo>
                    <a:lnTo>
                      <a:pt x="201" y="715"/>
                    </a:lnTo>
                    <a:lnTo>
                      <a:pt x="175" y="710"/>
                    </a:lnTo>
                    <a:lnTo>
                      <a:pt x="152" y="705"/>
                    </a:lnTo>
                    <a:lnTo>
                      <a:pt x="126" y="696"/>
                    </a:lnTo>
                    <a:lnTo>
                      <a:pt x="102" y="683"/>
                    </a:lnTo>
                    <a:lnTo>
                      <a:pt x="79" y="667"/>
                    </a:lnTo>
                    <a:lnTo>
                      <a:pt x="60" y="651"/>
                    </a:lnTo>
                    <a:lnTo>
                      <a:pt x="43" y="632"/>
                    </a:lnTo>
                    <a:lnTo>
                      <a:pt x="30" y="613"/>
                    </a:lnTo>
                    <a:lnTo>
                      <a:pt x="18" y="591"/>
                    </a:lnTo>
                    <a:lnTo>
                      <a:pt x="8" y="566"/>
                    </a:lnTo>
                    <a:lnTo>
                      <a:pt x="0" y="538"/>
                    </a:lnTo>
                    <a:lnTo>
                      <a:pt x="178" y="504"/>
                    </a:lnTo>
                    <a:lnTo>
                      <a:pt x="186" y="530"/>
                    </a:lnTo>
                    <a:lnTo>
                      <a:pt x="194" y="551"/>
                    </a:lnTo>
                    <a:lnTo>
                      <a:pt x="204" y="567"/>
                    </a:lnTo>
                    <a:lnTo>
                      <a:pt x="217" y="578"/>
                    </a:lnTo>
                    <a:lnTo>
                      <a:pt x="233" y="588"/>
                    </a:lnTo>
                    <a:lnTo>
                      <a:pt x="252" y="598"/>
                    </a:lnTo>
                    <a:lnTo>
                      <a:pt x="240" y="441"/>
                    </a:lnTo>
                    <a:lnTo>
                      <a:pt x="197" y="432"/>
                    </a:lnTo>
                    <a:lnTo>
                      <a:pt x="162" y="423"/>
                    </a:lnTo>
                    <a:lnTo>
                      <a:pt x="132" y="414"/>
                    </a:lnTo>
                    <a:lnTo>
                      <a:pt x="110" y="406"/>
                    </a:lnTo>
                    <a:lnTo>
                      <a:pt x="84" y="394"/>
                    </a:lnTo>
                    <a:lnTo>
                      <a:pt x="62" y="375"/>
                    </a:lnTo>
                    <a:lnTo>
                      <a:pt x="40" y="353"/>
                    </a:lnTo>
                    <a:lnTo>
                      <a:pt x="27" y="332"/>
                    </a:lnTo>
                    <a:lnTo>
                      <a:pt x="16" y="310"/>
                    </a:lnTo>
                    <a:lnTo>
                      <a:pt x="9" y="284"/>
                    </a:lnTo>
                    <a:lnTo>
                      <a:pt x="5" y="256"/>
                    </a:lnTo>
                    <a:lnTo>
                      <a:pt x="5" y="225"/>
                    </a:lnTo>
                    <a:lnTo>
                      <a:pt x="10" y="196"/>
                    </a:lnTo>
                    <a:lnTo>
                      <a:pt x="19" y="169"/>
                    </a:lnTo>
                    <a:lnTo>
                      <a:pt x="32" y="143"/>
                    </a:lnTo>
                    <a:lnTo>
                      <a:pt x="51" y="120"/>
                    </a:lnTo>
                    <a:lnTo>
                      <a:pt x="70" y="101"/>
                    </a:lnTo>
                    <a:lnTo>
                      <a:pt x="92" y="86"/>
                    </a:lnTo>
                    <a:lnTo>
                      <a:pt x="116" y="73"/>
                    </a:lnTo>
                    <a:lnTo>
                      <a:pt x="145" y="62"/>
                    </a:lnTo>
                    <a:lnTo>
                      <a:pt x="177" y="53"/>
                    </a:lnTo>
                    <a:lnTo>
                      <a:pt x="211" y="48"/>
                    </a:lnTo>
                    <a:lnTo>
                      <a:pt x="208" y="5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384987" y="4160275"/>
              <a:ext cx="826558" cy="1219677"/>
              <a:chOff x="8321954" y="3592512"/>
              <a:chExt cx="2212975" cy="3265488"/>
            </a:xfrm>
          </p:grpSpPr>
          <p:sp>
            <p:nvSpPr>
              <p:cNvPr id="167" name="Freeform 79"/>
              <p:cNvSpPr>
                <a:spLocks/>
              </p:cNvSpPr>
              <p:nvPr/>
            </p:nvSpPr>
            <p:spPr bwMode="auto">
              <a:xfrm>
                <a:off x="8526742" y="3592512"/>
                <a:ext cx="1511300" cy="622300"/>
              </a:xfrm>
              <a:custGeom>
                <a:avLst/>
                <a:gdLst/>
                <a:ahLst/>
                <a:cxnLst>
                  <a:cxn ang="0">
                    <a:pos x="579" y="9"/>
                  </a:cxn>
                  <a:cxn ang="0">
                    <a:pos x="660" y="80"/>
                  </a:cxn>
                  <a:cxn ang="0">
                    <a:pos x="719" y="137"/>
                  </a:cxn>
                  <a:cxn ang="0">
                    <a:pos x="787" y="168"/>
                  </a:cxn>
                  <a:cxn ang="0">
                    <a:pos x="838" y="190"/>
                  </a:cxn>
                  <a:cxn ang="0">
                    <a:pos x="893" y="217"/>
                  </a:cxn>
                  <a:cxn ang="0">
                    <a:pos x="936" y="243"/>
                  </a:cxn>
                  <a:cxn ang="0">
                    <a:pos x="952" y="264"/>
                  </a:cxn>
                  <a:cxn ang="0">
                    <a:pos x="919" y="274"/>
                  </a:cxn>
                  <a:cxn ang="0">
                    <a:pos x="859" y="257"/>
                  </a:cxn>
                  <a:cxn ang="0">
                    <a:pos x="804" y="240"/>
                  </a:cxn>
                  <a:cxn ang="0">
                    <a:pos x="758" y="255"/>
                  </a:cxn>
                  <a:cxn ang="0">
                    <a:pos x="726" y="289"/>
                  </a:cxn>
                  <a:cxn ang="0">
                    <a:pos x="681" y="341"/>
                  </a:cxn>
                  <a:cxn ang="0">
                    <a:pos x="640" y="365"/>
                  </a:cxn>
                  <a:cxn ang="0">
                    <a:pos x="589" y="355"/>
                  </a:cxn>
                  <a:cxn ang="0">
                    <a:pos x="510" y="337"/>
                  </a:cxn>
                  <a:cxn ang="0">
                    <a:pos x="432" y="355"/>
                  </a:cxn>
                  <a:cxn ang="0">
                    <a:pos x="356" y="383"/>
                  </a:cxn>
                  <a:cxn ang="0">
                    <a:pos x="305" y="392"/>
                  </a:cxn>
                  <a:cxn ang="0">
                    <a:pos x="277" y="375"/>
                  </a:cxn>
                  <a:cxn ang="0">
                    <a:pos x="257" y="336"/>
                  </a:cxn>
                  <a:cxn ang="0">
                    <a:pos x="237" y="308"/>
                  </a:cxn>
                  <a:cxn ang="0">
                    <a:pos x="204" y="305"/>
                  </a:cxn>
                  <a:cxn ang="0">
                    <a:pos x="169" y="290"/>
                  </a:cxn>
                  <a:cxn ang="0">
                    <a:pos x="146" y="275"/>
                  </a:cxn>
                  <a:cxn ang="0">
                    <a:pos x="115" y="284"/>
                  </a:cxn>
                  <a:cxn ang="0">
                    <a:pos x="47" y="317"/>
                  </a:cxn>
                  <a:cxn ang="0">
                    <a:pos x="25" y="327"/>
                  </a:cxn>
                  <a:cxn ang="0">
                    <a:pos x="12" y="330"/>
                  </a:cxn>
                  <a:cxn ang="0">
                    <a:pos x="6" y="332"/>
                  </a:cxn>
                  <a:cxn ang="0">
                    <a:pos x="0" y="325"/>
                  </a:cxn>
                  <a:cxn ang="0">
                    <a:pos x="5" y="299"/>
                  </a:cxn>
                  <a:cxn ang="0">
                    <a:pos x="27" y="252"/>
                  </a:cxn>
                  <a:cxn ang="0">
                    <a:pos x="64" y="211"/>
                  </a:cxn>
                  <a:cxn ang="0">
                    <a:pos x="121" y="185"/>
                  </a:cxn>
                  <a:cxn ang="0">
                    <a:pos x="206" y="176"/>
                  </a:cxn>
                  <a:cxn ang="0">
                    <a:pos x="306" y="161"/>
                  </a:cxn>
                  <a:cxn ang="0">
                    <a:pos x="383" y="123"/>
                  </a:cxn>
                  <a:cxn ang="0">
                    <a:pos x="440" y="77"/>
                  </a:cxn>
                  <a:cxn ang="0">
                    <a:pos x="483" y="37"/>
                  </a:cxn>
                  <a:cxn ang="0">
                    <a:pos x="522" y="7"/>
                  </a:cxn>
                </a:cxnLst>
                <a:rect l="0" t="0" r="r" b="b"/>
                <a:pathLst>
                  <a:path w="952" h="392">
                    <a:moveTo>
                      <a:pt x="549" y="0"/>
                    </a:moveTo>
                    <a:lnTo>
                      <a:pt x="563" y="3"/>
                    </a:lnTo>
                    <a:lnTo>
                      <a:pt x="579" y="9"/>
                    </a:lnTo>
                    <a:lnTo>
                      <a:pt x="596" y="21"/>
                    </a:lnTo>
                    <a:lnTo>
                      <a:pt x="619" y="39"/>
                    </a:lnTo>
                    <a:lnTo>
                      <a:pt x="660" y="80"/>
                    </a:lnTo>
                    <a:lnTo>
                      <a:pt x="679" y="101"/>
                    </a:lnTo>
                    <a:lnTo>
                      <a:pt x="699" y="120"/>
                    </a:lnTo>
                    <a:lnTo>
                      <a:pt x="719" y="137"/>
                    </a:lnTo>
                    <a:lnTo>
                      <a:pt x="739" y="151"/>
                    </a:lnTo>
                    <a:lnTo>
                      <a:pt x="760" y="159"/>
                    </a:lnTo>
                    <a:lnTo>
                      <a:pt x="787" y="168"/>
                    </a:lnTo>
                    <a:lnTo>
                      <a:pt x="803" y="175"/>
                    </a:lnTo>
                    <a:lnTo>
                      <a:pt x="821" y="182"/>
                    </a:lnTo>
                    <a:lnTo>
                      <a:pt x="838" y="190"/>
                    </a:lnTo>
                    <a:lnTo>
                      <a:pt x="858" y="198"/>
                    </a:lnTo>
                    <a:lnTo>
                      <a:pt x="875" y="207"/>
                    </a:lnTo>
                    <a:lnTo>
                      <a:pt x="893" y="217"/>
                    </a:lnTo>
                    <a:lnTo>
                      <a:pt x="910" y="226"/>
                    </a:lnTo>
                    <a:lnTo>
                      <a:pt x="923" y="235"/>
                    </a:lnTo>
                    <a:lnTo>
                      <a:pt x="936" y="243"/>
                    </a:lnTo>
                    <a:lnTo>
                      <a:pt x="945" y="251"/>
                    </a:lnTo>
                    <a:lnTo>
                      <a:pt x="950" y="258"/>
                    </a:lnTo>
                    <a:lnTo>
                      <a:pt x="952" y="264"/>
                    </a:lnTo>
                    <a:lnTo>
                      <a:pt x="948" y="269"/>
                    </a:lnTo>
                    <a:lnTo>
                      <a:pt x="940" y="272"/>
                    </a:lnTo>
                    <a:lnTo>
                      <a:pt x="919" y="274"/>
                    </a:lnTo>
                    <a:lnTo>
                      <a:pt x="899" y="270"/>
                    </a:lnTo>
                    <a:lnTo>
                      <a:pt x="878" y="264"/>
                    </a:lnTo>
                    <a:lnTo>
                      <a:pt x="859" y="257"/>
                    </a:lnTo>
                    <a:lnTo>
                      <a:pt x="840" y="249"/>
                    </a:lnTo>
                    <a:lnTo>
                      <a:pt x="822" y="243"/>
                    </a:lnTo>
                    <a:lnTo>
                      <a:pt x="804" y="240"/>
                    </a:lnTo>
                    <a:lnTo>
                      <a:pt x="787" y="241"/>
                    </a:lnTo>
                    <a:lnTo>
                      <a:pt x="769" y="247"/>
                    </a:lnTo>
                    <a:lnTo>
                      <a:pt x="758" y="255"/>
                    </a:lnTo>
                    <a:lnTo>
                      <a:pt x="748" y="265"/>
                    </a:lnTo>
                    <a:lnTo>
                      <a:pt x="737" y="277"/>
                    </a:lnTo>
                    <a:lnTo>
                      <a:pt x="726" y="289"/>
                    </a:lnTo>
                    <a:lnTo>
                      <a:pt x="705" y="317"/>
                    </a:lnTo>
                    <a:lnTo>
                      <a:pt x="693" y="329"/>
                    </a:lnTo>
                    <a:lnTo>
                      <a:pt x="681" y="341"/>
                    </a:lnTo>
                    <a:lnTo>
                      <a:pt x="668" y="352"/>
                    </a:lnTo>
                    <a:lnTo>
                      <a:pt x="655" y="360"/>
                    </a:lnTo>
                    <a:lnTo>
                      <a:pt x="640" y="365"/>
                    </a:lnTo>
                    <a:lnTo>
                      <a:pt x="625" y="366"/>
                    </a:lnTo>
                    <a:lnTo>
                      <a:pt x="608" y="363"/>
                    </a:lnTo>
                    <a:lnTo>
                      <a:pt x="589" y="355"/>
                    </a:lnTo>
                    <a:lnTo>
                      <a:pt x="563" y="343"/>
                    </a:lnTo>
                    <a:lnTo>
                      <a:pt x="537" y="338"/>
                    </a:lnTo>
                    <a:lnTo>
                      <a:pt x="510" y="337"/>
                    </a:lnTo>
                    <a:lnTo>
                      <a:pt x="484" y="340"/>
                    </a:lnTo>
                    <a:lnTo>
                      <a:pt x="459" y="346"/>
                    </a:lnTo>
                    <a:lnTo>
                      <a:pt x="432" y="355"/>
                    </a:lnTo>
                    <a:lnTo>
                      <a:pt x="407" y="365"/>
                    </a:lnTo>
                    <a:lnTo>
                      <a:pt x="382" y="373"/>
                    </a:lnTo>
                    <a:lnTo>
                      <a:pt x="356" y="383"/>
                    </a:lnTo>
                    <a:lnTo>
                      <a:pt x="332" y="390"/>
                    </a:lnTo>
                    <a:lnTo>
                      <a:pt x="317" y="392"/>
                    </a:lnTo>
                    <a:lnTo>
                      <a:pt x="305" y="392"/>
                    </a:lnTo>
                    <a:lnTo>
                      <a:pt x="294" y="388"/>
                    </a:lnTo>
                    <a:lnTo>
                      <a:pt x="285" y="383"/>
                    </a:lnTo>
                    <a:lnTo>
                      <a:pt x="277" y="375"/>
                    </a:lnTo>
                    <a:lnTo>
                      <a:pt x="271" y="368"/>
                    </a:lnTo>
                    <a:lnTo>
                      <a:pt x="262" y="348"/>
                    </a:lnTo>
                    <a:lnTo>
                      <a:pt x="257" y="336"/>
                    </a:lnTo>
                    <a:lnTo>
                      <a:pt x="251" y="325"/>
                    </a:lnTo>
                    <a:lnTo>
                      <a:pt x="245" y="316"/>
                    </a:lnTo>
                    <a:lnTo>
                      <a:pt x="237" y="308"/>
                    </a:lnTo>
                    <a:lnTo>
                      <a:pt x="228" y="304"/>
                    </a:lnTo>
                    <a:lnTo>
                      <a:pt x="218" y="304"/>
                    </a:lnTo>
                    <a:lnTo>
                      <a:pt x="204" y="305"/>
                    </a:lnTo>
                    <a:lnTo>
                      <a:pt x="192" y="303"/>
                    </a:lnTo>
                    <a:lnTo>
                      <a:pt x="183" y="300"/>
                    </a:lnTo>
                    <a:lnTo>
                      <a:pt x="169" y="290"/>
                    </a:lnTo>
                    <a:lnTo>
                      <a:pt x="161" y="283"/>
                    </a:lnTo>
                    <a:lnTo>
                      <a:pt x="154" y="278"/>
                    </a:lnTo>
                    <a:lnTo>
                      <a:pt x="146" y="275"/>
                    </a:lnTo>
                    <a:lnTo>
                      <a:pt x="138" y="276"/>
                    </a:lnTo>
                    <a:lnTo>
                      <a:pt x="128" y="280"/>
                    </a:lnTo>
                    <a:lnTo>
                      <a:pt x="115" y="284"/>
                    </a:lnTo>
                    <a:lnTo>
                      <a:pt x="71" y="305"/>
                    </a:lnTo>
                    <a:lnTo>
                      <a:pt x="58" y="311"/>
                    </a:lnTo>
                    <a:lnTo>
                      <a:pt x="47" y="317"/>
                    </a:lnTo>
                    <a:lnTo>
                      <a:pt x="37" y="322"/>
                    </a:lnTo>
                    <a:lnTo>
                      <a:pt x="32" y="325"/>
                    </a:lnTo>
                    <a:lnTo>
                      <a:pt x="25" y="327"/>
                    </a:lnTo>
                    <a:lnTo>
                      <a:pt x="20" y="329"/>
                    </a:lnTo>
                    <a:lnTo>
                      <a:pt x="15" y="330"/>
                    </a:lnTo>
                    <a:lnTo>
                      <a:pt x="12" y="330"/>
                    </a:lnTo>
                    <a:lnTo>
                      <a:pt x="11" y="331"/>
                    </a:lnTo>
                    <a:lnTo>
                      <a:pt x="8" y="332"/>
                    </a:lnTo>
                    <a:lnTo>
                      <a:pt x="6" y="332"/>
                    </a:lnTo>
                    <a:lnTo>
                      <a:pt x="3" y="331"/>
                    </a:lnTo>
                    <a:lnTo>
                      <a:pt x="1" y="329"/>
                    </a:lnTo>
                    <a:lnTo>
                      <a:pt x="0" y="325"/>
                    </a:lnTo>
                    <a:lnTo>
                      <a:pt x="0" y="320"/>
                    </a:lnTo>
                    <a:lnTo>
                      <a:pt x="1" y="311"/>
                    </a:lnTo>
                    <a:lnTo>
                      <a:pt x="5" y="299"/>
                    </a:lnTo>
                    <a:lnTo>
                      <a:pt x="11" y="284"/>
                    </a:lnTo>
                    <a:lnTo>
                      <a:pt x="19" y="268"/>
                    </a:lnTo>
                    <a:lnTo>
                      <a:pt x="27" y="252"/>
                    </a:lnTo>
                    <a:lnTo>
                      <a:pt x="38" y="238"/>
                    </a:lnTo>
                    <a:lnTo>
                      <a:pt x="50" y="224"/>
                    </a:lnTo>
                    <a:lnTo>
                      <a:pt x="64" y="211"/>
                    </a:lnTo>
                    <a:lnTo>
                      <a:pt x="80" y="200"/>
                    </a:lnTo>
                    <a:lnTo>
                      <a:pt x="100" y="192"/>
                    </a:lnTo>
                    <a:lnTo>
                      <a:pt x="121" y="185"/>
                    </a:lnTo>
                    <a:lnTo>
                      <a:pt x="145" y="179"/>
                    </a:lnTo>
                    <a:lnTo>
                      <a:pt x="174" y="176"/>
                    </a:lnTo>
                    <a:lnTo>
                      <a:pt x="206" y="176"/>
                    </a:lnTo>
                    <a:lnTo>
                      <a:pt x="242" y="175"/>
                    </a:lnTo>
                    <a:lnTo>
                      <a:pt x="275" y="169"/>
                    </a:lnTo>
                    <a:lnTo>
                      <a:pt x="306" y="161"/>
                    </a:lnTo>
                    <a:lnTo>
                      <a:pt x="334" y="151"/>
                    </a:lnTo>
                    <a:lnTo>
                      <a:pt x="359" y="137"/>
                    </a:lnTo>
                    <a:lnTo>
                      <a:pt x="383" y="123"/>
                    </a:lnTo>
                    <a:lnTo>
                      <a:pt x="404" y="109"/>
                    </a:lnTo>
                    <a:lnTo>
                      <a:pt x="423" y="93"/>
                    </a:lnTo>
                    <a:lnTo>
                      <a:pt x="440" y="77"/>
                    </a:lnTo>
                    <a:lnTo>
                      <a:pt x="456" y="64"/>
                    </a:lnTo>
                    <a:lnTo>
                      <a:pt x="470" y="50"/>
                    </a:lnTo>
                    <a:lnTo>
                      <a:pt x="483" y="37"/>
                    </a:lnTo>
                    <a:lnTo>
                      <a:pt x="496" y="25"/>
                    </a:lnTo>
                    <a:lnTo>
                      <a:pt x="508" y="15"/>
                    </a:lnTo>
                    <a:lnTo>
                      <a:pt x="522" y="7"/>
                    </a:lnTo>
                    <a:lnTo>
                      <a:pt x="535" y="2"/>
                    </a:lnTo>
                    <a:lnTo>
                      <a:pt x="549" y="0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80"/>
              <p:cNvSpPr>
                <a:spLocks/>
              </p:cNvSpPr>
              <p:nvPr/>
            </p:nvSpPr>
            <p:spPr bwMode="auto">
              <a:xfrm>
                <a:off x="8321954" y="3900487"/>
                <a:ext cx="2212975" cy="2957513"/>
              </a:xfrm>
              <a:custGeom>
                <a:avLst/>
                <a:gdLst/>
                <a:ahLst/>
                <a:cxnLst>
                  <a:cxn ang="0">
                    <a:pos x="878" y="4"/>
                  </a:cxn>
                  <a:cxn ang="0">
                    <a:pos x="964" y="25"/>
                  </a:cxn>
                  <a:cxn ang="0">
                    <a:pos x="1040" y="53"/>
                  </a:cxn>
                  <a:cxn ang="0">
                    <a:pos x="1076" y="76"/>
                  </a:cxn>
                  <a:cxn ang="0">
                    <a:pos x="1036" y="104"/>
                  </a:cxn>
                  <a:cxn ang="0">
                    <a:pos x="913" y="170"/>
                  </a:cxn>
                  <a:cxn ang="0">
                    <a:pos x="818" y="249"/>
                  </a:cxn>
                  <a:cxn ang="0">
                    <a:pos x="785" y="348"/>
                  </a:cxn>
                  <a:cxn ang="0">
                    <a:pos x="834" y="465"/>
                  </a:cxn>
                  <a:cxn ang="0">
                    <a:pos x="904" y="539"/>
                  </a:cxn>
                  <a:cxn ang="0">
                    <a:pos x="1002" y="618"/>
                  </a:cxn>
                  <a:cxn ang="0">
                    <a:pos x="1142" y="739"/>
                  </a:cxn>
                  <a:cxn ang="0">
                    <a:pos x="1249" y="864"/>
                  </a:cxn>
                  <a:cxn ang="0">
                    <a:pos x="1335" y="1024"/>
                  </a:cxn>
                  <a:cxn ang="0">
                    <a:pos x="1386" y="1228"/>
                  </a:cxn>
                  <a:cxn ang="0">
                    <a:pos x="1388" y="1455"/>
                  </a:cxn>
                  <a:cxn ang="0">
                    <a:pos x="1339" y="1621"/>
                  </a:cxn>
                  <a:cxn ang="0">
                    <a:pos x="1250" y="1735"/>
                  </a:cxn>
                  <a:cxn ang="0">
                    <a:pos x="1133" y="1808"/>
                  </a:cxn>
                  <a:cxn ang="0">
                    <a:pos x="998" y="1847"/>
                  </a:cxn>
                  <a:cxn ang="0">
                    <a:pos x="855" y="1862"/>
                  </a:cxn>
                  <a:cxn ang="0">
                    <a:pos x="656" y="1862"/>
                  </a:cxn>
                  <a:cxn ang="0">
                    <a:pos x="443" y="1846"/>
                  </a:cxn>
                  <a:cxn ang="0">
                    <a:pos x="286" y="1802"/>
                  </a:cxn>
                  <a:cxn ang="0">
                    <a:pos x="152" y="1714"/>
                  </a:cxn>
                  <a:cxn ang="0">
                    <a:pos x="52" y="1565"/>
                  </a:cxn>
                  <a:cxn ang="0">
                    <a:pos x="0" y="1319"/>
                  </a:cxn>
                  <a:cxn ang="0">
                    <a:pos x="37" y="1077"/>
                  </a:cxn>
                  <a:cxn ang="0">
                    <a:pos x="140" y="850"/>
                  </a:cxn>
                  <a:cxn ang="0">
                    <a:pos x="283" y="651"/>
                  </a:cxn>
                  <a:cxn ang="0">
                    <a:pos x="420" y="498"/>
                  </a:cxn>
                  <a:cxn ang="0">
                    <a:pos x="465" y="372"/>
                  </a:cxn>
                  <a:cxn ang="0">
                    <a:pos x="424" y="271"/>
                  </a:cxn>
                  <a:cxn ang="0">
                    <a:pos x="327" y="204"/>
                  </a:cxn>
                  <a:cxn ang="0">
                    <a:pos x="193" y="153"/>
                  </a:cxn>
                  <a:cxn ang="0">
                    <a:pos x="130" y="138"/>
                  </a:cxn>
                  <a:cxn ang="0">
                    <a:pos x="129" y="131"/>
                  </a:cxn>
                  <a:cxn ang="0">
                    <a:pos x="164" y="92"/>
                  </a:cxn>
                  <a:cxn ang="0">
                    <a:pos x="234" y="42"/>
                  </a:cxn>
                  <a:cxn ang="0">
                    <a:pos x="303" y="18"/>
                  </a:cxn>
                  <a:cxn ang="0">
                    <a:pos x="331" y="34"/>
                  </a:cxn>
                  <a:cxn ang="0">
                    <a:pos x="352" y="77"/>
                  </a:cxn>
                  <a:cxn ang="0">
                    <a:pos x="389" y="79"/>
                  </a:cxn>
                  <a:cxn ang="0">
                    <a:pos x="485" y="39"/>
                  </a:cxn>
                  <a:cxn ang="0">
                    <a:pos x="548" y="28"/>
                  </a:cxn>
                  <a:cxn ang="0">
                    <a:pos x="581" y="49"/>
                  </a:cxn>
                  <a:cxn ang="0">
                    <a:pos x="604" y="85"/>
                  </a:cxn>
                  <a:cxn ang="0">
                    <a:pos x="654" y="109"/>
                  </a:cxn>
                  <a:cxn ang="0">
                    <a:pos x="733" y="101"/>
                  </a:cxn>
                  <a:cxn ang="0">
                    <a:pos x="784" y="64"/>
                  </a:cxn>
                  <a:cxn ang="0">
                    <a:pos x="781" y="17"/>
                  </a:cxn>
                  <a:cxn ang="0">
                    <a:pos x="822" y="0"/>
                  </a:cxn>
                </a:cxnLst>
                <a:rect l="0" t="0" r="r" b="b"/>
                <a:pathLst>
                  <a:path w="1394" h="1863">
                    <a:moveTo>
                      <a:pt x="822" y="0"/>
                    </a:moveTo>
                    <a:lnTo>
                      <a:pt x="839" y="0"/>
                    </a:lnTo>
                    <a:lnTo>
                      <a:pt x="857" y="1"/>
                    </a:lnTo>
                    <a:lnTo>
                      <a:pt x="878" y="4"/>
                    </a:lnTo>
                    <a:lnTo>
                      <a:pt x="899" y="8"/>
                    </a:lnTo>
                    <a:lnTo>
                      <a:pt x="920" y="13"/>
                    </a:lnTo>
                    <a:lnTo>
                      <a:pt x="943" y="19"/>
                    </a:lnTo>
                    <a:lnTo>
                      <a:pt x="964" y="25"/>
                    </a:lnTo>
                    <a:lnTo>
                      <a:pt x="986" y="32"/>
                    </a:lnTo>
                    <a:lnTo>
                      <a:pt x="1005" y="39"/>
                    </a:lnTo>
                    <a:lnTo>
                      <a:pt x="1024" y="46"/>
                    </a:lnTo>
                    <a:lnTo>
                      <a:pt x="1040" y="53"/>
                    </a:lnTo>
                    <a:lnTo>
                      <a:pt x="1053" y="59"/>
                    </a:lnTo>
                    <a:lnTo>
                      <a:pt x="1064" y="66"/>
                    </a:lnTo>
                    <a:lnTo>
                      <a:pt x="1072" y="71"/>
                    </a:lnTo>
                    <a:lnTo>
                      <a:pt x="1076" y="76"/>
                    </a:lnTo>
                    <a:lnTo>
                      <a:pt x="1075" y="80"/>
                    </a:lnTo>
                    <a:lnTo>
                      <a:pt x="1067" y="87"/>
                    </a:lnTo>
                    <a:lnTo>
                      <a:pt x="1053" y="94"/>
                    </a:lnTo>
                    <a:lnTo>
                      <a:pt x="1036" y="104"/>
                    </a:lnTo>
                    <a:lnTo>
                      <a:pt x="1015" y="115"/>
                    </a:lnTo>
                    <a:lnTo>
                      <a:pt x="966" y="139"/>
                    </a:lnTo>
                    <a:lnTo>
                      <a:pt x="940" y="154"/>
                    </a:lnTo>
                    <a:lnTo>
                      <a:pt x="913" y="170"/>
                    </a:lnTo>
                    <a:lnTo>
                      <a:pt x="887" y="187"/>
                    </a:lnTo>
                    <a:lnTo>
                      <a:pt x="863" y="205"/>
                    </a:lnTo>
                    <a:lnTo>
                      <a:pt x="840" y="224"/>
                    </a:lnTo>
                    <a:lnTo>
                      <a:pt x="818" y="249"/>
                    </a:lnTo>
                    <a:lnTo>
                      <a:pt x="801" y="273"/>
                    </a:lnTo>
                    <a:lnTo>
                      <a:pt x="791" y="297"/>
                    </a:lnTo>
                    <a:lnTo>
                      <a:pt x="785" y="322"/>
                    </a:lnTo>
                    <a:lnTo>
                      <a:pt x="785" y="348"/>
                    </a:lnTo>
                    <a:lnTo>
                      <a:pt x="789" y="375"/>
                    </a:lnTo>
                    <a:lnTo>
                      <a:pt x="799" y="402"/>
                    </a:lnTo>
                    <a:lnTo>
                      <a:pt x="814" y="433"/>
                    </a:lnTo>
                    <a:lnTo>
                      <a:pt x="834" y="465"/>
                    </a:lnTo>
                    <a:lnTo>
                      <a:pt x="847" y="483"/>
                    </a:lnTo>
                    <a:lnTo>
                      <a:pt x="864" y="502"/>
                    </a:lnTo>
                    <a:lnTo>
                      <a:pt x="883" y="521"/>
                    </a:lnTo>
                    <a:lnTo>
                      <a:pt x="904" y="539"/>
                    </a:lnTo>
                    <a:lnTo>
                      <a:pt x="926" y="558"/>
                    </a:lnTo>
                    <a:lnTo>
                      <a:pt x="951" y="577"/>
                    </a:lnTo>
                    <a:lnTo>
                      <a:pt x="976" y="598"/>
                    </a:lnTo>
                    <a:lnTo>
                      <a:pt x="1002" y="618"/>
                    </a:lnTo>
                    <a:lnTo>
                      <a:pt x="1057" y="663"/>
                    </a:lnTo>
                    <a:lnTo>
                      <a:pt x="1085" y="687"/>
                    </a:lnTo>
                    <a:lnTo>
                      <a:pt x="1114" y="712"/>
                    </a:lnTo>
                    <a:lnTo>
                      <a:pt x="1142" y="739"/>
                    </a:lnTo>
                    <a:lnTo>
                      <a:pt x="1170" y="768"/>
                    </a:lnTo>
                    <a:lnTo>
                      <a:pt x="1198" y="798"/>
                    </a:lnTo>
                    <a:lnTo>
                      <a:pt x="1224" y="829"/>
                    </a:lnTo>
                    <a:lnTo>
                      <a:pt x="1249" y="864"/>
                    </a:lnTo>
                    <a:lnTo>
                      <a:pt x="1274" y="900"/>
                    </a:lnTo>
                    <a:lnTo>
                      <a:pt x="1296" y="939"/>
                    </a:lnTo>
                    <a:lnTo>
                      <a:pt x="1317" y="980"/>
                    </a:lnTo>
                    <a:lnTo>
                      <a:pt x="1335" y="1024"/>
                    </a:lnTo>
                    <a:lnTo>
                      <a:pt x="1352" y="1070"/>
                    </a:lnTo>
                    <a:lnTo>
                      <a:pt x="1366" y="1120"/>
                    </a:lnTo>
                    <a:lnTo>
                      <a:pt x="1378" y="1172"/>
                    </a:lnTo>
                    <a:lnTo>
                      <a:pt x="1386" y="1228"/>
                    </a:lnTo>
                    <a:lnTo>
                      <a:pt x="1392" y="1287"/>
                    </a:lnTo>
                    <a:lnTo>
                      <a:pt x="1394" y="1349"/>
                    </a:lnTo>
                    <a:lnTo>
                      <a:pt x="1393" y="1404"/>
                    </a:lnTo>
                    <a:lnTo>
                      <a:pt x="1388" y="1455"/>
                    </a:lnTo>
                    <a:lnTo>
                      <a:pt x="1380" y="1502"/>
                    </a:lnTo>
                    <a:lnTo>
                      <a:pt x="1368" y="1545"/>
                    </a:lnTo>
                    <a:lnTo>
                      <a:pt x="1355" y="1585"/>
                    </a:lnTo>
                    <a:lnTo>
                      <a:pt x="1339" y="1621"/>
                    </a:lnTo>
                    <a:lnTo>
                      <a:pt x="1320" y="1654"/>
                    </a:lnTo>
                    <a:lnTo>
                      <a:pt x="1299" y="1685"/>
                    </a:lnTo>
                    <a:lnTo>
                      <a:pt x="1276" y="1712"/>
                    </a:lnTo>
                    <a:lnTo>
                      <a:pt x="1250" y="1735"/>
                    </a:lnTo>
                    <a:lnTo>
                      <a:pt x="1224" y="1758"/>
                    </a:lnTo>
                    <a:lnTo>
                      <a:pt x="1195" y="1776"/>
                    </a:lnTo>
                    <a:lnTo>
                      <a:pt x="1164" y="1793"/>
                    </a:lnTo>
                    <a:lnTo>
                      <a:pt x="1133" y="1808"/>
                    </a:lnTo>
                    <a:lnTo>
                      <a:pt x="1101" y="1820"/>
                    </a:lnTo>
                    <a:lnTo>
                      <a:pt x="1067" y="1831"/>
                    </a:lnTo>
                    <a:lnTo>
                      <a:pt x="1033" y="1840"/>
                    </a:lnTo>
                    <a:lnTo>
                      <a:pt x="998" y="1847"/>
                    </a:lnTo>
                    <a:lnTo>
                      <a:pt x="962" y="1853"/>
                    </a:lnTo>
                    <a:lnTo>
                      <a:pt x="926" y="1857"/>
                    </a:lnTo>
                    <a:lnTo>
                      <a:pt x="891" y="1860"/>
                    </a:lnTo>
                    <a:lnTo>
                      <a:pt x="855" y="1862"/>
                    </a:lnTo>
                    <a:lnTo>
                      <a:pt x="819" y="1863"/>
                    </a:lnTo>
                    <a:lnTo>
                      <a:pt x="742" y="1863"/>
                    </a:lnTo>
                    <a:lnTo>
                      <a:pt x="699" y="1862"/>
                    </a:lnTo>
                    <a:lnTo>
                      <a:pt x="656" y="1862"/>
                    </a:lnTo>
                    <a:lnTo>
                      <a:pt x="613" y="1861"/>
                    </a:lnTo>
                    <a:lnTo>
                      <a:pt x="570" y="1859"/>
                    </a:lnTo>
                    <a:lnTo>
                      <a:pt x="527" y="1856"/>
                    </a:lnTo>
                    <a:lnTo>
                      <a:pt x="443" y="1846"/>
                    </a:lnTo>
                    <a:lnTo>
                      <a:pt x="402" y="1838"/>
                    </a:lnTo>
                    <a:lnTo>
                      <a:pt x="362" y="1828"/>
                    </a:lnTo>
                    <a:lnTo>
                      <a:pt x="324" y="1817"/>
                    </a:lnTo>
                    <a:lnTo>
                      <a:pt x="286" y="1802"/>
                    </a:lnTo>
                    <a:lnTo>
                      <a:pt x="250" y="1784"/>
                    </a:lnTo>
                    <a:lnTo>
                      <a:pt x="215" y="1765"/>
                    </a:lnTo>
                    <a:lnTo>
                      <a:pt x="183" y="1741"/>
                    </a:lnTo>
                    <a:lnTo>
                      <a:pt x="152" y="1714"/>
                    </a:lnTo>
                    <a:lnTo>
                      <a:pt x="123" y="1683"/>
                    </a:lnTo>
                    <a:lnTo>
                      <a:pt x="97" y="1648"/>
                    </a:lnTo>
                    <a:lnTo>
                      <a:pt x="73" y="1609"/>
                    </a:lnTo>
                    <a:lnTo>
                      <a:pt x="52" y="1565"/>
                    </a:lnTo>
                    <a:lnTo>
                      <a:pt x="30" y="1504"/>
                    </a:lnTo>
                    <a:lnTo>
                      <a:pt x="13" y="1442"/>
                    </a:lnTo>
                    <a:lnTo>
                      <a:pt x="4" y="1381"/>
                    </a:lnTo>
                    <a:lnTo>
                      <a:pt x="0" y="1319"/>
                    </a:lnTo>
                    <a:lnTo>
                      <a:pt x="2" y="1257"/>
                    </a:lnTo>
                    <a:lnTo>
                      <a:pt x="9" y="1196"/>
                    </a:lnTo>
                    <a:lnTo>
                      <a:pt x="22" y="1136"/>
                    </a:lnTo>
                    <a:lnTo>
                      <a:pt x="37" y="1077"/>
                    </a:lnTo>
                    <a:lnTo>
                      <a:pt x="58" y="1018"/>
                    </a:lnTo>
                    <a:lnTo>
                      <a:pt x="82" y="960"/>
                    </a:lnTo>
                    <a:lnTo>
                      <a:pt x="110" y="905"/>
                    </a:lnTo>
                    <a:lnTo>
                      <a:pt x="140" y="850"/>
                    </a:lnTo>
                    <a:lnTo>
                      <a:pt x="173" y="797"/>
                    </a:lnTo>
                    <a:lnTo>
                      <a:pt x="208" y="746"/>
                    </a:lnTo>
                    <a:lnTo>
                      <a:pt x="245" y="697"/>
                    </a:lnTo>
                    <a:lnTo>
                      <a:pt x="283" y="651"/>
                    </a:lnTo>
                    <a:lnTo>
                      <a:pt x="322" y="607"/>
                    </a:lnTo>
                    <a:lnTo>
                      <a:pt x="362" y="565"/>
                    </a:lnTo>
                    <a:lnTo>
                      <a:pt x="394" y="531"/>
                    </a:lnTo>
                    <a:lnTo>
                      <a:pt x="420" y="498"/>
                    </a:lnTo>
                    <a:lnTo>
                      <a:pt x="439" y="465"/>
                    </a:lnTo>
                    <a:lnTo>
                      <a:pt x="453" y="433"/>
                    </a:lnTo>
                    <a:lnTo>
                      <a:pt x="462" y="401"/>
                    </a:lnTo>
                    <a:lnTo>
                      <a:pt x="465" y="372"/>
                    </a:lnTo>
                    <a:lnTo>
                      <a:pt x="462" y="343"/>
                    </a:lnTo>
                    <a:lnTo>
                      <a:pt x="453" y="315"/>
                    </a:lnTo>
                    <a:lnTo>
                      <a:pt x="440" y="293"/>
                    </a:lnTo>
                    <a:lnTo>
                      <a:pt x="424" y="271"/>
                    </a:lnTo>
                    <a:lnTo>
                      <a:pt x="403" y="253"/>
                    </a:lnTo>
                    <a:lnTo>
                      <a:pt x="380" y="235"/>
                    </a:lnTo>
                    <a:lnTo>
                      <a:pt x="355" y="218"/>
                    </a:lnTo>
                    <a:lnTo>
                      <a:pt x="327" y="204"/>
                    </a:lnTo>
                    <a:lnTo>
                      <a:pt x="299" y="191"/>
                    </a:lnTo>
                    <a:lnTo>
                      <a:pt x="271" y="179"/>
                    </a:lnTo>
                    <a:lnTo>
                      <a:pt x="242" y="170"/>
                    </a:lnTo>
                    <a:lnTo>
                      <a:pt x="193" y="153"/>
                    </a:lnTo>
                    <a:lnTo>
                      <a:pt x="171" y="147"/>
                    </a:lnTo>
                    <a:lnTo>
                      <a:pt x="153" y="143"/>
                    </a:lnTo>
                    <a:lnTo>
                      <a:pt x="139" y="140"/>
                    </a:lnTo>
                    <a:lnTo>
                      <a:pt x="130" y="138"/>
                    </a:lnTo>
                    <a:lnTo>
                      <a:pt x="127" y="137"/>
                    </a:lnTo>
                    <a:lnTo>
                      <a:pt x="128" y="135"/>
                    </a:lnTo>
                    <a:lnTo>
                      <a:pt x="128" y="133"/>
                    </a:lnTo>
                    <a:lnTo>
                      <a:pt x="129" y="131"/>
                    </a:lnTo>
                    <a:lnTo>
                      <a:pt x="133" y="125"/>
                    </a:lnTo>
                    <a:lnTo>
                      <a:pt x="141" y="115"/>
                    </a:lnTo>
                    <a:lnTo>
                      <a:pt x="151" y="104"/>
                    </a:lnTo>
                    <a:lnTo>
                      <a:pt x="164" y="92"/>
                    </a:lnTo>
                    <a:lnTo>
                      <a:pt x="180" y="80"/>
                    </a:lnTo>
                    <a:lnTo>
                      <a:pt x="196" y="66"/>
                    </a:lnTo>
                    <a:lnTo>
                      <a:pt x="215" y="53"/>
                    </a:lnTo>
                    <a:lnTo>
                      <a:pt x="234" y="42"/>
                    </a:lnTo>
                    <a:lnTo>
                      <a:pt x="253" y="32"/>
                    </a:lnTo>
                    <a:lnTo>
                      <a:pt x="272" y="24"/>
                    </a:lnTo>
                    <a:lnTo>
                      <a:pt x="289" y="19"/>
                    </a:lnTo>
                    <a:lnTo>
                      <a:pt x="303" y="18"/>
                    </a:lnTo>
                    <a:lnTo>
                      <a:pt x="313" y="19"/>
                    </a:lnTo>
                    <a:lnTo>
                      <a:pt x="321" y="22"/>
                    </a:lnTo>
                    <a:lnTo>
                      <a:pt x="327" y="28"/>
                    </a:lnTo>
                    <a:lnTo>
                      <a:pt x="331" y="34"/>
                    </a:lnTo>
                    <a:lnTo>
                      <a:pt x="335" y="42"/>
                    </a:lnTo>
                    <a:lnTo>
                      <a:pt x="341" y="57"/>
                    </a:lnTo>
                    <a:lnTo>
                      <a:pt x="347" y="71"/>
                    </a:lnTo>
                    <a:lnTo>
                      <a:pt x="352" y="77"/>
                    </a:lnTo>
                    <a:lnTo>
                      <a:pt x="357" y="81"/>
                    </a:lnTo>
                    <a:lnTo>
                      <a:pt x="365" y="82"/>
                    </a:lnTo>
                    <a:lnTo>
                      <a:pt x="376" y="82"/>
                    </a:lnTo>
                    <a:lnTo>
                      <a:pt x="389" y="79"/>
                    </a:lnTo>
                    <a:lnTo>
                      <a:pt x="405" y="72"/>
                    </a:lnTo>
                    <a:lnTo>
                      <a:pt x="436" y="58"/>
                    </a:lnTo>
                    <a:lnTo>
                      <a:pt x="463" y="47"/>
                    </a:lnTo>
                    <a:lnTo>
                      <a:pt x="485" y="39"/>
                    </a:lnTo>
                    <a:lnTo>
                      <a:pt x="505" y="33"/>
                    </a:lnTo>
                    <a:lnTo>
                      <a:pt x="521" y="30"/>
                    </a:lnTo>
                    <a:lnTo>
                      <a:pt x="536" y="28"/>
                    </a:lnTo>
                    <a:lnTo>
                      <a:pt x="548" y="28"/>
                    </a:lnTo>
                    <a:lnTo>
                      <a:pt x="557" y="30"/>
                    </a:lnTo>
                    <a:lnTo>
                      <a:pt x="565" y="33"/>
                    </a:lnTo>
                    <a:lnTo>
                      <a:pt x="577" y="43"/>
                    </a:lnTo>
                    <a:lnTo>
                      <a:pt x="581" y="49"/>
                    </a:lnTo>
                    <a:lnTo>
                      <a:pt x="586" y="56"/>
                    </a:lnTo>
                    <a:lnTo>
                      <a:pt x="594" y="70"/>
                    </a:lnTo>
                    <a:lnTo>
                      <a:pt x="598" y="78"/>
                    </a:lnTo>
                    <a:lnTo>
                      <a:pt x="604" y="85"/>
                    </a:lnTo>
                    <a:lnTo>
                      <a:pt x="611" y="91"/>
                    </a:lnTo>
                    <a:lnTo>
                      <a:pt x="620" y="97"/>
                    </a:lnTo>
                    <a:lnTo>
                      <a:pt x="636" y="104"/>
                    </a:lnTo>
                    <a:lnTo>
                      <a:pt x="654" y="109"/>
                    </a:lnTo>
                    <a:lnTo>
                      <a:pt x="674" y="111"/>
                    </a:lnTo>
                    <a:lnTo>
                      <a:pt x="694" y="110"/>
                    </a:lnTo>
                    <a:lnTo>
                      <a:pt x="714" y="107"/>
                    </a:lnTo>
                    <a:lnTo>
                      <a:pt x="733" y="101"/>
                    </a:lnTo>
                    <a:lnTo>
                      <a:pt x="751" y="94"/>
                    </a:lnTo>
                    <a:lnTo>
                      <a:pt x="765" y="86"/>
                    </a:lnTo>
                    <a:lnTo>
                      <a:pt x="777" y="76"/>
                    </a:lnTo>
                    <a:lnTo>
                      <a:pt x="784" y="64"/>
                    </a:lnTo>
                    <a:lnTo>
                      <a:pt x="787" y="52"/>
                    </a:lnTo>
                    <a:lnTo>
                      <a:pt x="784" y="39"/>
                    </a:lnTo>
                    <a:lnTo>
                      <a:pt x="780" y="27"/>
                    </a:lnTo>
                    <a:lnTo>
                      <a:pt x="781" y="17"/>
                    </a:lnTo>
                    <a:lnTo>
                      <a:pt x="787" y="9"/>
                    </a:lnTo>
                    <a:lnTo>
                      <a:pt x="796" y="4"/>
                    </a:lnTo>
                    <a:lnTo>
                      <a:pt x="807" y="1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81"/>
              <p:cNvSpPr>
                <a:spLocks/>
              </p:cNvSpPr>
              <p:nvPr/>
            </p:nvSpPr>
            <p:spPr bwMode="auto">
              <a:xfrm>
                <a:off x="9180792" y="3929062"/>
                <a:ext cx="114300" cy="1174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12" y="2"/>
                  </a:cxn>
                  <a:cxn ang="0">
                    <a:pos x="20" y="8"/>
                  </a:cxn>
                  <a:cxn ang="0">
                    <a:pos x="30" y="17"/>
                  </a:cxn>
                  <a:cxn ang="0">
                    <a:pos x="41" y="27"/>
                  </a:cxn>
                  <a:cxn ang="0">
                    <a:pos x="51" y="38"/>
                  </a:cxn>
                  <a:cxn ang="0">
                    <a:pos x="59" y="49"/>
                  </a:cxn>
                  <a:cxn ang="0">
                    <a:pos x="66" y="60"/>
                  </a:cxn>
                  <a:cxn ang="0">
                    <a:pos x="70" y="69"/>
                  </a:cxn>
                  <a:cxn ang="0">
                    <a:pos x="72" y="74"/>
                  </a:cxn>
                  <a:cxn ang="0">
                    <a:pos x="63" y="66"/>
                  </a:cxn>
                  <a:cxn ang="0">
                    <a:pos x="56" y="57"/>
                  </a:cxn>
                  <a:cxn ang="0">
                    <a:pos x="45" y="37"/>
                  </a:cxn>
                  <a:cxn ang="0">
                    <a:pos x="39" y="28"/>
                  </a:cxn>
                  <a:cxn ang="0">
                    <a:pos x="33" y="22"/>
                  </a:cxn>
                  <a:cxn ang="0">
                    <a:pos x="24" y="15"/>
                  </a:cxn>
                  <a:cxn ang="0">
                    <a:pos x="14" y="11"/>
                  </a:cxn>
                  <a:cxn ang="0">
                    <a:pos x="0" y="10"/>
                  </a:cxn>
                  <a:cxn ang="0">
                    <a:pos x="0" y="4"/>
                  </a:cxn>
                  <a:cxn ang="0">
                    <a:pos x="1" y="2"/>
                  </a:cxn>
                  <a:cxn ang="0">
                    <a:pos x="5" y="0"/>
                  </a:cxn>
                </a:cxnLst>
                <a:rect l="0" t="0" r="r" b="b"/>
                <a:pathLst>
                  <a:path w="72" h="74">
                    <a:moveTo>
                      <a:pt x="5" y="0"/>
                    </a:moveTo>
                    <a:lnTo>
                      <a:pt x="12" y="2"/>
                    </a:lnTo>
                    <a:lnTo>
                      <a:pt x="20" y="8"/>
                    </a:lnTo>
                    <a:lnTo>
                      <a:pt x="30" y="17"/>
                    </a:lnTo>
                    <a:lnTo>
                      <a:pt x="41" y="27"/>
                    </a:lnTo>
                    <a:lnTo>
                      <a:pt x="51" y="38"/>
                    </a:lnTo>
                    <a:lnTo>
                      <a:pt x="59" y="49"/>
                    </a:lnTo>
                    <a:lnTo>
                      <a:pt x="66" y="60"/>
                    </a:lnTo>
                    <a:lnTo>
                      <a:pt x="70" y="69"/>
                    </a:lnTo>
                    <a:lnTo>
                      <a:pt x="72" y="74"/>
                    </a:lnTo>
                    <a:lnTo>
                      <a:pt x="63" y="66"/>
                    </a:lnTo>
                    <a:lnTo>
                      <a:pt x="56" y="57"/>
                    </a:lnTo>
                    <a:lnTo>
                      <a:pt x="45" y="37"/>
                    </a:lnTo>
                    <a:lnTo>
                      <a:pt x="39" y="28"/>
                    </a:lnTo>
                    <a:lnTo>
                      <a:pt x="33" y="22"/>
                    </a:lnTo>
                    <a:lnTo>
                      <a:pt x="24" y="15"/>
                    </a:lnTo>
                    <a:lnTo>
                      <a:pt x="14" y="11"/>
                    </a:lnTo>
                    <a:lnTo>
                      <a:pt x="0" y="10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82"/>
              <p:cNvSpPr>
                <a:spLocks/>
              </p:cNvSpPr>
              <p:nvPr/>
            </p:nvSpPr>
            <p:spPr bwMode="auto">
              <a:xfrm>
                <a:off x="9180792" y="3944937"/>
                <a:ext cx="114300" cy="509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1"/>
                  </a:cxn>
                  <a:cxn ang="0">
                    <a:pos x="24" y="5"/>
                  </a:cxn>
                  <a:cxn ang="0">
                    <a:pos x="33" y="12"/>
                  </a:cxn>
                  <a:cxn ang="0">
                    <a:pos x="39" y="18"/>
                  </a:cxn>
                  <a:cxn ang="0">
                    <a:pos x="45" y="27"/>
                  </a:cxn>
                  <a:cxn ang="0">
                    <a:pos x="56" y="47"/>
                  </a:cxn>
                  <a:cxn ang="0">
                    <a:pos x="63" y="56"/>
                  </a:cxn>
                  <a:cxn ang="0">
                    <a:pos x="72" y="64"/>
                  </a:cxn>
                  <a:cxn ang="0">
                    <a:pos x="72" y="65"/>
                  </a:cxn>
                  <a:cxn ang="0">
                    <a:pos x="71" y="66"/>
                  </a:cxn>
                  <a:cxn ang="0">
                    <a:pos x="69" y="66"/>
                  </a:cxn>
                  <a:cxn ang="0">
                    <a:pos x="65" y="69"/>
                  </a:cxn>
                  <a:cxn ang="0">
                    <a:pos x="62" y="79"/>
                  </a:cxn>
                  <a:cxn ang="0">
                    <a:pos x="60" y="93"/>
                  </a:cxn>
                  <a:cxn ang="0">
                    <a:pos x="58" y="111"/>
                  </a:cxn>
                  <a:cxn ang="0">
                    <a:pos x="57" y="133"/>
                  </a:cxn>
                  <a:cxn ang="0">
                    <a:pos x="57" y="232"/>
                  </a:cxn>
                  <a:cxn ang="0">
                    <a:pos x="58" y="255"/>
                  </a:cxn>
                  <a:cxn ang="0">
                    <a:pos x="58" y="277"/>
                  </a:cxn>
                  <a:cxn ang="0">
                    <a:pos x="59" y="295"/>
                  </a:cxn>
                  <a:cxn ang="0">
                    <a:pos x="59" y="309"/>
                  </a:cxn>
                  <a:cxn ang="0">
                    <a:pos x="60" y="319"/>
                  </a:cxn>
                  <a:cxn ang="0">
                    <a:pos x="60" y="321"/>
                  </a:cxn>
                  <a:cxn ang="0">
                    <a:pos x="44" y="285"/>
                  </a:cxn>
                  <a:cxn ang="0">
                    <a:pos x="31" y="248"/>
                  </a:cxn>
                  <a:cxn ang="0">
                    <a:pos x="20" y="210"/>
                  </a:cxn>
                  <a:cxn ang="0">
                    <a:pos x="13" y="173"/>
                  </a:cxn>
                  <a:cxn ang="0">
                    <a:pos x="7" y="138"/>
                  </a:cxn>
                  <a:cxn ang="0">
                    <a:pos x="3" y="103"/>
                  </a:cxn>
                  <a:cxn ang="0">
                    <a:pos x="1" y="73"/>
                  </a:cxn>
                  <a:cxn ang="0">
                    <a:pos x="0" y="47"/>
                  </a:cxn>
                  <a:cxn ang="0">
                    <a:pos x="0" y="0"/>
                  </a:cxn>
                </a:cxnLst>
                <a:rect l="0" t="0" r="r" b="b"/>
                <a:pathLst>
                  <a:path w="72" h="321">
                    <a:moveTo>
                      <a:pt x="0" y="0"/>
                    </a:moveTo>
                    <a:lnTo>
                      <a:pt x="14" y="1"/>
                    </a:lnTo>
                    <a:lnTo>
                      <a:pt x="24" y="5"/>
                    </a:lnTo>
                    <a:lnTo>
                      <a:pt x="33" y="12"/>
                    </a:lnTo>
                    <a:lnTo>
                      <a:pt x="39" y="18"/>
                    </a:lnTo>
                    <a:lnTo>
                      <a:pt x="45" y="27"/>
                    </a:lnTo>
                    <a:lnTo>
                      <a:pt x="56" y="47"/>
                    </a:lnTo>
                    <a:lnTo>
                      <a:pt x="63" y="56"/>
                    </a:lnTo>
                    <a:lnTo>
                      <a:pt x="72" y="64"/>
                    </a:lnTo>
                    <a:lnTo>
                      <a:pt x="72" y="65"/>
                    </a:lnTo>
                    <a:lnTo>
                      <a:pt x="71" y="66"/>
                    </a:lnTo>
                    <a:lnTo>
                      <a:pt x="69" y="66"/>
                    </a:lnTo>
                    <a:lnTo>
                      <a:pt x="65" y="69"/>
                    </a:lnTo>
                    <a:lnTo>
                      <a:pt x="62" y="79"/>
                    </a:lnTo>
                    <a:lnTo>
                      <a:pt x="60" y="93"/>
                    </a:lnTo>
                    <a:lnTo>
                      <a:pt x="58" y="111"/>
                    </a:lnTo>
                    <a:lnTo>
                      <a:pt x="57" y="133"/>
                    </a:lnTo>
                    <a:lnTo>
                      <a:pt x="57" y="232"/>
                    </a:lnTo>
                    <a:lnTo>
                      <a:pt x="58" y="255"/>
                    </a:lnTo>
                    <a:lnTo>
                      <a:pt x="58" y="277"/>
                    </a:lnTo>
                    <a:lnTo>
                      <a:pt x="59" y="295"/>
                    </a:lnTo>
                    <a:lnTo>
                      <a:pt x="59" y="309"/>
                    </a:lnTo>
                    <a:lnTo>
                      <a:pt x="60" y="319"/>
                    </a:lnTo>
                    <a:lnTo>
                      <a:pt x="60" y="321"/>
                    </a:lnTo>
                    <a:lnTo>
                      <a:pt x="44" y="285"/>
                    </a:lnTo>
                    <a:lnTo>
                      <a:pt x="31" y="248"/>
                    </a:lnTo>
                    <a:lnTo>
                      <a:pt x="20" y="210"/>
                    </a:lnTo>
                    <a:lnTo>
                      <a:pt x="13" y="173"/>
                    </a:lnTo>
                    <a:lnTo>
                      <a:pt x="7" y="138"/>
                    </a:lnTo>
                    <a:lnTo>
                      <a:pt x="3" y="103"/>
                    </a:lnTo>
                    <a:lnTo>
                      <a:pt x="1" y="73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83"/>
              <p:cNvSpPr>
                <a:spLocks/>
              </p:cNvSpPr>
              <p:nvPr/>
            </p:nvSpPr>
            <p:spPr bwMode="auto">
              <a:xfrm>
                <a:off x="8850592" y="3960812"/>
                <a:ext cx="25400" cy="555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4"/>
                  </a:cxn>
                  <a:cxn ang="0">
                    <a:pos x="8" y="11"/>
                  </a:cxn>
                  <a:cxn ang="0">
                    <a:pos x="12" y="21"/>
                  </a:cxn>
                  <a:cxn ang="0">
                    <a:pos x="14" y="29"/>
                  </a:cxn>
                  <a:cxn ang="0">
                    <a:pos x="16" y="35"/>
                  </a:cxn>
                  <a:cxn ang="0">
                    <a:pos x="10" y="24"/>
                  </a:cxn>
                  <a:cxn ang="0">
                    <a:pos x="5" y="11"/>
                  </a:cxn>
                  <a:cxn ang="0">
                    <a:pos x="3" y="6"/>
                  </a:cxn>
                  <a:cxn ang="0">
                    <a:pos x="0" y="0"/>
                  </a:cxn>
                </a:cxnLst>
                <a:rect l="0" t="0" r="r" b="b"/>
                <a:pathLst>
                  <a:path w="16" h="35">
                    <a:moveTo>
                      <a:pt x="0" y="0"/>
                    </a:moveTo>
                    <a:lnTo>
                      <a:pt x="4" y="4"/>
                    </a:lnTo>
                    <a:lnTo>
                      <a:pt x="8" y="11"/>
                    </a:lnTo>
                    <a:lnTo>
                      <a:pt x="12" y="21"/>
                    </a:lnTo>
                    <a:lnTo>
                      <a:pt x="14" y="29"/>
                    </a:lnTo>
                    <a:lnTo>
                      <a:pt x="16" y="35"/>
                    </a:lnTo>
                    <a:lnTo>
                      <a:pt x="10" y="24"/>
                    </a:lnTo>
                    <a:lnTo>
                      <a:pt x="5" y="11"/>
                    </a:lnTo>
                    <a:lnTo>
                      <a:pt x="3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84"/>
              <p:cNvSpPr>
                <a:spLocks/>
              </p:cNvSpPr>
              <p:nvPr/>
            </p:nvSpPr>
            <p:spPr bwMode="auto">
              <a:xfrm>
                <a:off x="8845829" y="3960812"/>
                <a:ext cx="96838" cy="25558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3" y="0"/>
                  </a:cxn>
                  <a:cxn ang="0">
                    <a:pos x="6" y="6"/>
                  </a:cxn>
                  <a:cxn ang="0">
                    <a:pos x="8" y="11"/>
                  </a:cxn>
                  <a:cxn ang="0">
                    <a:pos x="13" y="24"/>
                  </a:cxn>
                  <a:cxn ang="0">
                    <a:pos x="19" y="35"/>
                  </a:cxn>
                  <a:cxn ang="0">
                    <a:pos x="19" y="37"/>
                  </a:cxn>
                  <a:cxn ang="0">
                    <a:pos x="18" y="45"/>
                  </a:cxn>
                  <a:cxn ang="0">
                    <a:pos x="20" y="55"/>
                  </a:cxn>
                  <a:cxn ang="0">
                    <a:pos x="24" y="69"/>
                  </a:cxn>
                  <a:cxn ang="0">
                    <a:pos x="28" y="84"/>
                  </a:cxn>
                  <a:cxn ang="0">
                    <a:pos x="40" y="115"/>
                  </a:cxn>
                  <a:cxn ang="0">
                    <a:pos x="46" y="129"/>
                  </a:cxn>
                  <a:cxn ang="0">
                    <a:pos x="52" y="141"/>
                  </a:cxn>
                  <a:cxn ang="0">
                    <a:pos x="57" y="152"/>
                  </a:cxn>
                  <a:cxn ang="0">
                    <a:pos x="60" y="159"/>
                  </a:cxn>
                  <a:cxn ang="0">
                    <a:pos x="61" y="161"/>
                  </a:cxn>
                  <a:cxn ang="0">
                    <a:pos x="41" y="129"/>
                  </a:cxn>
                  <a:cxn ang="0">
                    <a:pos x="26" y="98"/>
                  </a:cxn>
                  <a:cxn ang="0">
                    <a:pos x="16" y="71"/>
                  </a:cxn>
                  <a:cxn ang="0">
                    <a:pos x="8" y="48"/>
                  </a:cxn>
                  <a:cxn ang="0">
                    <a:pos x="1" y="13"/>
                  </a:cxn>
                  <a:cxn ang="0">
                    <a:pos x="0" y="4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61" h="161">
                    <a:moveTo>
                      <a:pt x="1" y="0"/>
                    </a:moveTo>
                    <a:lnTo>
                      <a:pt x="3" y="0"/>
                    </a:lnTo>
                    <a:lnTo>
                      <a:pt x="6" y="6"/>
                    </a:lnTo>
                    <a:lnTo>
                      <a:pt x="8" y="11"/>
                    </a:lnTo>
                    <a:lnTo>
                      <a:pt x="13" y="24"/>
                    </a:lnTo>
                    <a:lnTo>
                      <a:pt x="19" y="35"/>
                    </a:lnTo>
                    <a:lnTo>
                      <a:pt x="19" y="37"/>
                    </a:lnTo>
                    <a:lnTo>
                      <a:pt x="18" y="45"/>
                    </a:lnTo>
                    <a:lnTo>
                      <a:pt x="20" y="55"/>
                    </a:lnTo>
                    <a:lnTo>
                      <a:pt x="24" y="69"/>
                    </a:lnTo>
                    <a:lnTo>
                      <a:pt x="28" y="84"/>
                    </a:lnTo>
                    <a:lnTo>
                      <a:pt x="40" y="115"/>
                    </a:lnTo>
                    <a:lnTo>
                      <a:pt x="46" y="129"/>
                    </a:lnTo>
                    <a:lnTo>
                      <a:pt x="52" y="141"/>
                    </a:lnTo>
                    <a:lnTo>
                      <a:pt x="57" y="152"/>
                    </a:lnTo>
                    <a:lnTo>
                      <a:pt x="60" y="159"/>
                    </a:lnTo>
                    <a:lnTo>
                      <a:pt x="61" y="161"/>
                    </a:lnTo>
                    <a:lnTo>
                      <a:pt x="41" y="129"/>
                    </a:lnTo>
                    <a:lnTo>
                      <a:pt x="26" y="98"/>
                    </a:lnTo>
                    <a:lnTo>
                      <a:pt x="16" y="71"/>
                    </a:lnTo>
                    <a:lnTo>
                      <a:pt x="8" y="48"/>
                    </a:lnTo>
                    <a:lnTo>
                      <a:pt x="1" y="13"/>
                    </a:lnTo>
                    <a:lnTo>
                      <a:pt x="0" y="4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85"/>
              <p:cNvSpPr>
                <a:spLocks noEditPoints="1"/>
              </p:cNvSpPr>
              <p:nvPr/>
            </p:nvSpPr>
            <p:spPr bwMode="auto">
              <a:xfrm>
                <a:off x="9453842" y="4406900"/>
                <a:ext cx="25400" cy="73025"/>
              </a:xfrm>
              <a:custGeom>
                <a:avLst/>
                <a:gdLst/>
                <a:ahLst/>
                <a:cxnLst>
                  <a:cxn ang="0">
                    <a:pos x="2" y="41"/>
                  </a:cxn>
                  <a:cxn ang="0">
                    <a:pos x="1" y="44"/>
                  </a:cxn>
                  <a:cxn ang="0">
                    <a:pos x="0" y="46"/>
                  </a:cxn>
                  <a:cxn ang="0">
                    <a:pos x="2" y="41"/>
                  </a:cxn>
                  <a:cxn ang="0">
                    <a:pos x="16" y="0"/>
                  </a:cxn>
                  <a:cxn ang="0">
                    <a:pos x="8" y="23"/>
                  </a:cxn>
                  <a:cxn ang="0">
                    <a:pos x="2" y="41"/>
                  </a:cxn>
                  <a:cxn ang="0">
                    <a:pos x="3" y="37"/>
                  </a:cxn>
                  <a:cxn ang="0">
                    <a:pos x="6" y="28"/>
                  </a:cxn>
                  <a:cxn ang="0">
                    <a:pos x="10" y="15"/>
                  </a:cxn>
                  <a:cxn ang="0">
                    <a:pos x="16" y="0"/>
                  </a:cxn>
                </a:cxnLst>
                <a:rect l="0" t="0" r="r" b="b"/>
                <a:pathLst>
                  <a:path w="16" h="46">
                    <a:moveTo>
                      <a:pt x="2" y="41"/>
                    </a:moveTo>
                    <a:lnTo>
                      <a:pt x="1" y="44"/>
                    </a:lnTo>
                    <a:lnTo>
                      <a:pt x="0" y="46"/>
                    </a:lnTo>
                    <a:lnTo>
                      <a:pt x="2" y="41"/>
                    </a:lnTo>
                    <a:close/>
                    <a:moveTo>
                      <a:pt x="16" y="0"/>
                    </a:moveTo>
                    <a:lnTo>
                      <a:pt x="8" y="23"/>
                    </a:lnTo>
                    <a:lnTo>
                      <a:pt x="2" y="41"/>
                    </a:lnTo>
                    <a:lnTo>
                      <a:pt x="3" y="37"/>
                    </a:lnTo>
                    <a:lnTo>
                      <a:pt x="6" y="28"/>
                    </a:lnTo>
                    <a:lnTo>
                      <a:pt x="10" y="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651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86"/>
              <p:cNvSpPr>
                <a:spLocks/>
              </p:cNvSpPr>
              <p:nvPr/>
            </p:nvSpPr>
            <p:spPr bwMode="auto">
              <a:xfrm>
                <a:off x="9560204" y="3919537"/>
                <a:ext cx="7938" cy="2540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5" y="0"/>
                  </a:cxn>
                  <a:cxn ang="0">
                    <a:pos x="1" y="7"/>
                  </a:cxn>
                  <a:cxn ang="0">
                    <a:pos x="1" y="16"/>
                  </a:cxn>
                  <a:cxn ang="0">
                    <a:pos x="0" y="8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3" y="0"/>
                  </a:cxn>
                </a:cxnLst>
                <a:rect l="0" t="0" r="r" b="b"/>
                <a:pathLst>
                  <a:path w="5" h="16">
                    <a:moveTo>
                      <a:pt x="3" y="0"/>
                    </a:moveTo>
                    <a:lnTo>
                      <a:pt x="5" y="0"/>
                    </a:lnTo>
                    <a:lnTo>
                      <a:pt x="1" y="7"/>
                    </a:lnTo>
                    <a:lnTo>
                      <a:pt x="1" y="16"/>
                    </a:lnTo>
                    <a:lnTo>
                      <a:pt x="0" y="8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87"/>
              <p:cNvSpPr>
                <a:spLocks/>
              </p:cNvSpPr>
              <p:nvPr/>
            </p:nvSpPr>
            <p:spPr bwMode="auto">
              <a:xfrm>
                <a:off x="9479242" y="3919537"/>
                <a:ext cx="109538" cy="487363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60" y="2"/>
                  </a:cxn>
                  <a:cxn ang="0">
                    <a:pos x="61" y="4"/>
                  </a:cxn>
                  <a:cxn ang="0">
                    <a:pos x="63" y="5"/>
                  </a:cxn>
                  <a:cxn ang="0">
                    <a:pos x="63" y="15"/>
                  </a:cxn>
                  <a:cxn ang="0">
                    <a:pos x="64" y="29"/>
                  </a:cxn>
                  <a:cxn ang="0">
                    <a:pos x="66" y="45"/>
                  </a:cxn>
                  <a:cxn ang="0">
                    <a:pos x="68" y="64"/>
                  </a:cxn>
                  <a:cxn ang="0">
                    <a:pos x="69" y="84"/>
                  </a:cxn>
                  <a:cxn ang="0">
                    <a:pos x="68" y="106"/>
                  </a:cxn>
                  <a:cxn ang="0">
                    <a:pos x="65" y="127"/>
                  </a:cxn>
                  <a:cxn ang="0">
                    <a:pos x="58" y="149"/>
                  </a:cxn>
                  <a:cxn ang="0">
                    <a:pos x="51" y="166"/>
                  </a:cxn>
                  <a:cxn ang="0">
                    <a:pos x="43" y="187"/>
                  </a:cxn>
                  <a:cxn ang="0">
                    <a:pos x="34" y="210"/>
                  </a:cxn>
                  <a:cxn ang="0">
                    <a:pos x="26" y="236"/>
                  </a:cxn>
                  <a:cxn ang="0">
                    <a:pos x="8" y="285"/>
                  </a:cxn>
                  <a:cxn ang="0">
                    <a:pos x="0" y="307"/>
                  </a:cxn>
                  <a:cxn ang="0">
                    <a:pos x="12" y="267"/>
                  </a:cxn>
                  <a:cxn ang="0">
                    <a:pos x="23" y="230"/>
                  </a:cxn>
                  <a:cxn ang="0">
                    <a:pos x="30" y="195"/>
                  </a:cxn>
                  <a:cxn ang="0">
                    <a:pos x="37" y="163"/>
                  </a:cxn>
                  <a:cxn ang="0">
                    <a:pos x="42" y="134"/>
                  </a:cxn>
                  <a:cxn ang="0">
                    <a:pos x="46" y="110"/>
                  </a:cxn>
                  <a:cxn ang="0">
                    <a:pos x="48" y="90"/>
                  </a:cxn>
                  <a:cxn ang="0">
                    <a:pos x="50" y="76"/>
                  </a:cxn>
                  <a:cxn ang="0">
                    <a:pos x="51" y="66"/>
                  </a:cxn>
                  <a:cxn ang="0">
                    <a:pos x="51" y="63"/>
                  </a:cxn>
                  <a:cxn ang="0">
                    <a:pos x="54" y="58"/>
                  </a:cxn>
                  <a:cxn ang="0">
                    <a:pos x="57" y="55"/>
                  </a:cxn>
                  <a:cxn ang="0">
                    <a:pos x="60" y="55"/>
                  </a:cxn>
                  <a:cxn ang="0">
                    <a:pos x="62" y="54"/>
                  </a:cxn>
                  <a:cxn ang="0">
                    <a:pos x="63" y="52"/>
                  </a:cxn>
                  <a:cxn ang="0">
                    <a:pos x="63" y="49"/>
                  </a:cxn>
                  <a:cxn ang="0">
                    <a:pos x="61" y="43"/>
                  </a:cxn>
                  <a:cxn ang="0">
                    <a:pos x="58" y="33"/>
                  </a:cxn>
                  <a:cxn ang="0">
                    <a:pos x="55" y="27"/>
                  </a:cxn>
                  <a:cxn ang="0">
                    <a:pos x="54" y="21"/>
                  </a:cxn>
                  <a:cxn ang="0">
                    <a:pos x="52" y="16"/>
                  </a:cxn>
                  <a:cxn ang="0">
                    <a:pos x="52" y="7"/>
                  </a:cxn>
                  <a:cxn ang="0">
                    <a:pos x="56" y="0"/>
                  </a:cxn>
                </a:cxnLst>
                <a:rect l="0" t="0" r="r" b="b"/>
                <a:pathLst>
                  <a:path w="69" h="307">
                    <a:moveTo>
                      <a:pt x="56" y="0"/>
                    </a:moveTo>
                    <a:lnTo>
                      <a:pt x="60" y="2"/>
                    </a:lnTo>
                    <a:lnTo>
                      <a:pt x="61" y="4"/>
                    </a:lnTo>
                    <a:lnTo>
                      <a:pt x="63" y="5"/>
                    </a:lnTo>
                    <a:lnTo>
                      <a:pt x="63" y="15"/>
                    </a:lnTo>
                    <a:lnTo>
                      <a:pt x="64" y="29"/>
                    </a:lnTo>
                    <a:lnTo>
                      <a:pt x="66" y="45"/>
                    </a:lnTo>
                    <a:lnTo>
                      <a:pt x="68" y="64"/>
                    </a:lnTo>
                    <a:lnTo>
                      <a:pt x="69" y="84"/>
                    </a:lnTo>
                    <a:lnTo>
                      <a:pt x="68" y="106"/>
                    </a:lnTo>
                    <a:lnTo>
                      <a:pt x="65" y="127"/>
                    </a:lnTo>
                    <a:lnTo>
                      <a:pt x="58" y="149"/>
                    </a:lnTo>
                    <a:lnTo>
                      <a:pt x="51" y="166"/>
                    </a:lnTo>
                    <a:lnTo>
                      <a:pt x="43" y="187"/>
                    </a:lnTo>
                    <a:lnTo>
                      <a:pt x="34" y="210"/>
                    </a:lnTo>
                    <a:lnTo>
                      <a:pt x="26" y="236"/>
                    </a:lnTo>
                    <a:lnTo>
                      <a:pt x="8" y="285"/>
                    </a:lnTo>
                    <a:lnTo>
                      <a:pt x="0" y="307"/>
                    </a:lnTo>
                    <a:lnTo>
                      <a:pt x="12" y="267"/>
                    </a:lnTo>
                    <a:lnTo>
                      <a:pt x="23" y="230"/>
                    </a:lnTo>
                    <a:lnTo>
                      <a:pt x="30" y="195"/>
                    </a:lnTo>
                    <a:lnTo>
                      <a:pt x="37" y="163"/>
                    </a:lnTo>
                    <a:lnTo>
                      <a:pt x="42" y="134"/>
                    </a:lnTo>
                    <a:lnTo>
                      <a:pt x="46" y="110"/>
                    </a:lnTo>
                    <a:lnTo>
                      <a:pt x="48" y="90"/>
                    </a:lnTo>
                    <a:lnTo>
                      <a:pt x="50" y="76"/>
                    </a:lnTo>
                    <a:lnTo>
                      <a:pt x="51" y="66"/>
                    </a:lnTo>
                    <a:lnTo>
                      <a:pt x="51" y="63"/>
                    </a:lnTo>
                    <a:lnTo>
                      <a:pt x="54" y="58"/>
                    </a:lnTo>
                    <a:lnTo>
                      <a:pt x="57" y="55"/>
                    </a:lnTo>
                    <a:lnTo>
                      <a:pt x="60" y="55"/>
                    </a:lnTo>
                    <a:lnTo>
                      <a:pt x="62" y="54"/>
                    </a:lnTo>
                    <a:lnTo>
                      <a:pt x="63" y="52"/>
                    </a:lnTo>
                    <a:lnTo>
                      <a:pt x="63" y="49"/>
                    </a:lnTo>
                    <a:lnTo>
                      <a:pt x="61" y="43"/>
                    </a:lnTo>
                    <a:lnTo>
                      <a:pt x="58" y="33"/>
                    </a:lnTo>
                    <a:lnTo>
                      <a:pt x="55" y="27"/>
                    </a:lnTo>
                    <a:lnTo>
                      <a:pt x="54" y="21"/>
                    </a:lnTo>
                    <a:lnTo>
                      <a:pt x="52" y="16"/>
                    </a:lnTo>
                    <a:lnTo>
                      <a:pt x="52" y="7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88"/>
              <p:cNvSpPr>
                <a:spLocks/>
              </p:cNvSpPr>
              <p:nvPr/>
            </p:nvSpPr>
            <p:spPr bwMode="auto">
              <a:xfrm>
                <a:off x="9630054" y="4776787"/>
                <a:ext cx="804863" cy="1951038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19" y="12"/>
                  </a:cxn>
                  <a:cxn ang="0">
                    <a:pos x="72" y="46"/>
                  </a:cxn>
                  <a:cxn ang="0">
                    <a:pos x="120" y="82"/>
                  </a:cxn>
                  <a:cxn ang="0">
                    <a:pos x="175" y="127"/>
                  </a:cxn>
                  <a:cxn ang="0">
                    <a:pos x="232" y="182"/>
                  </a:cxn>
                  <a:cxn ang="0">
                    <a:pos x="292" y="246"/>
                  </a:cxn>
                  <a:cxn ang="0">
                    <a:pos x="348" y="319"/>
                  </a:cxn>
                  <a:cxn ang="0">
                    <a:pos x="400" y="402"/>
                  </a:cxn>
                  <a:cxn ang="0">
                    <a:pos x="443" y="493"/>
                  </a:cxn>
                  <a:cxn ang="0">
                    <a:pos x="474" y="594"/>
                  </a:cxn>
                  <a:cxn ang="0">
                    <a:pos x="492" y="671"/>
                  </a:cxn>
                  <a:cxn ang="0">
                    <a:pos x="503" y="748"/>
                  </a:cxn>
                  <a:cxn ang="0">
                    <a:pos x="507" y="825"/>
                  </a:cxn>
                  <a:cxn ang="0">
                    <a:pos x="500" y="901"/>
                  </a:cxn>
                  <a:cxn ang="0">
                    <a:pos x="478" y="975"/>
                  </a:cxn>
                  <a:cxn ang="0">
                    <a:pos x="438" y="1050"/>
                  </a:cxn>
                  <a:cxn ang="0">
                    <a:pos x="377" y="1122"/>
                  </a:cxn>
                  <a:cxn ang="0">
                    <a:pos x="291" y="1194"/>
                  </a:cxn>
                  <a:cxn ang="0">
                    <a:pos x="238" y="1226"/>
                  </a:cxn>
                  <a:cxn ang="0">
                    <a:pos x="247" y="1207"/>
                  </a:cxn>
                  <a:cxn ang="0">
                    <a:pos x="261" y="1170"/>
                  </a:cxn>
                  <a:cxn ang="0">
                    <a:pos x="280" y="1118"/>
                  </a:cxn>
                  <a:cxn ang="0">
                    <a:pos x="300" y="1052"/>
                  </a:cxn>
                  <a:cxn ang="0">
                    <a:pos x="319" y="977"/>
                  </a:cxn>
                  <a:cxn ang="0">
                    <a:pos x="335" y="893"/>
                  </a:cxn>
                  <a:cxn ang="0">
                    <a:pos x="345" y="803"/>
                  </a:cxn>
                  <a:cxn ang="0">
                    <a:pos x="346" y="710"/>
                  </a:cxn>
                  <a:cxn ang="0">
                    <a:pos x="338" y="616"/>
                  </a:cxn>
                  <a:cxn ang="0">
                    <a:pos x="311" y="503"/>
                  </a:cxn>
                  <a:cxn ang="0">
                    <a:pos x="271" y="385"/>
                  </a:cxn>
                  <a:cxn ang="0">
                    <a:pos x="225" y="284"/>
                  </a:cxn>
                  <a:cxn ang="0">
                    <a:pos x="176" y="200"/>
                  </a:cxn>
                  <a:cxn ang="0">
                    <a:pos x="129" y="132"/>
                  </a:cxn>
                  <a:cxn ang="0">
                    <a:pos x="84" y="78"/>
                  </a:cxn>
                  <a:cxn ang="0">
                    <a:pos x="46" y="39"/>
                  </a:cxn>
                  <a:cxn ang="0">
                    <a:pos x="17" y="13"/>
                  </a:cxn>
                  <a:cxn ang="0">
                    <a:pos x="2" y="2"/>
                  </a:cxn>
                </a:cxnLst>
                <a:rect l="0" t="0" r="r" b="b"/>
                <a:pathLst>
                  <a:path w="507" h="1229">
                    <a:moveTo>
                      <a:pt x="0" y="0"/>
                    </a:moveTo>
                    <a:lnTo>
                      <a:pt x="2" y="1"/>
                    </a:lnTo>
                    <a:lnTo>
                      <a:pt x="9" y="5"/>
                    </a:lnTo>
                    <a:lnTo>
                      <a:pt x="19" y="12"/>
                    </a:lnTo>
                    <a:lnTo>
                      <a:pt x="34" y="20"/>
                    </a:lnTo>
                    <a:lnTo>
                      <a:pt x="72" y="46"/>
                    </a:lnTo>
                    <a:lnTo>
                      <a:pt x="95" y="62"/>
                    </a:lnTo>
                    <a:lnTo>
                      <a:pt x="120" y="82"/>
                    </a:lnTo>
                    <a:lnTo>
                      <a:pt x="146" y="102"/>
                    </a:lnTo>
                    <a:lnTo>
                      <a:pt x="175" y="127"/>
                    </a:lnTo>
                    <a:lnTo>
                      <a:pt x="203" y="153"/>
                    </a:lnTo>
                    <a:lnTo>
                      <a:pt x="232" y="182"/>
                    </a:lnTo>
                    <a:lnTo>
                      <a:pt x="262" y="213"/>
                    </a:lnTo>
                    <a:lnTo>
                      <a:pt x="292" y="246"/>
                    </a:lnTo>
                    <a:lnTo>
                      <a:pt x="320" y="281"/>
                    </a:lnTo>
                    <a:lnTo>
                      <a:pt x="348" y="319"/>
                    </a:lnTo>
                    <a:lnTo>
                      <a:pt x="375" y="359"/>
                    </a:lnTo>
                    <a:lnTo>
                      <a:pt x="400" y="402"/>
                    </a:lnTo>
                    <a:lnTo>
                      <a:pt x="422" y="446"/>
                    </a:lnTo>
                    <a:lnTo>
                      <a:pt x="443" y="493"/>
                    </a:lnTo>
                    <a:lnTo>
                      <a:pt x="460" y="543"/>
                    </a:lnTo>
                    <a:lnTo>
                      <a:pt x="474" y="594"/>
                    </a:lnTo>
                    <a:lnTo>
                      <a:pt x="483" y="633"/>
                    </a:lnTo>
                    <a:lnTo>
                      <a:pt x="492" y="671"/>
                    </a:lnTo>
                    <a:lnTo>
                      <a:pt x="499" y="710"/>
                    </a:lnTo>
                    <a:lnTo>
                      <a:pt x="503" y="748"/>
                    </a:lnTo>
                    <a:lnTo>
                      <a:pt x="506" y="787"/>
                    </a:lnTo>
                    <a:lnTo>
                      <a:pt x="507" y="825"/>
                    </a:lnTo>
                    <a:lnTo>
                      <a:pt x="505" y="863"/>
                    </a:lnTo>
                    <a:lnTo>
                      <a:pt x="500" y="901"/>
                    </a:lnTo>
                    <a:lnTo>
                      <a:pt x="491" y="938"/>
                    </a:lnTo>
                    <a:lnTo>
                      <a:pt x="478" y="975"/>
                    </a:lnTo>
                    <a:lnTo>
                      <a:pt x="460" y="1012"/>
                    </a:lnTo>
                    <a:lnTo>
                      <a:pt x="438" y="1050"/>
                    </a:lnTo>
                    <a:lnTo>
                      <a:pt x="410" y="1086"/>
                    </a:lnTo>
                    <a:lnTo>
                      <a:pt x="377" y="1122"/>
                    </a:lnTo>
                    <a:lnTo>
                      <a:pt x="337" y="1158"/>
                    </a:lnTo>
                    <a:lnTo>
                      <a:pt x="291" y="1194"/>
                    </a:lnTo>
                    <a:lnTo>
                      <a:pt x="237" y="1229"/>
                    </a:lnTo>
                    <a:lnTo>
                      <a:pt x="238" y="1226"/>
                    </a:lnTo>
                    <a:lnTo>
                      <a:pt x="242" y="1220"/>
                    </a:lnTo>
                    <a:lnTo>
                      <a:pt x="247" y="1207"/>
                    </a:lnTo>
                    <a:lnTo>
                      <a:pt x="254" y="1190"/>
                    </a:lnTo>
                    <a:lnTo>
                      <a:pt x="261" y="1170"/>
                    </a:lnTo>
                    <a:lnTo>
                      <a:pt x="270" y="1145"/>
                    </a:lnTo>
                    <a:lnTo>
                      <a:pt x="280" y="1118"/>
                    </a:lnTo>
                    <a:lnTo>
                      <a:pt x="290" y="1087"/>
                    </a:lnTo>
                    <a:lnTo>
                      <a:pt x="300" y="1052"/>
                    </a:lnTo>
                    <a:lnTo>
                      <a:pt x="310" y="1016"/>
                    </a:lnTo>
                    <a:lnTo>
                      <a:pt x="319" y="977"/>
                    </a:lnTo>
                    <a:lnTo>
                      <a:pt x="328" y="936"/>
                    </a:lnTo>
                    <a:lnTo>
                      <a:pt x="335" y="893"/>
                    </a:lnTo>
                    <a:lnTo>
                      <a:pt x="340" y="849"/>
                    </a:lnTo>
                    <a:lnTo>
                      <a:pt x="345" y="803"/>
                    </a:lnTo>
                    <a:lnTo>
                      <a:pt x="347" y="757"/>
                    </a:lnTo>
                    <a:lnTo>
                      <a:pt x="346" y="710"/>
                    </a:lnTo>
                    <a:lnTo>
                      <a:pt x="343" y="662"/>
                    </a:lnTo>
                    <a:lnTo>
                      <a:pt x="338" y="616"/>
                    </a:lnTo>
                    <a:lnTo>
                      <a:pt x="329" y="569"/>
                    </a:lnTo>
                    <a:lnTo>
                      <a:pt x="311" y="503"/>
                    </a:lnTo>
                    <a:lnTo>
                      <a:pt x="293" y="442"/>
                    </a:lnTo>
                    <a:lnTo>
                      <a:pt x="271" y="385"/>
                    </a:lnTo>
                    <a:lnTo>
                      <a:pt x="249" y="332"/>
                    </a:lnTo>
                    <a:lnTo>
                      <a:pt x="225" y="284"/>
                    </a:lnTo>
                    <a:lnTo>
                      <a:pt x="201" y="240"/>
                    </a:lnTo>
                    <a:lnTo>
                      <a:pt x="176" y="200"/>
                    </a:lnTo>
                    <a:lnTo>
                      <a:pt x="152" y="164"/>
                    </a:lnTo>
                    <a:lnTo>
                      <a:pt x="129" y="132"/>
                    </a:lnTo>
                    <a:lnTo>
                      <a:pt x="105" y="102"/>
                    </a:lnTo>
                    <a:lnTo>
                      <a:pt x="84" y="78"/>
                    </a:lnTo>
                    <a:lnTo>
                      <a:pt x="64" y="56"/>
                    </a:lnTo>
                    <a:lnTo>
                      <a:pt x="46" y="39"/>
                    </a:lnTo>
                    <a:lnTo>
                      <a:pt x="30" y="24"/>
                    </a:lnTo>
                    <a:lnTo>
                      <a:pt x="17" y="13"/>
                    </a:lnTo>
                    <a:lnTo>
                      <a:pt x="8" y="6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25000"/>
                  <a:alpha val="13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8934729" y="4494212"/>
                <a:ext cx="750888" cy="236538"/>
                <a:chOff x="8934729" y="4494212"/>
                <a:chExt cx="750888" cy="236538"/>
              </a:xfrm>
            </p:grpSpPr>
            <p:sp>
              <p:nvSpPr>
                <p:cNvPr id="178" name="Freeform 90"/>
                <p:cNvSpPr>
                  <a:spLocks/>
                </p:cNvSpPr>
                <p:nvPr/>
              </p:nvSpPr>
              <p:spPr bwMode="auto">
                <a:xfrm>
                  <a:off x="8936317" y="4589462"/>
                  <a:ext cx="749300" cy="128588"/>
                </a:xfrm>
                <a:custGeom>
                  <a:avLst/>
                  <a:gdLst/>
                  <a:ahLst/>
                  <a:cxnLst>
                    <a:cxn ang="0">
                      <a:pos x="423" y="0"/>
                    </a:cxn>
                    <a:cxn ang="0">
                      <a:pos x="430" y="0"/>
                    </a:cxn>
                    <a:cxn ang="0">
                      <a:pos x="424" y="2"/>
                    </a:cxn>
                    <a:cxn ang="0">
                      <a:pos x="423" y="5"/>
                    </a:cxn>
                    <a:cxn ang="0">
                      <a:pos x="426" y="9"/>
                    </a:cxn>
                    <a:cxn ang="0">
                      <a:pos x="431" y="14"/>
                    </a:cxn>
                    <a:cxn ang="0">
                      <a:pos x="439" y="19"/>
                    </a:cxn>
                    <a:cxn ang="0">
                      <a:pos x="447" y="25"/>
                    </a:cxn>
                    <a:cxn ang="0">
                      <a:pos x="455" y="31"/>
                    </a:cxn>
                    <a:cxn ang="0">
                      <a:pos x="463" y="36"/>
                    </a:cxn>
                    <a:cxn ang="0">
                      <a:pos x="469" y="41"/>
                    </a:cxn>
                    <a:cxn ang="0">
                      <a:pos x="472" y="44"/>
                    </a:cxn>
                    <a:cxn ang="0">
                      <a:pos x="471" y="46"/>
                    </a:cxn>
                    <a:cxn ang="0">
                      <a:pos x="463" y="49"/>
                    </a:cxn>
                    <a:cxn ang="0">
                      <a:pos x="452" y="53"/>
                    </a:cxn>
                    <a:cxn ang="0">
                      <a:pos x="435" y="57"/>
                    </a:cxn>
                    <a:cxn ang="0">
                      <a:pos x="414" y="61"/>
                    </a:cxn>
                    <a:cxn ang="0">
                      <a:pos x="389" y="65"/>
                    </a:cxn>
                    <a:cxn ang="0">
                      <a:pos x="359" y="69"/>
                    </a:cxn>
                    <a:cxn ang="0">
                      <a:pos x="325" y="73"/>
                    </a:cxn>
                    <a:cxn ang="0">
                      <a:pos x="285" y="76"/>
                    </a:cxn>
                    <a:cxn ang="0">
                      <a:pos x="240" y="78"/>
                    </a:cxn>
                    <a:cxn ang="0">
                      <a:pos x="190" y="80"/>
                    </a:cxn>
                    <a:cxn ang="0">
                      <a:pos x="134" y="81"/>
                    </a:cxn>
                    <a:cxn ang="0">
                      <a:pos x="74" y="81"/>
                    </a:cxn>
                    <a:cxn ang="0">
                      <a:pos x="8" y="80"/>
                    </a:cxn>
                    <a:cxn ang="0">
                      <a:pos x="2" y="80"/>
                    </a:cxn>
                    <a:cxn ang="0">
                      <a:pos x="2" y="78"/>
                    </a:cxn>
                    <a:cxn ang="0">
                      <a:pos x="1" y="74"/>
                    </a:cxn>
                    <a:cxn ang="0">
                      <a:pos x="0" y="67"/>
                    </a:cxn>
                    <a:cxn ang="0">
                      <a:pos x="0" y="59"/>
                    </a:cxn>
                    <a:cxn ang="0">
                      <a:pos x="1" y="50"/>
                    </a:cxn>
                    <a:cxn ang="0">
                      <a:pos x="3" y="43"/>
                    </a:cxn>
                    <a:cxn ang="0">
                      <a:pos x="7" y="36"/>
                    </a:cxn>
                    <a:cxn ang="0">
                      <a:pos x="12" y="32"/>
                    </a:cxn>
                    <a:cxn ang="0">
                      <a:pos x="20" y="30"/>
                    </a:cxn>
                    <a:cxn ang="0">
                      <a:pos x="28" y="30"/>
                    </a:cxn>
                    <a:cxn ang="0">
                      <a:pos x="41" y="29"/>
                    </a:cxn>
                    <a:cxn ang="0">
                      <a:pos x="59" y="28"/>
                    </a:cxn>
                    <a:cxn ang="0">
                      <a:pos x="81" y="26"/>
                    </a:cxn>
                    <a:cxn ang="0">
                      <a:pos x="106" y="25"/>
                    </a:cxn>
                    <a:cxn ang="0">
                      <a:pos x="134" y="23"/>
                    </a:cxn>
                    <a:cxn ang="0">
                      <a:pos x="165" y="20"/>
                    </a:cxn>
                    <a:cxn ang="0">
                      <a:pos x="196" y="18"/>
                    </a:cxn>
                    <a:cxn ang="0">
                      <a:pos x="228" y="15"/>
                    </a:cxn>
                    <a:cxn ang="0">
                      <a:pos x="291" y="11"/>
                    </a:cxn>
                    <a:cxn ang="0">
                      <a:pos x="321" y="8"/>
                    </a:cxn>
                    <a:cxn ang="0">
                      <a:pos x="348" y="6"/>
                    </a:cxn>
                    <a:cxn ang="0">
                      <a:pos x="373" y="4"/>
                    </a:cxn>
                    <a:cxn ang="0">
                      <a:pos x="394" y="3"/>
                    </a:cxn>
                    <a:cxn ang="0">
                      <a:pos x="412" y="1"/>
                    </a:cxn>
                    <a:cxn ang="0">
                      <a:pos x="423" y="0"/>
                    </a:cxn>
                  </a:cxnLst>
                  <a:rect l="0" t="0" r="r" b="b"/>
                  <a:pathLst>
                    <a:path w="472" h="81">
                      <a:moveTo>
                        <a:pt x="423" y="0"/>
                      </a:moveTo>
                      <a:lnTo>
                        <a:pt x="430" y="0"/>
                      </a:lnTo>
                      <a:lnTo>
                        <a:pt x="424" y="2"/>
                      </a:lnTo>
                      <a:lnTo>
                        <a:pt x="423" y="5"/>
                      </a:lnTo>
                      <a:lnTo>
                        <a:pt x="426" y="9"/>
                      </a:lnTo>
                      <a:lnTo>
                        <a:pt x="431" y="14"/>
                      </a:lnTo>
                      <a:lnTo>
                        <a:pt x="439" y="19"/>
                      </a:lnTo>
                      <a:lnTo>
                        <a:pt x="447" y="25"/>
                      </a:lnTo>
                      <a:lnTo>
                        <a:pt x="455" y="31"/>
                      </a:lnTo>
                      <a:lnTo>
                        <a:pt x="463" y="36"/>
                      </a:lnTo>
                      <a:lnTo>
                        <a:pt x="469" y="41"/>
                      </a:lnTo>
                      <a:lnTo>
                        <a:pt x="472" y="44"/>
                      </a:lnTo>
                      <a:lnTo>
                        <a:pt x="471" y="46"/>
                      </a:lnTo>
                      <a:lnTo>
                        <a:pt x="463" y="49"/>
                      </a:lnTo>
                      <a:lnTo>
                        <a:pt x="452" y="53"/>
                      </a:lnTo>
                      <a:lnTo>
                        <a:pt x="435" y="57"/>
                      </a:lnTo>
                      <a:lnTo>
                        <a:pt x="414" y="61"/>
                      </a:lnTo>
                      <a:lnTo>
                        <a:pt x="389" y="65"/>
                      </a:lnTo>
                      <a:lnTo>
                        <a:pt x="359" y="69"/>
                      </a:lnTo>
                      <a:lnTo>
                        <a:pt x="325" y="73"/>
                      </a:lnTo>
                      <a:lnTo>
                        <a:pt x="285" y="76"/>
                      </a:lnTo>
                      <a:lnTo>
                        <a:pt x="240" y="78"/>
                      </a:lnTo>
                      <a:lnTo>
                        <a:pt x="190" y="80"/>
                      </a:lnTo>
                      <a:lnTo>
                        <a:pt x="134" y="81"/>
                      </a:lnTo>
                      <a:lnTo>
                        <a:pt x="74" y="81"/>
                      </a:lnTo>
                      <a:lnTo>
                        <a:pt x="8" y="80"/>
                      </a:lnTo>
                      <a:lnTo>
                        <a:pt x="2" y="80"/>
                      </a:lnTo>
                      <a:lnTo>
                        <a:pt x="2" y="78"/>
                      </a:lnTo>
                      <a:lnTo>
                        <a:pt x="1" y="74"/>
                      </a:lnTo>
                      <a:lnTo>
                        <a:pt x="0" y="67"/>
                      </a:lnTo>
                      <a:lnTo>
                        <a:pt x="0" y="59"/>
                      </a:lnTo>
                      <a:lnTo>
                        <a:pt x="1" y="50"/>
                      </a:lnTo>
                      <a:lnTo>
                        <a:pt x="3" y="43"/>
                      </a:lnTo>
                      <a:lnTo>
                        <a:pt x="7" y="36"/>
                      </a:lnTo>
                      <a:lnTo>
                        <a:pt x="12" y="32"/>
                      </a:lnTo>
                      <a:lnTo>
                        <a:pt x="20" y="30"/>
                      </a:lnTo>
                      <a:lnTo>
                        <a:pt x="28" y="30"/>
                      </a:lnTo>
                      <a:lnTo>
                        <a:pt x="41" y="29"/>
                      </a:lnTo>
                      <a:lnTo>
                        <a:pt x="59" y="28"/>
                      </a:lnTo>
                      <a:lnTo>
                        <a:pt x="81" y="26"/>
                      </a:lnTo>
                      <a:lnTo>
                        <a:pt x="106" y="25"/>
                      </a:lnTo>
                      <a:lnTo>
                        <a:pt x="134" y="23"/>
                      </a:lnTo>
                      <a:lnTo>
                        <a:pt x="165" y="20"/>
                      </a:lnTo>
                      <a:lnTo>
                        <a:pt x="196" y="18"/>
                      </a:lnTo>
                      <a:lnTo>
                        <a:pt x="228" y="15"/>
                      </a:lnTo>
                      <a:lnTo>
                        <a:pt x="291" y="11"/>
                      </a:lnTo>
                      <a:lnTo>
                        <a:pt x="321" y="8"/>
                      </a:lnTo>
                      <a:lnTo>
                        <a:pt x="348" y="6"/>
                      </a:lnTo>
                      <a:lnTo>
                        <a:pt x="373" y="4"/>
                      </a:lnTo>
                      <a:lnTo>
                        <a:pt x="394" y="3"/>
                      </a:lnTo>
                      <a:lnTo>
                        <a:pt x="412" y="1"/>
                      </a:lnTo>
                      <a:lnTo>
                        <a:pt x="423" y="0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91"/>
                <p:cNvSpPr>
                  <a:spLocks/>
                </p:cNvSpPr>
                <p:nvPr/>
              </p:nvSpPr>
              <p:spPr bwMode="auto">
                <a:xfrm>
                  <a:off x="9034742" y="4643437"/>
                  <a:ext cx="153988" cy="84138"/>
                </a:xfrm>
                <a:custGeom>
                  <a:avLst/>
                  <a:gdLst/>
                  <a:ahLst/>
                  <a:cxnLst>
                    <a:cxn ang="0">
                      <a:pos x="27" y="0"/>
                    </a:cxn>
                    <a:cxn ang="0">
                      <a:pos x="39" y="2"/>
                    </a:cxn>
                    <a:cxn ang="0">
                      <a:pos x="50" y="7"/>
                    </a:cxn>
                    <a:cxn ang="0">
                      <a:pos x="56" y="12"/>
                    </a:cxn>
                    <a:cxn ang="0">
                      <a:pos x="63" y="17"/>
                    </a:cxn>
                    <a:cxn ang="0">
                      <a:pos x="78" y="31"/>
                    </a:cxn>
                    <a:cxn ang="0">
                      <a:pos x="86" y="37"/>
                    </a:cxn>
                    <a:cxn ang="0">
                      <a:pos x="92" y="42"/>
                    </a:cxn>
                    <a:cxn ang="0">
                      <a:pos x="96" y="44"/>
                    </a:cxn>
                    <a:cxn ang="0">
                      <a:pos x="97" y="46"/>
                    </a:cxn>
                    <a:cxn ang="0">
                      <a:pos x="93" y="48"/>
                    </a:cxn>
                    <a:cxn ang="0">
                      <a:pos x="86" y="50"/>
                    </a:cxn>
                    <a:cxn ang="0">
                      <a:pos x="76" y="52"/>
                    </a:cxn>
                    <a:cxn ang="0">
                      <a:pos x="65" y="53"/>
                    </a:cxn>
                    <a:cxn ang="0">
                      <a:pos x="52" y="52"/>
                    </a:cxn>
                    <a:cxn ang="0">
                      <a:pos x="50" y="51"/>
                    </a:cxn>
                    <a:cxn ang="0">
                      <a:pos x="40" y="41"/>
                    </a:cxn>
                    <a:cxn ang="0">
                      <a:pos x="32" y="34"/>
                    </a:cxn>
                    <a:cxn ang="0">
                      <a:pos x="15" y="18"/>
                    </a:cxn>
                    <a:cxn ang="0">
                      <a:pos x="7" y="11"/>
                    </a:cxn>
                    <a:cxn ang="0">
                      <a:pos x="0" y="6"/>
                    </a:cxn>
                    <a:cxn ang="0">
                      <a:pos x="2" y="5"/>
                    </a:cxn>
                    <a:cxn ang="0">
                      <a:pos x="9" y="3"/>
                    </a:cxn>
                    <a:cxn ang="0">
                      <a:pos x="18" y="1"/>
                    </a:cxn>
                    <a:cxn ang="0">
                      <a:pos x="27" y="0"/>
                    </a:cxn>
                  </a:cxnLst>
                  <a:rect l="0" t="0" r="r" b="b"/>
                  <a:pathLst>
                    <a:path w="97" h="53">
                      <a:moveTo>
                        <a:pt x="27" y="0"/>
                      </a:moveTo>
                      <a:lnTo>
                        <a:pt x="39" y="2"/>
                      </a:lnTo>
                      <a:lnTo>
                        <a:pt x="50" y="7"/>
                      </a:lnTo>
                      <a:lnTo>
                        <a:pt x="56" y="12"/>
                      </a:lnTo>
                      <a:lnTo>
                        <a:pt x="63" y="17"/>
                      </a:lnTo>
                      <a:lnTo>
                        <a:pt x="78" y="31"/>
                      </a:lnTo>
                      <a:lnTo>
                        <a:pt x="86" y="37"/>
                      </a:lnTo>
                      <a:lnTo>
                        <a:pt x="92" y="42"/>
                      </a:lnTo>
                      <a:lnTo>
                        <a:pt x="96" y="44"/>
                      </a:lnTo>
                      <a:lnTo>
                        <a:pt x="97" y="46"/>
                      </a:lnTo>
                      <a:lnTo>
                        <a:pt x="93" y="48"/>
                      </a:lnTo>
                      <a:lnTo>
                        <a:pt x="86" y="50"/>
                      </a:lnTo>
                      <a:lnTo>
                        <a:pt x="76" y="52"/>
                      </a:lnTo>
                      <a:lnTo>
                        <a:pt x="65" y="53"/>
                      </a:lnTo>
                      <a:lnTo>
                        <a:pt x="52" y="52"/>
                      </a:lnTo>
                      <a:lnTo>
                        <a:pt x="50" y="51"/>
                      </a:lnTo>
                      <a:lnTo>
                        <a:pt x="40" y="41"/>
                      </a:lnTo>
                      <a:lnTo>
                        <a:pt x="32" y="34"/>
                      </a:lnTo>
                      <a:lnTo>
                        <a:pt x="15" y="18"/>
                      </a:lnTo>
                      <a:lnTo>
                        <a:pt x="7" y="11"/>
                      </a:lnTo>
                      <a:lnTo>
                        <a:pt x="0" y="6"/>
                      </a:lnTo>
                      <a:lnTo>
                        <a:pt x="2" y="5"/>
                      </a:lnTo>
                      <a:lnTo>
                        <a:pt x="9" y="3"/>
                      </a:lnTo>
                      <a:lnTo>
                        <a:pt x="18" y="1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92"/>
                <p:cNvSpPr>
                  <a:spLocks/>
                </p:cNvSpPr>
                <p:nvPr/>
              </p:nvSpPr>
              <p:spPr bwMode="auto">
                <a:xfrm>
                  <a:off x="8945842" y="4648200"/>
                  <a:ext cx="147638" cy="82550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36" y="1"/>
                    </a:cxn>
                    <a:cxn ang="0">
                      <a:pos x="47" y="7"/>
                    </a:cxn>
                    <a:cxn ang="0">
                      <a:pos x="53" y="12"/>
                    </a:cxn>
                    <a:cxn ang="0">
                      <a:pos x="60" y="17"/>
                    </a:cxn>
                    <a:cxn ang="0">
                      <a:pos x="76" y="31"/>
                    </a:cxn>
                    <a:cxn ang="0">
                      <a:pos x="83" y="37"/>
                    </a:cxn>
                    <a:cxn ang="0">
                      <a:pos x="89" y="42"/>
                    </a:cxn>
                    <a:cxn ang="0">
                      <a:pos x="93" y="44"/>
                    </a:cxn>
                    <a:cxn ang="0">
                      <a:pos x="93" y="46"/>
                    </a:cxn>
                    <a:cxn ang="0">
                      <a:pos x="89" y="48"/>
                    </a:cxn>
                    <a:cxn ang="0">
                      <a:pos x="83" y="50"/>
                    </a:cxn>
                    <a:cxn ang="0">
                      <a:pos x="73" y="51"/>
                    </a:cxn>
                    <a:cxn ang="0">
                      <a:pos x="62" y="52"/>
                    </a:cxn>
                    <a:cxn ang="0">
                      <a:pos x="49" y="51"/>
                    </a:cxn>
                    <a:cxn ang="0">
                      <a:pos x="47" y="50"/>
                    </a:cxn>
                    <a:cxn ang="0">
                      <a:pos x="43" y="46"/>
                    </a:cxn>
                    <a:cxn ang="0">
                      <a:pos x="35" y="39"/>
                    </a:cxn>
                    <a:cxn ang="0">
                      <a:pos x="26" y="31"/>
                    </a:cxn>
                    <a:cxn ang="0">
                      <a:pos x="17" y="22"/>
                    </a:cxn>
                    <a:cxn ang="0">
                      <a:pos x="7" y="14"/>
                    </a:cxn>
                    <a:cxn ang="0">
                      <a:pos x="0" y="7"/>
                    </a:cxn>
                    <a:cxn ang="0">
                      <a:pos x="3" y="4"/>
                    </a:cxn>
                    <a:cxn ang="0">
                      <a:pos x="12" y="1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93" h="52">
                      <a:moveTo>
                        <a:pt x="23" y="0"/>
                      </a:moveTo>
                      <a:lnTo>
                        <a:pt x="36" y="1"/>
                      </a:lnTo>
                      <a:lnTo>
                        <a:pt x="47" y="7"/>
                      </a:lnTo>
                      <a:lnTo>
                        <a:pt x="53" y="12"/>
                      </a:lnTo>
                      <a:lnTo>
                        <a:pt x="60" y="17"/>
                      </a:lnTo>
                      <a:lnTo>
                        <a:pt x="76" y="31"/>
                      </a:lnTo>
                      <a:lnTo>
                        <a:pt x="83" y="37"/>
                      </a:lnTo>
                      <a:lnTo>
                        <a:pt x="89" y="42"/>
                      </a:lnTo>
                      <a:lnTo>
                        <a:pt x="93" y="44"/>
                      </a:lnTo>
                      <a:lnTo>
                        <a:pt x="93" y="46"/>
                      </a:lnTo>
                      <a:lnTo>
                        <a:pt x="89" y="48"/>
                      </a:lnTo>
                      <a:lnTo>
                        <a:pt x="83" y="50"/>
                      </a:lnTo>
                      <a:lnTo>
                        <a:pt x="73" y="51"/>
                      </a:lnTo>
                      <a:lnTo>
                        <a:pt x="62" y="52"/>
                      </a:lnTo>
                      <a:lnTo>
                        <a:pt x="49" y="51"/>
                      </a:lnTo>
                      <a:lnTo>
                        <a:pt x="47" y="50"/>
                      </a:lnTo>
                      <a:lnTo>
                        <a:pt x="43" y="46"/>
                      </a:lnTo>
                      <a:lnTo>
                        <a:pt x="35" y="39"/>
                      </a:lnTo>
                      <a:lnTo>
                        <a:pt x="26" y="31"/>
                      </a:lnTo>
                      <a:lnTo>
                        <a:pt x="17" y="22"/>
                      </a:lnTo>
                      <a:lnTo>
                        <a:pt x="7" y="14"/>
                      </a:lnTo>
                      <a:lnTo>
                        <a:pt x="0" y="7"/>
                      </a:lnTo>
                      <a:lnTo>
                        <a:pt x="3" y="4"/>
                      </a:lnTo>
                      <a:lnTo>
                        <a:pt x="12" y="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93"/>
                <p:cNvSpPr>
                  <a:spLocks/>
                </p:cNvSpPr>
                <p:nvPr/>
              </p:nvSpPr>
              <p:spPr bwMode="auto">
                <a:xfrm>
                  <a:off x="8934729" y="4670425"/>
                  <a:ext cx="63500" cy="60325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0" y="7"/>
                    </a:cxn>
                    <a:cxn ang="0">
                      <a:pos x="28" y="21"/>
                    </a:cxn>
                    <a:cxn ang="0">
                      <a:pos x="35" y="27"/>
                    </a:cxn>
                    <a:cxn ang="0">
                      <a:pos x="39" y="30"/>
                    </a:cxn>
                    <a:cxn ang="0">
                      <a:pos x="40" y="32"/>
                    </a:cxn>
                    <a:cxn ang="0">
                      <a:pos x="35" y="35"/>
                    </a:cxn>
                    <a:cxn ang="0">
                      <a:pos x="27" y="36"/>
                    </a:cxn>
                    <a:cxn ang="0">
                      <a:pos x="15" y="38"/>
                    </a:cxn>
                    <a:cxn ang="0">
                      <a:pos x="3" y="38"/>
                    </a:cxn>
                    <a:cxn ang="0">
                      <a:pos x="3" y="36"/>
                    </a:cxn>
                    <a:cxn ang="0">
                      <a:pos x="0" y="22"/>
                    </a:cxn>
                    <a:cxn ang="0">
                      <a:pos x="0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0" h="38">
                      <a:moveTo>
                        <a:pt x="3" y="0"/>
                      </a:moveTo>
                      <a:lnTo>
                        <a:pt x="10" y="7"/>
                      </a:lnTo>
                      <a:lnTo>
                        <a:pt x="28" y="21"/>
                      </a:lnTo>
                      <a:lnTo>
                        <a:pt x="35" y="27"/>
                      </a:lnTo>
                      <a:lnTo>
                        <a:pt x="39" y="30"/>
                      </a:lnTo>
                      <a:lnTo>
                        <a:pt x="40" y="32"/>
                      </a:lnTo>
                      <a:lnTo>
                        <a:pt x="35" y="35"/>
                      </a:lnTo>
                      <a:lnTo>
                        <a:pt x="27" y="36"/>
                      </a:lnTo>
                      <a:lnTo>
                        <a:pt x="15" y="38"/>
                      </a:lnTo>
                      <a:lnTo>
                        <a:pt x="3" y="38"/>
                      </a:lnTo>
                      <a:lnTo>
                        <a:pt x="3" y="36"/>
                      </a:lnTo>
                      <a:lnTo>
                        <a:pt x="0" y="22"/>
                      </a:lnTo>
                      <a:lnTo>
                        <a:pt x="0" y="9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94"/>
                <p:cNvSpPr>
                  <a:spLocks/>
                </p:cNvSpPr>
                <p:nvPr/>
              </p:nvSpPr>
              <p:spPr bwMode="auto">
                <a:xfrm>
                  <a:off x="9126817" y="4643437"/>
                  <a:ext cx="152400" cy="84138"/>
                </a:xfrm>
                <a:custGeom>
                  <a:avLst/>
                  <a:gdLst/>
                  <a:ahLst/>
                  <a:cxnLst>
                    <a:cxn ang="0">
                      <a:pos x="28" y="0"/>
                    </a:cxn>
                    <a:cxn ang="0">
                      <a:pos x="40" y="2"/>
                    </a:cxn>
                    <a:cxn ang="0">
                      <a:pos x="50" y="7"/>
                    </a:cxn>
                    <a:cxn ang="0">
                      <a:pos x="56" y="12"/>
                    </a:cxn>
                    <a:cxn ang="0">
                      <a:pos x="63" y="17"/>
                    </a:cxn>
                    <a:cxn ang="0">
                      <a:pos x="79" y="31"/>
                    </a:cxn>
                    <a:cxn ang="0">
                      <a:pos x="86" y="37"/>
                    </a:cxn>
                    <a:cxn ang="0">
                      <a:pos x="91" y="42"/>
                    </a:cxn>
                    <a:cxn ang="0">
                      <a:pos x="95" y="44"/>
                    </a:cxn>
                    <a:cxn ang="0">
                      <a:pos x="96" y="46"/>
                    </a:cxn>
                    <a:cxn ang="0">
                      <a:pos x="92" y="48"/>
                    </a:cxn>
                    <a:cxn ang="0">
                      <a:pos x="86" y="50"/>
                    </a:cxn>
                    <a:cxn ang="0">
                      <a:pos x="76" y="52"/>
                    </a:cxn>
                    <a:cxn ang="0">
                      <a:pos x="64" y="53"/>
                    </a:cxn>
                    <a:cxn ang="0">
                      <a:pos x="52" y="52"/>
                    </a:cxn>
                    <a:cxn ang="0">
                      <a:pos x="50" y="51"/>
                    </a:cxn>
                    <a:cxn ang="0">
                      <a:pos x="47" y="47"/>
                    </a:cxn>
                    <a:cxn ang="0">
                      <a:pos x="40" y="41"/>
                    </a:cxn>
                    <a:cxn ang="0">
                      <a:pos x="32" y="34"/>
                    </a:cxn>
                    <a:cxn ang="0">
                      <a:pos x="24" y="26"/>
                    </a:cxn>
                    <a:cxn ang="0">
                      <a:pos x="15" y="18"/>
                    </a:cxn>
                    <a:cxn ang="0">
                      <a:pos x="7" y="11"/>
                    </a:cxn>
                    <a:cxn ang="0">
                      <a:pos x="0" y="6"/>
                    </a:cxn>
                    <a:cxn ang="0">
                      <a:pos x="2" y="5"/>
                    </a:cxn>
                    <a:cxn ang="0">
                      <a:pos x="9" y="3"/>
                    </a:cxn>
                    <a:cxn ang="0">
                      <a:pos x="17" y="1"/>
                    </a:cxn>
                    <a:cxn ang="0">
                      <a:pos x="28" y="0"/>
                    </a:cxn>
                  </a:cxnLst>
                  <a:rect l="0" t="0" r="r" b="b"/>
                  <a:pathLst>
                    <a:path w="96" h="53">
                      <a:moveTo>
                        <a:pt x="28" y="0"/>
                      </a:moveTo>
                      <a:lnTo>
                        <a:pt x="40" y="2"/>
                      </a:lnTo>
                      <a:lnTo>
                        <a:pt x="50" y="7"/>
                      </a:lnTo>
                      <a:lnTo>
                        <a:pt x="56" y="12"/>
                      </a:lnTo>
                      <a:lnTo>
                        <a:pt x="63" y="17"/>
                      </a:lnTo>
                      <a:lnTo>
                        <a:pt x="79" y="31"/>
                      </a:lnTo>
                      <a:lnTo>
                        <a:pt x="86" y="37"/>
                      </a:lnTo>
                      <a:lnTo>
                        <a:pt x="91" y="42"/>
                      </a:lnTo>
                      <a:lnTo>
                        <a:pt x="95" y="44"/>
                      </a:lnTo>
                      <a:lnTo>
                        <a:pt x="96" y="46"/>
                      </a:lnTo>
                      <a:lnTo>
                        <a:pt x="92" y="48"/>
                      </a:lnTo>
                      <a:lnTo>
                        <a:pt x="86" y="50"/>
                      </a:lnTo>
                      <a:lnTo>
                        <a:pt x="76" y="52"/>
                      </a:lnTo>
                      <a:lnTo>
                        <a:pt x="64" y="53"/>
                      </a:lnTo>
                      <a:lnTo>
                        <a:pt x="52" y="52"/>
                      </a:lnTo>
                      <a:lnTo>
                        <a:pt x="50" y="51"/>
                      </a:lnTo>
                      <a:lnTo>
                        <a:pt x="47" y="47"/>
                      </a:lnTo>
                      <a:lnTo>
                        <a:pt x="40" y="41"/>
                      </a:lnTo>
                      <a:lnTo>
                        <a:pt x="32" y="34"/>
                      </a:lnTo>
                      <a:lnTo>
                        <a:pt x="24" y="26"/>
                      </a:lnTo>
                      <a:lnTo>
                        <a:pt x="15" y="18"/>
                      </a:lnTo>
                      <a:lnTo>
                        <a:pt x="7" y="11"/>
                      </a:lnTo>
                      <a:lnTo>
                        <a:pt x="0" y="6"/>
                      </a:lnTo>
                      <a:lnTo>
                        <a:pt x="2" y="5"/>
                      </a:lnTo>
                      <a:lnTo>
                        <a:pt x="9" y="3"/>
                      </a:lnTo>
                      <a:lnTo>
                        <a:pt x="17" y="1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95"/>
                <p:cNvSpPr>
                  <a:spLocks/>
                </p:cNvSpPr>
                <p:nvPr/>
              </p:nvSpPr>
              <p:spPr bwMode="auto">
                <a:xfrm>
                  <a:off x="9214129" y="4641850"/>
                  <a:ext cx="152400" cy="84138"/>
                </a:xfrm>
                <a:custGeom>
                  <a:avLst/>
                  <a:gdLst/>
                  <a:ahLst/>
                  <a:cxnLst>
                    <a:cxn ang="0">
                      <a:pos x="28" y="0"/>
                    </a:cxn>
                    <a:cxn ang="0">
                      <a:pos x="39" y="2"/>
                    </a:cxn>
                    <a:cxn ang="0">
                      <a:pos x="50" y="7"/>
                    </a:cxn>
                    <a:cxn ang="0">
                      <a:pos x="56" y="12"/>
                    </a:cxn>
                    <a:cxn ang="0">
                      <a:pos x="63" y="18"/>
                    </a:cxn>
                    <a:cxn ang="0">
                      <a:pos x="71" y="24"/>
                    </a:cxn>
                    <a:cxn ang="0">
                      <a:pos x="78" y="31"/>
                    </a:cxn>
                    <a:cxn ang="0">
                      <a:pos x="85" y="38"/>
                    </a:cxn>
                    <a:cxn ang="0">
                      <a:pos x="91" y="42"/>
                    </a:cxn>
                    <a:cxn ang="0">
                      <a:pos x="95" y="45"/>
                    </a:cxn>
                    <a:cxn ang="0">
                      <a:pos x="96" y="46"/>
                    </a:cxn>
                    <a:cxn ang="0">
                      <a:pos x="92" y="48"/>
                    </a:cxn>
                    <a:cxn ang="0">
                      <a:pos x="85" y="50"/>
                    </a:cxn>
                    <a:cxn ang="0">
                      <a:pos x="75" y="52"/>
                    </a:cxn>
                    <a:cxn ang="0">
                      <a:pos x="65" y="53"/>
                    </a:cxn>
                    <a:cxn ang="0">
                      <a:pos x="52" y="52"/>
                    </a:cxn>
                    <a:cxn ang="0">
                      <a:pos x="50" y="51"/>
                    </a:cxn>
                    <a:cxn ang="0">
                      <a:pos x="46" y="47"/>
                    </a:cxn>
                    <a:cxn ang="0">
                      <a:pos x="39" y="41"/>
                    </a:cxn>
                    <a:cxn ang="0">
                      <a:pos x="33" y="34"/>
                    </a:cxn>
                    <a:cxn ang="0">
                      <a:pos x="15" y="18"/>
                    </a:cxn>
                    <a:cxn ang="0">
                      <a:pos x="7" y="11"/>
                    </a:cxn>
                    <a:cxn ang="0">
                      <a:pos x="0" y="6"/>
                    </a:cxn>
                    <a:cxn ang="0">
                      <a:pos x="2" y="5"/>
                    </a:cxn>
                    <a:cxn ang="0">
                      <a:pos x="8" y="3"/>
                    </a:cxn>
                    <a:cxn ang="0">
                      <a:pos x="17" y="1"/>
                    </a:cxn>
                    <a:cxn ang="0">
                      <a:pos x="28" y="0"/>
                    </a:cxn>
                  </a:cxnLst>
                  <a:rect l="0" t="0" r="r" b="b"/>
                  <a:pathLst>
                    <a:path w="96" h="53">
                      <a:moveTo>
                        <a:pt x="28" y="0"/>
                      </a:moveTo>
                      <a:lnTo>
                        <a:pt x="39" y="2"/>
                      </a:lnTo>
                      <a:lnTo>
                        <a:pt x="50" y="7"/>
                      </a:lnTo>
                      <a:lnTo>
                        <a:pt x="56" y="12"/>
                      </a:lnTo>
                      <a:lnTo>
                        <a:pt x="63" y="18"/>
                      </a:lnTo>
                      <a:lnTo>
                        <a:pt x="71" y="24"/>
                      </a:lnTo>
                      <a:lnTo>
                        <a:pt x="78" y="31"/>
                      </a:lnTo>
                      <a:lnTo>
                        <a:pt x="85" y="38"/>
                      </a:lnTo>
                      <a:lnTo>
                        <a:pt x="91" y="42"/>
                      </a:lnTo>
                      <a:lnTo>
                        <a:pt x="95" y="45"/>
                      </a:lnTo>
                      <a:lnTo>
                        <a:pt x="96" y="46"/>
                      </a:lnTo>
                      <a:lnTo>
                        <a:pt x="92" y="48"/>
                      </a:lnTo>
                      <a:lnTo>
                        <a:pt x="85" y="50"/>
                      </a:lnTo>
                      <a:lnTo>
                        <a:pt x="75" y="52"/>
                      </a:lnTo>
                      <a:lnTo>
                        <a:pt x="65" y="53"/>
                      </a:lnTo>
                      <a:lnTo>
                        <a:pt x="52" y="52"/>
                      </a:lnTo>
                      <a:lnTo>
                        <a:pt x="50" y="51"/>
                      </a:lnTo>
                      <a:lnTo>
                        <a:pt x="46" y="47"/>
                      </a:lnTo>
                      <a:lnTo>
                        <a:pt x="39" y="41"/>
                      </a:lnTo>
                      <a:lnTo>
                        <a:pt x="33" y="34"/>
                      </a:lnTo>
                      <a:lnTo>
                        <a:pt x="15" y="18"/>
                      </a:lnTo>
                      <a:lnTo>
                        <a:pt x="7" y="11"/>
                      </a:lnTo>
                      <a:lnTo>
                        <a:pt x="0" y="6"/>
                      </a:lnTo>
                      <a:lnTo>
                        <a:pt x="2" y="5"/>
                      </a:lnTo>
                      <a:lnTo>
                        <a:pt x="8" y="3"/>
                      </a:lnTo>
                      <a:lnTo>
                        <a:pt x="17" y="1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96"/>
                <p:cNvSpPr>
                  <a:spLocks/>
                </p:cNvSpPr>
                <p:nvPr/>
              </p:nvSpPr>
              <p:spPr bwMode="auto">
                <a:xfrm>
                  <a:off x="9301442" y="4630737"/>
                  <a:ext cx="153988" cy="84138"/>
                </a:xfrm>
                <a:custGeom>
                  <a:avLst/>
                  <a:gdLst/>
                  <a:ahLst/>
                  <a:cxnLst>
                    <a:cxn ang="0">
                      <a:pos x="27" y="0"/>
                    </a:cxn>
                    <a:cxn ang="0">
                      <a:pos x="39" y="2"/>
                    </a:cxn>
                    <a:cxn ang="0">
                      <a:pos x="50" y="7"/>
                    </a:cxn>
                    <a:cxn ang="0">
                      <a:pos x="52" y="9"/>
                    </a:cxn>
                    <a:cxn ang="0">
                      <a:pos x="57" y="13"/>
                    </a:cxn>
                    <a:cxn ang="0">
                      <a:pos x="62" y="18"/>
                    </a:cxn>
                    <a:cxn ang="0">
                      <a:pos x="70" y="24"/>
                    </a:cxn>
                    <a:cxn ang="0">
                      <a:pos x="86" y="38"/>
                    </a:cxn>
                    <a:cxn ang="0">
                      <a:pos x="92" y="42"/>
                    </a:cxn>
                    <a:cxn ang="0">
                      <a:pos x="96" y="45"/>
                    </a:cxn>
                    <a:cxn ang="0">
                      <a:pos x="97" y="47"/>
                    </a:cxn>
                    <a:cxn ang="0">
                      <a:pos x="93" y="49"/>
                    </a:cxn>
                    <a:cxn ang="0">
                      <a:pos x="86" y="51"/>
                    </a:cxn>
                    <a:cxn ang="0">
                      <a:pos x="76" y="52"/>
                    </a:cxn>
                    <a:cxn ang="0">
                      <a:pos x="64" y="53"/>
                    </a:cxn>
                    <a:cxn ang="0">
                      <a:pos x="52" y="52"/>
                    </a:cxn>
                    <a:cxn ang="0">
                      <a:pos x="50" y="51"/>
                    </a:cxn>
                    <a:cxn ang="0">
                      <a:pos x="40" y="41"/>
                    </a:cxn>
                    <a:cxn ang="0">
                      <a:pos x="32" y="34"/>
                    </a:cxn>
                    <a:cxn ang="0">
                      <a:pos x="15" y="18"/>
                    </a:cxn>
                    <a:cxn ang="0">
                      <a:pos x="7" y="12"/>
                    </a:cxn>
                    <a:cxn ang="0">
                      <a:pos x="0" y="6"/>
                    </a:cxn>
                    <a:cxn ang="0">
                      <a:pos x="2" y="5"/>
                    </a:cxn>
                    <a:cxn ang="0">
                      <a:pos x="9" y="3"/>
                    </a:cxn>
                    <a:cxn ang="0">
                      <a:pos x="18" y="1"/>
                    </a:cxn>
                    <a:cxn ang="0">
                      <a:pos x="27" y="0"/>
                    </a:cxn>
                  </a:cxnLst>
                  <a:rect l="0" t="0" r="r" b="b"/>
                  <a:pathLst>
                    <a:path w="97" h="53">
                      <a:moveTo>
                        <a:pt x="27" y="0"/>
                      </a:moveTo>
                      <a:lnTo>
                        <a:pt x="39" y="2"/>
                      </a:lnTo>
                      <a:lnTo>
                        <a:pt x="50" y="7"/>
                      </a:lnTo>
                      <a:lnTo>
                        <a:pt x="52" y="9"/>
                      </a:lnTo>
                      <a:lnTo>
                        <a:pt x="57" y="13"/>
                      </a:lnTo>
                      <a:lnTo>
                        <a:pt x="62" y="18"/>
                      </a:lnTo>
                      <a:lnTo>
                        <a:pt x="70" y="24"/>
                      </a:lnTo>
                      <a:lnTo>
                        <a:pt x="86" y="38"/>
                      </a:lnTo>
                      <a:lnTo>
                        <a:pt x="92" y="42"/>
                      </a:lnTo>
                      <a:lnTo>
                        <a:pt x="96" y="45"/>
                      </a:lnTo>
                      <a:lnTo>
                        <a:pt x="97" y="47"/>
                      </a:lnTo>
                      <a:lnTo>
                        <a:pt x="93" y="49"/>
                      </a:lnTo>
                      <a:lnTo>
                        <a:pt x="86" y="51"/>
                      </a:lnTo>
                      <a:lnTo>
                        <a:pt x="76" y="52"/>
                      </a:lnTo>
                      <a:lnTo>
                        <a:pt x="64" y="53"/>
                      </a:lnTo>
                      <a:lnTo>
                        <a:pt x="52" y="52"/>
                      </a:lnTo>
                      <a:lnTo>
                        <a:pt x="50" y="51"/>
                      </a:lnTo>
                      <a:lnTo>
                        <a:pt x="40" y="41"/>
                      </a:lnTo>
                      <a:lnTo>
                        <a:pt x="32" y="34"/>
                      </a:lnTo>
                      <a:lnTo>
                        <a:pt x="15" y="18"/>
                      </a:lnTo>
                      <a:lnTo>
                        <a:pt x="7" y="12"/>
                      </a:lnTo>
                      <a:lnTo>
                        <a:pt x="0" y="6"/>
                      </a:lnTo>
                      <a:lnTo>
                        <a:pt x="2" y="5"/>
                      </a:lnTo>
                      <a:lnTo>
                        <a:pt x="9" y="3"/>
                      </a:lnTo>
                      <a:lnTo>
                        <a:pt x="18" y="1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97"/>
                <p:cNvSpPr>
                  <a:spLocks/>
                </p:cNvSpPr>
                <p:nvPr/>
              </p:nvSpPr>
              <p:spPr bwMode="auto">
                <a:xfrm>
                  <a:off x="9387167" y="4616450"/>
                  <a:ext cx="152400" cy="85725"/>
                </a:xfrm>
                <a:custGeom>
                  <a:avLst/>
                  <a:gdLst/>
                  <a:ahLst/>
                  <a:cxnLst>
                    <a:cxn ang="0">
                      <a:pos x="28" y="0"/>
                    </a:cxn>
                    <a:cxn ang="0">
                      <a:pos x="40" y="2"/>
                    </a:cxn>
                    <a:cxn ang="0">
                      <a:pos x="50" y="7"/>
                    </a:cxn>
                    <a:cxn ang="0">
                      <a:pos x="56" y="13"/>
                    </a:cxn>
                    <a:cxn ang="0">
                      <a:pos x="63" y="19"/>
                    </a:cxn>
                    <a:cxn ang="0">
                      <a:pos x="71" y="25"/>
                    </a:cxn>
                    <a:cxn ang="0">
                      <a:pos x="79" y="31"/>
                    </a:cxn>
                    <a:cxn ang="0">
                      <a:pos x="86" y="38"/>
                    </a:cxn>
                    <a:cxn ang="0">
                      <a:pos x="91" y="42"/>
                    </a:cxn>
                    <a:cxn ang="0">
                      <a:pos x="95" y="45"/>
                    </a:cxn>
                    <a:cxn ang="0">
                      <a:pos x="96" y="47"/>
                    </a:cxn>
                    <a:cxn ang="0">
                      <a:pos x="92" y="49"/>
                    </a:cxn>
                    <a:cxn ang="0">
                      <a:pos x="86" y="51"/>
                    </a:cxn>
                    <a:cxn ang="0">
                      <a:pos x="76" y="53"/>
                    </a:cxn>
                    <a:cxn ang="0">
                      <a:pos x="64" y="54"/>
                    </a:cxn>
                    <a:cxn ang="0">
                      <a:pos x="52" y="53"/>
                    </a:cxn>
                    <a:cxn ang="0">
                      <a:pos x="50" y="52"/>
                    </a:cxn>
                    <a:cxn ang="0">
                      <a:pos x="47" y="47"/>
                    </a:cxn>
                    <a:cxn ang="0">
                      <a:pos x="40" y="42"/>
                    </a:cxn>
                    <a:cxn ang="0">
                      <a:pos x="24" y="27"/>
                    </a:cxn>
                    <a:cxn ang="0">
                      <a:pos x="15" y="19"/>
                    </a:cxn>
                    <a:cxn ang="0">
                      <a:pos x="7" y="12"/>
                    </a:cxn>
                    <a:cxn ang="0">
                      <a:pos x="0" y="6"/>
                    </a:cxn>
                    <a:cxn ang="0">
                      <a:pos x="2" y="5"/>
                    </a:cxn>
                    <a:cxn ang="0">
                      <a:pos x="8" y="3"/>
                    </a:cxn>
                    <a:cxn ang="0">
                      <a:pos x="17" y="1"/>
                    </a:cxn>
                    <a:cxn ang="0">
                      <a:pos x="28" y="0"/>
                    </a:cxn>
                  </a:cxnLst>
                  <a:rect l="0" t="0" r="r" b="b"/>
                  <a:pathLst>
                    <a:path w="96" h="54">
                      <a:moveTo>
                        <a:pt x="28" y="0"/>
                      </a:moveTo>
                      <a:lnTo>
                        <a:pt x="40" y="2"/>
                      </a:lnTo>
                      <a:lnTo>
                        <a:pt x="50" y="7"/>
                      </a:lnTo>
                      <a:lnTo>
                        <a:pt x="56" y="13"/>
                      </a:lnTo>
                      <a:lnTo>
                        <a:pt x="63" y="19"/>
                      </a:lnTo>
                      <a:lnTo>
                        <a:pt x="71" y="25"/>
                      </a:lnTo>
                      <a:lnTo>
                        <a:pt x="79" y="31"/>
                      </a:lnTo>
                      <a:lnTo>
                        <a:pt x="86" y="38"/>
                      </a:lnTo>
                      <a:lnTo>
                        <a:pt x="91" y="42"/>
                      </a:lnTo>
                      <a:lnTo>
                        <a:pt x="95" y="45"/>
                      </a:lnTo>
                      <a:lnTo>
                        <a:pt x="96" y="47"/>
                      </a:lnTo>
                      <a:lnTo>
                        <a:pt x="92" y="49"/>
                      </a:lnTo>
                      <a:lnTo>
                        <a:pt x="86" y="51"/>
                      </a:lnTo>
                      <a:lnTo>
                        <a:pt x="76" y="53"/>
                      </a:lnTo>
                      <a:lnTo>
                        <a:pt x="64" y="54"/>
                      </a:lnTo>
                      <a:lnTo>
                        <a:pt x="52" y="53"/>
                      </a:lnTo>
                      <a:lnTo>
                        <a:pt x="50" y="52"/>
                      </a:lnTo>
                      <a:lnTo>
                        <a:pt x="47" y="47"/>
                      </a:lnTo>
                      <a:lnTo>
                        <a:pt x="40" y="42"/>
                      </a:lnTo>
                      <a:lnTo>
                        <a:pt x="24" y="27"/>
                      </a:lnTo>
                      <a:lnTo>
                        <a:pt x="15" y="19"/>
                      </a:lnTo>
                      <a:lnTo>
                        <a:pt x="7" y="12"/>
                      </a:lnTo>
                      <a:lnTo>
                        <a:pt x="0" y="6"/>
                      </a:lnTo>
                      <a:lnTo>
                        <a:pt x="2" y="5"/>
                      </a:lnTo>
                      <a:lnTo>
                        <a:pt x="8" y="3"/>
                      </a:lnTo>
                      <a:lnTo>
                        <a:pt x="17" y="1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98"/>
                <p:cNvSpPr>
                  <a:spLocks/>
                </p:cNvSpPr>
                <p:nvPr/>
              </p:nvSpPr>
              <p:spPr bwMode="auto">
                <a:xfrm>
                  <a:off x="9469717" y="4602162"/>
                  <a:ext cx="152400" cy="85725"/>
                </a:xfrm>
                <a:custGeom>
                  <a:avLst/>
                  <a:gdLst/>
                  <a:ahLst/>
                  <a:cxnLst>
                    <a:cxn ang="0">
                      <a:pos x="28" y="0"/>
                    </a:cxn>
                    <a:cxn ang="0">
                      <a:pos x="39" y="2"/>
                    </a:cxn>
                    <a:cxn ang="0">
                      <a:pos x="50" y="7"/>
                    </a:cxn>
                    <a:cxn ang="0">
                      <a:pos x="56" y="13"/>
                    </a:cxn>
                    <a:cxn ang="0">
                      <a:pos x="63" y="19"/>
                    </a:cxn>
                    <a:cxn ang="0">
                      <a:pos x="71" y="25"/>
                    </a:cxn>
                    <a:cxn ang="0">
                      <a:pos x="78" y="32"/>
                    </a:cxn>
                    <a:cxn ang="0">
                      <a:pos x="85" y="38"/>
                    </a:cxn>
                    <a:cxn ang="0">
                      <a:pos x="91" y="42"/>
                    </a:cxn>
                    <a:cxn ang="0">
                      <a:pos x="95" y="45"/>
                    </a:cxn>
                    <a:cxn ang="0">
                      <a:pos x="96" y="47"/>
                    </a:cxn>
                    <a:cxn ang="0">
                      <a:pos x="92" y="49"/>
                    </a:cxn>
                    <a:cxn ang="0">
                      <a:pos x="85" y="51"/>
                    </a:cxn>
                    <a:cxn ang="0">
                      <a:pos x="76" y="53"/>
                    </a:cxn>
                    <a:cxn ang="0">
                      <a:pos x="65" y="54"/>
                    </a:cxn>
                    <a:cxn ang="0">
                      <a:pos x="52" y="53"/>
                    </a:cxn>
                    <a:cxn ang="0">
                      <a:pos x="50" y="52"/>
                    </a:cxn>
                    <a:cxn ang="0">
                      <a:pos x="46" y="47"/>
                    </a:cxn>
                    <a:cxn ang="0">
                      <a:pos x="39" y="42"/>
                    </a:cxn>
                    <a:cxn ang="0">
                      <a:pos x="33" y="35"/>
                    </a:cxn>
                    <a:cxn ang="0">
                      <a:pos x="15" y="19"/>
                    </a:cxn>
                    <a:cxn ang="0">
                      <a:pos x="7" y="12"/>
                    </a:cxn>
                    <a:cxn ang="0">
                      <a:pos x="0" y="6"/>
                    </a:cxn>
                    <a:cxn ang="0">
                      <a:pos x="2" y="5"/>
                    </a:cxn>
                    <a:cxn ang="0">
                      <a:pos x="8" y="3"/>
                    </a:cxn>
                    <a:cxn ang="0">
                      <a:pos x="17" y="1"/>
                    </a:cxn>
                    <a:cxn ang="0">
                      <a:pos x="28" y="0"/>
                    </a:cxn>
                  </a:cxnLst>
                  <a:rect l="0" t="0" r="r" b="b"/>
                  <a:pathLst>
                    <a:path w="96" h="54">
                      <a:moveTo>
                        <a:pt x="28" y="0"/>
                      </a:moveTo>
                      <a:lnTo>
                        <a:pt x="39" y="2"/>
                      </a:lnTo>
                      <a:lnTo>
                        <a:pt x="50" y="7"/>
                      </a:lnTo>
                      <a:lnTo>
                        <a:pt x="56" y="13"/>
                      </a:lnTo>
                      <a:lnTo>
                        <a:pt x="63" y="19"/>
                      </a:lnTo>
                      <a:lnTo>
                        <a:pt x="71" y="25"/>
                      </a:lnTo>
                      <a:lnTo>
                        <a:pt x="78" y="32"/>
                      </a:lnTo>
                      <a:lnTo>
                        <a:pt x="85" y="38"/>
                      </a:lnTo>
                      <a:lnTo>
                        <a:pt x="91" y="42"/>
                      </a:lnTo>
                      <a:lnTo>
                        <a:pt x="95" y="45"/>
                      </a:lnTo>
                      <a:lnTo>
                        <a:pt x="96" y="47"/>
                      </a:lnTo>
                      <a:lnTo>
                        <a:pt x="92" y="49"/>
                      </a:lnTo>
                      <a:lnTo>
                        <a:pt x="85" y="51"/>
                      </a:lnTo>
                      <a:lnTo>
                        <a:pt x="76" y="53"/>
                      </a:lnTo>
                      <a:lnTo>
                        <a:pt x="65" y="54"/>
                      </a:lnTo>
                      <a:lnTo>
                        <a:pt x="52" y="53"/>
                      </a:lnTo>
                      <a:lnTo>
                        <a:pt x="50" y="52"/>
                      </a:lnTo>
                      <a:lnTo>
                        <a:pt x="46" y="47"/>
                      </a:lnTo>
                      <a:lnTo>
                        <a:pt x="39" y="42"/>
                      </a:lnTo>
                      <a:lnTo>
                        <a:pt x="33" y="35"/>
                      </a:lnTo>
                      <a:lnTo>
                        <a:pt x="15" y="19"/>
                      </a:lnTo>
                      <a:lnTo>
                        <a:pt x="7" y="12"/>
                      </a:lnTo>
                      <a:lnTo>
                        <a:pt x="0" y="6"/>
                      </a:lnTo>
                      <a:lnTo>
                        <a:pt x="2" y="5"/>
                      </a:lnTo>
                      <a:lnTo>
                        <a:pt x="8" y="3"/>
                      </a:lnTo>
                      <a:lnTo>
                        <a:pt x="17" y="1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99"/>
                <p:cNvSpPr>
                  <a:spLocks/>
                </p:cNvSpPr>
                <p:nvPr/>
              </p:nvSpPr>
              <p:spPr bwMode="auto">
                <a:xfrm>
                  <a:off x="9553854" y="4591050"/>
                  <a:ext cx="123825" cy="84138"/>
                </a:xfrm>
                <a:custGeom>
                  <a:avLst/>
                  <a:gdLst/>
                  <a:ahLst/>
                  <a:cxnLst>
                    <a:cxn ang="0">
                      <a:pos x="18" y="0"/>
                    </a:cxn>
                    <a:cxn ang="0">
                      <a:pos x="27" y="0"/>
                    </a:cxn>
                    <a:cxn ang="0">
                      <a:pos x="39" y="1"/>
                    </a:cxn>
                    <a:cxn ang="0">
                      <a:pos x="50" y="6"/>
                    </a:cxn>
                    <a:cxn ang="0">
                      <a:pos x="55" y="11"/>
                    </a:cxn>
                    <a:cxn ang="0">
                      <a:pos x="61" y="15"/>
                    </a:cxn>
                    <a:cxn ang="0">
                      <a:pos x="74" y="27"/>
                    </a:cxn>
                    <a:cxn ang="0">
                      <a:pos x="78" y="39"/>
                    </a:cxn>
                    <a:cxn ang="0">
                      <a:pos x="78" y="51"/>
                    </a:cxn>
                    <a:cxn ang="0">
                      <a:pos x="65" y="53"/>
                    </a:cxn>
                    <a:cxn ang="0">
                      <a:pos x="52" y="52"/>
                    </a:cxn>
                    <a:cxn ang="0">
                      <a:pos x="50" y="51"/>
                    </a:cxn>
                    <a:cxn ang="0">
                      <a:pos x="46" y="46"/>
                    </a:cxn>
                    <a:cxn ang="0">
                      <a:pos x="40" y="42"/>
                    </a:cxn>
                    <a:cxn ang="0">
                      <a:pos x="32" y="34"/>
                    </a:cxn>
                    <a:cxn ang="0">
                      <a:pos x="15" y="18"/>
                    </a:cxn>
                    <a:cxn ang="0">
                      <a:pos x="7" y="11"/>
                    </a:cxn>
                    <a:cxn ang="0">
                      <a:pos x="0" y="5"/>
                    </a:cxn>
                    <a:cxn ang="0">
                      <a:pos x="2" y="4"/>
                    </a:cxn>
                    <a:cxn ang="0">
                      <a:pos x="9" y="2"/>
                    </a:cxn>
                    <a:cxn ang="0">
                      <a:pos x="18" y="0"/>
                    </a:cxn>
                  </a:cxnLst>
                  <a:rect l="0" t="0" r="r" b="b"/>
                  <a:pathLst>
                    <a:path w="78" h="53">
                      <a:moveTo>
                        <a:pt x="18" y="0"/>
                      </a:moveTo>
                      <a:lnTo>
                        <a:pt x="27" y="0"/>
                      </a:lnTo>
                      <a:lnTo>
                        <a:pt x="39" y="1"/>
                      </a:lnTo>
                      <a:lnTo>
                        <a:pt x="50" y="6"/>
                      </a:lnTo>
                      <a:lnTo>
                        <a:pt x="55" y="11"/>
                      </a:lnTo>
                      <a:lnTo>
                        <a:pt x="61" y="15"/>
                      </a:lnTo>
                      <a:lnTo>
                        <a:pt x="74" y="27"/>
                      </a:lnTo>
                      <a:lnTo>
                        <a:pt x="78" y="39"/>
                      </a:lnTo>
                      <a:lnTo>
                        <a:pt x="78" y="51"/>
                      </a:lnTo>
                      <a:lnTo>
                        <a:pt x="65" y="53"/>
                      </a:lnTo>
                      <a:lnTo>
                        <a:pt x="52" y="52"/>
                      </a:lnTo>
                      <a:lnTo>
                        <a:pt x="50" y="51"/>
                      </a:lnTo>
                      <a:lnTo>
                        <a:pt x="46" y="46"/>
                      </a:lnTo>
                      <a:lnTo>
                        <a:pt x="40" y="42"/>
                      </a:lnTo>
                      <a:lnTo>
                        <a:pt x="32" y="34"/>
                      </a:lnTo>
                      <a:lnTo>
                        <a:pt x="15" y="18"/>
                      </a:lnTo>
                      <a:lnTo>
                        <a:pt x="7" y="11"/>
                      </a:lnTo>
                      <a:lnTo>
                        <a:pt x="0" y="5"/>
                      </a:lnTo>
                      <a:lnTo>
                        <a:pt x="2" y="4"/>
                      </a:lnTo>
                      <a:lnTo>
                        <a:pt x="9" y="2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100"/>
                <p:cNvSpPr>
                  <a:spLocks/>
                </p:cNvSpPr>
                <p:nvPr/>
              </p:nvSpPr>
              <p:spPr bwMode="auto">
                <a:xfrm>
                  <a:off x="9002992" y="4494212"/>
                  <a:ext cx="587375" cy="130175"/>
                </a:xfrm>
                <a:custGeom>
                  <a:avLst/>
                  <a:gdLst/>
                  <a:ahLst/>
                  <a:cxnLst>
                    <a:cxn ang="0">
                      <a:pos x="338" y="0"/>
                    </a:cxn>
                    <a:cxn ang="0">
                      <a:pos x="349" y="2"/>
                    </a:cxn>
                    <a:cxn ang="0">
                      <a:pos x="358" y="8"/>
                    </a:cxn>
                    <a:cxn ang="0">
                      <a:pos x="367" y="17"/>
                    </a:cxn>
                    <a:cxn ang="0">
                      <a:pos x="370" y="26"/>
                    </a:cxn>
                    <a:cxn ang="0">
                      <a:pos x="370" y="33"/>
                    </a:cxn>
                    <a:cxn ang="0">
                      <a:pos x="367" y="39"/>
                    </a:cxn>
                    <a:cxn ang="0">
                      <a:pos x="358" y="44"/>
                    </a:cxn>
                    <a:cxn ang="0">
                      <a:pos x="345" y="48"/>
                    </a:cxn>
                    <a:cxn ang="0">
                      <a:pos x="329" y="51"/>
                    </a:cxn>
                    <a:cxn ang="0">
                      <a:pos x="307" y="54"/>
                    </a:cxn>
                    <a:cxn ang="0">
                      <a:pos x="288" y="56"/>
                    </a:cxn>
                    <a:cxn ang="0">
                      <a:pos x="264" y="57"/>
                    </a:cxn>
                    <a:cxn ang="0">
                      <a:pos x="238" y="59"/>
                    </a:cxn>
                    <a:cxn ang="0">
                      <a:pos x="209" y="60"/>
                    </a:cxn>
                    <a:cxn ang="0">
                      <a:pos x="151" y="61"/>
                    </a:cxn>
                    <a:cxn ang="0">
                      <a:pos x="124" y="63"/>
                    </a:cxn>
                    <a:cxn ang="0">
                      <a:pos x="100" y="64"/>
                    </a:cxn>
                    <a:cxn ang="0">
                      <a:pos x="80" y="66"/>
                    </a:cxn>
                    <a:cxn ang="0">
                      <a:pos x="65" y="68"/>
                    </a:cxn>
                    <a:cxn ang="0">
                      <a:pos x="44" y="72"/>
                    </a:cxn>
                    <a:cxn ang="0">
                      <a:pos x="28" y="76"/>
                    </a:cxn>
                    <a:cxn ang="0">
                      <a:pos x="18" y="79"/>
                    </a:cxn>
                    <a:cxn ang="0">
                      <a:pos x="12" y="81"/>
                    </a:cxn>
                    <a:cxn ang="0">
                      <a:pos x="10" y="82"/>
                    </a:cxn>
                    <a:cxn ang="0">
                      <a:pos x="9" y="81"/>
                    </a:cxn>
                    <a:cxn ang="0">
                      <a:pos x="7" y="78"/>
                    </a:cxn>
                    <a:cxn ang="0">
                      <a:pos x="5" y="73"/>
                    </a:cxn>
                    <a:cxn ang="0">
                      <a:pos x="2" y="67"/>
                    </a:cxn>
                    <a:cxn ang="0">
                      <a:pos x="0" y="61"/>
                    </a:cxn>
                    <a:cxn ang="0">
                      <a:pos x="0" y="56"/>
                    </a:cxn>
                    <a:cxn ang="0">
                      <a:pos x="2" y="49"/>
                    </a:cxn>
                    <a:cxn ang="0">
                      <a:pos x="7" y="44"/>
                    </a:cxn>
                    <a:cxn ang="0">
                      <a:pos x="15" y="40"/>
                    </a:cxn>
                    <a:cxn ang="0">
                      <a:pos x="38" y="34"/>
                    </a:cxn>
                    <a:cxn ang="0">
                      <a:pos x="62" y="30"/>
                    </a:cxn>
                    <a:cxn ang="0">
                      <a:pos x="88" y="27"/>
                    </a:cxn>
                    <a:cxn ang="0">
                      <a:pos x="117" y="25"/>
                    </a:cxn>
                    <a:cxn ang="0">
                      <a:pos x="144" y="24"/>
                    </a:cxn>
                    <a:cxn ang="0">
                      <a:pos x="166" y="23"/>
                    </a:cxn>
                    <a:cxn ang="0">
                      <a:pos x="190" y="21"/>
                    </a:cxn>
                    <a:cxn ang="0">
                      <a:pos x="217" y="19"/>
                    </a:cxn>
                    <a:cxn ang="0">
                      <a:pos x="244" y="17"/>
                    </a:cxn>
                    <a:cxn ang="0">
                      <a:pos x="269" y="13"/>
                    </a:cxn>
                    <a:cxn ang="0">
                      <a:pos x="290" y="10"/>
                    </a:cxn>
                    <a:cxn ang="0">
                      <a:pos x="307" y="6"/>
                    </a:cxn>
                    <a:cxn ang="0">
                      <a:pos x="325" y="2"/>
                    </a:cxn>
                    <a:cxn ang="0">
                      <a:pos x="338" y="0"/>
                    </a:cxn>
                  </a:cxnLst>
                  <a:rect l="0" t="0" r="r" b="b"/>
                  <a:pathLst>
                    <a:path w="370" h="82">
                      <a:moveTo>
                        <a:pt x="338" y="0"/>
                      </a:moveTo>
                      <a:lnTo>
                        <a:pt x="349" y="2"/>
                      </a:lnTo>
                      <a:lnTo>
                        <a:pt x="358" y="8"/>
                      </a:lnTo>
                      <a:lnTo>
                        <a:pt x="367" y="17"/>
                      </a:lnTo>
                      <a:lnTo>
                        <a:pt x="370" y="26"/>
                      </a:lnTo>
                      <a:lnTo>
                        <a:pt x="370" y="33"/>
                      </a:lnTo>
                      <a:lnTo>
                        <a:pt x="367" y="39"/>
                      </a:lnTo>
                      <a:lnTo>
                        <a:pt x="358" y="44"/>
                      </a:lnTo>
                      <a:lnTo>
                        <a:pt x="345" y="48"/>
                      </a:lnTo>
                      <a:lnTo>
                        <a:pt x="329" y="51"/>
                      </a:lnTo>
                      <a:lnTo>
                        <a:pt x="307" y="54"/>
                      </a:lnTo>
                      <a:lnTo>
                        <a:pt x="288" y="56"/>
                      </a:lnTo>
                      <a:lnTo>
                        <a:pt x="264" y="57"/>
                      </a:lnTo>
                      <a:lnTo>
                        <a:pt x="238" y="59"/>
                      </a:lnTo>
                      <a:lnTo>
                        <a:pt x="209" y="60"/>
                      </a:lnTo>
                      <a:lnTo>
                        <a:pt x="151" y="61"/>
                      </a:lnTo>
                      <a:lnTo>
                        <a:pt x="124" y="63"/>
                      </a:lnTo>
                      <a:lnTo>
                        <a:pt x="100" y="64"/>
                      </a:lnTo>
                      <a:lnTo>
                        <a:pt x="80" y="66"/>
                      </a:lnTo>
                      <a:lnTo>
                        <a:pt x="65" y="68"/>
                      </a:lnTo>
                      <a:lnTo>
                        <a:pt x="44" y="72"/>
                      </a:lnTo>
                      <a:lnTo>
                        <a:pt x="28" y="76"/>
                      </a:lnTo>
                      <a:lnTo>
                        <a:pt x="18" y="79"/>
                      </a:lnTo>
                      <a:lnTo>
                        <a:pt x="12" y="81"/>
                      </a:lnTo>
                      <a:lnTo>
                        <a:pt x="10" y="82"/>
                      </a:lnTo>
                      <a:lnTo>
                        <a:pt x="9" y="81"/>
                      </a:lnTo>
                      <a:lnTo>
                        <a:pt x="7" y="78"/>
                      </a:lnTo>
                      <a:lnTo>
                        <a:pt x="5" y="73"/>
                      </a:lnTo>
                      <a:lnTo>
                        <a:pt x="2" y="67"/>
                      </a:lnTo>
                      <a:lnTo>
                        <a:pt x="0" y="61"/>
                      </a:lnTo>
                      <a:lnTo>
                        <a:pt x="0" y="56"/>
                      </a:lnTo>
                      <a:lnTo>
                        <a:pt x="2" y="49"/>
                      </a:lnTo>
                      <a:lnTo>
                        <a:pt x="7" y="44"/>
                      </a:lnTo>
                      <a:lnTo>
                        <a:pt x="15" y="40"/>
                      </a:lnTo>
                      <a:lnTo>
                        <a:pt x="38" y="34"/>
                      </a:lnTo>
                      <a:lnTo>
                        <a:pt x="62" y="30"/>
                      </a:lnTo>
                      <a:lnTo>
                        <a:pt x="88" y="27"/>
                      </a:lnTo>
                      <a:lnTo>
                        <a:pt x="117" y="25"/>
                      </a:lnTo>
                      <a:lnTo>
                        <a:pt x="144" y="24"/>
                      </a:lnTo>
                      <a:lnTo>
                        <a:pt x="166" y="23"/>
                      </a:lnTo>
                      <a:lnTo>
                        <a:pt x="190" y="21"/>
                      </a:lnTo>
                      <a:lnTo>
                        <a:pt x="217" y="19"/>
                      </a:lnTo>
                      <a:lnTo>
                        <a:pt x="244" y="17"/>
                      </a:lnTo>
                      <a:lnTo>
                        <a:pt x="269" y="13"/>
                      </a:lnTo>
                      <a:lnTo>
                        <a:pt x="290" y="10"/>
                      </a:lnTo>
                      <a:lnTo>
                        <a:pt x="307" y="6"/>
                      </a:lnTo>
                      <a:lnTo>
                        <a:pt x="325" y="2"/>
                      </a:lnTo>
                      <a:lnTo>
                        <a:pt x="338" y="0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101"/>
                <p:cNvSpPr>
                  <a:spLocks/>
                </p:cNvSpPr>
                <p:nvPr/>
              </p:nvSpPr>
              <p:spPr bwMode="auto">
                <a:xfrm>
                  <a:off x="9080779" y="4548187"/>
                  <a:ext cx="127000" cy="71438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33" y="2"/>
                    </a:cxn>
                    <a:cxn ang="0">
                      <a:pos x="42" y="6"/>
                    </a:cxn>
                    <a:cxn ang="0">
                      <a:pos x="44" y="8"/>
                    </a:cxn>
                    <a:cxn ang="0">
                      <a:pos x="49" y="12"/>
                    </a:cxn>
                    <a:cxn ang="0">
                      <a:pos x="55" y="18"/>
                    </a:cxn>
                    <a:cxn ang="0">
                      <a:pos x="64" y="25"/>
                    </a:cxn>
                    <a:cxn ang="0">
                      <a:pos x="71" y="30"/>
                    </a:cxn>
                    <a:cxn ang="0">
                      <a:pos x="77" y="35"/>
                    </a:cxn>
                    <a:cxn ang="0">
                      <a:pos x="80" y="37"/>
                    </a:cxn>
                    <a:cxn ang="0">
                      <a:pos x="80" y="39"/>
                    </a:cxn>
                    <a:cxn ang="0">
                      <a:pos x="76" y="42"/>
                    </a:cxn>
                    <a:cxn ang="0">
                      <a:pos x="67" y="44"/>
                    </a:cxn>
                    <a:cxn ang="0">
                      <a:pos x="55" y="45"/>
                    </a:cxn>
                    <a:cxn ang="0">
                      <a:pos x="43" y="44"/>
                    </a:cxn>
                    <a:cxn ang="0">
                      <a:pos x="38" y="38"/>
                    </a:cxn>
                    <a:cxn ang="0">
                      <a:pos x="31" y="32"/>
                    </a:cxn>
                    <a:cxn ang="0">
                      <a:pos x="23" y="26"/>
                    </a:cxn>
                    <a:cxn ang="0">
                      <a:pos x="15" y="18"/>
                    </a:cxn>
                    <a:cxn ang="0">
                      <a:pos x="7" y="11"/>
                    </a:cxn>
                    <a:cxn ang="0">
                      <a:pos x="0" y="5"/>
                    </a:cxn>
                    <a:cxn ang="0">
                      <a:pos x="2" y="4"/>
                    </a:cxn>
                    <a:cxn ang="0">
                      <a:pos x="7" y="3"/>
                    </a:cxn>
                    <a:cxn ang="0">
                      <a:pos x="14" y="1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80" h="45">
                      <a:moveTo>
                        <a:pt x="23" y="0"/>
                      </a:moveTo>
                      <a:lnTo>
                        <a:pt x="33" y="2"/>
                      </a:lnTo>
                      <a:lnTo>
                        <a:pt x="42" y="6"/>
                      </a:lnTo>
                      <a:lnTo>
                        <a:pt x="44" y="8"/>
                      </a:lnTo>
                      <a:lnTo>
                        <a:pt x="49" y="12"/>
                      </a:lnTo>
                      <a:lnTo>
                        <a:pt x="55" y="18"/>
                      </a:lnTo>
                      <a:lnTo>
                        <a:pt x="64" y="25"/>
                      </a:lnTo>
                      <a:lnTo>
                        <a:pt x="71" y="30"/>
                      </a:lnTo>
                      <a:lnTo>
                        <a:pt x="77" y="35"/>
                      </a:lnTo>
                      <a:lnTo>
                        <a:pt x="80" y="37"/>
                      </a:lnTo>
                      <a:lnTo>
                        <a:pt x="80" y="39"/>
                      </a:lnTo>
                      <a:lnTo>
                        <a:pt x="76" y="42"/>
                      </a:lnTo>
                      <a:lnTo>
                        <a:pt x="67" y="44"/>
                      </a:lnTo>
                      <a:lnTo>
                        <a:pt x="55" y="45"/>
                      </a:lnTo>
                      <a:lnTo>
                        <a:pt x="43" y="44"/>
                      </a:lnTo>
                      <a:lnTo>
                        <a:pt x="38" y="38"/>
                      </a:lnTo>
                      <a:lnTo>
                        <a:pt x="31" y="32"/>
                      </a:lnTo>
                      <a:lnTo>
                        <a:pt x="23" y="26"/>
                      </a:lnTo>
                      <a:lnTo>
                        <a:pt x="15" y="18"/>
                      </a:lnTo>
                      <a:lnTo>
                        <a:pt x="7" y="11"/>
                      </a:lnTo>
                      <a:lnTo>
                        <a:pt x="0" y="5"/>
                      </a:lnTo>
                      <a:lnTo>
                        <a:pt x="2" y="4"/>
                      </a:lnTo>
                      <a:lnTo>
                        <a:pt x="7" y="3"/>
                      </a:lnTo>
                      <a:lnTo>
                        <a:pt x="14" y="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102"/>
                <p:cNvSpPr>
                  <a:spLocks/>
                </p:cNvSpPr>
                <p:nvPr/>
              </p:nvSpPr>
              <p:spPr bwMode="auto">
                <a:xfrm>
                  <a:off x="9006167" y="4552950"/>
                  <a:ext cx="123825" cy="69850"/>
                </a:xfrm>
                <a:custGeom>
                  <a:avLst/>
                  <a:gdLst/>
                  <a:ahLst/>
                  <a:cxnLst>
                    <a:cxn ang="0">
                      <a:pos x="19" y="0"/>
                    </a:cxn>
                    <a:cxn ang="0">
                      <a:pos x="30" y="1"/>
                    </a:cxn>
                    <a:cxn ang="0">
                      <a:pos x="40" y="6"/>
                    </a:cxn>
                    <a:cxn ang="0">
                      <a:pos x="42" y="8"/>
                    </a:cxn>
                    <a:cxn ang="0">
                      <a:pos x="46" y="12"/>
                    </a:cxn>
                    <a:cxn ang="0">
                      <a:pos x="53" y="18"/>
                    </a:cxn>
                    <a:cxn ang="0">
                      <a:pos x="61" y="23"/>
                    </a:cxn>
                    <a:cxn ang="0">
                      <a:pos x="68" y="29"/>
                    </a:cxn>
                    <a:cxn ang="0">
                      <a:pos x="74" y="34"/>
                    </a:cxn>
                    <a:cxn ang="0">
                      <a:pos x="78" y="37"/>
                    </a:cxn>
                    <a:cxn ang="0">
                      <a:pos x="78" y="39"/>
                    </a:cxn>
                    <a:cxn ang="0">
                      <a:pos x="73" y="41"/>
                    </a:cxn>
                    <a:cxn ang="0">
                      <a:pos x="65" y="43"/>
                    </a:cxn>
                    <a:cxn ang="0">
                      <a:pos x="53" y="44"/>
                    </a:cxn>
                    <a:cxn ang="0">
                      <a:pos x="42" y="44"/>
                    </a:cxn>
                    <a:cxn ang="0">
                      <a:pos x="36" y="38"/>
                    </a:cxn>
                    <a:cxn ang="0">
                      <a:pos x="29" y="32"/>
                    </a:cxn>
                    <a:cxn ang="0">
                      <a:pos x="22" y="25"/>
                    </a:cxn>
                    <a:cxn ang="0">
                      <a:pos x="6" y="12"/>
                    </a:cxn>
                    <a:cxn ang="0">
                      <a:pos x="0" y="6"/>
                    </a:cxn>
                    <a:cxn ang="0">
                      <a:pos x="3" y="3"/>
                    </a:cxn>
                    <a:cxn ang="0">
                      <a:pos x="10" y="1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78" h="44">
                      <a:moveTo>
                        <a:pt x="19" y="0"/>
                      </a:moveTo>
                      <a:lnTo>
                        <a:pt x="30" y="1"/>
                      </a:lnTo>
                      <a:lnTo>
                        <a:pt x="40" y="6"/>
                      </a:lnTo>
                      <a:lnTo>
                        <a:pt x="42" y="8"/>
                      </a:lnTo>
                      <a:lnTo>
                        <a:pt x="46" y="12"/>
                      </a:lnTo>
                      <a:lnTo>
                        <a:pt x="53" y="18"/>
                      </a:lnTo>
                      <a:lnTo>
                        <a:pt x="61" y="23"/>
                      </a:lnTo>
                      <a:lnTo>
                        <a:pt x="68" y="29"/>
                      </a:lnTo>
                      <a:lnTo>
                        <a:pt x="74" y="34"/>
                      </a:lnTo>
                      <a:lnTo>
                        <a:pt x="78" y="37"/>
                      </a:lnTo>
                      <a:lnTo>
                        <a:pt x="78" y="39"/>
                      </a:lnTo>
                      <a:lnTo>
                        <a:pt x="73" y="41"/>
                      </a:lnTo>
                      <a:lnTo>
                        <a:pt x="65" y="43"/>
                      </a:lnTo>
                      <a:lnTo>
                        <a:pt x="53" y="44"/>
                      </a:lnTo>
                      <a:lnTo>
                        <a:pt x="42" y="44"/>
                      </a:lnTo>
                      <a:lnTo>
                        <a:pt x="36" y="38"/>
                      </a:lnTo>
                      <a:lnTo>
                        <a:pt x="29" y="32"/>
                      </a:lnTo>
                      <a:lnTo>
                        <a:pt x="22" y="25"/>
                      </a:lnTo>
                      <a:lnTo>
                        <a:pt x="6" y="12"/>
                      </a:lnTo>
                      <a:lnTo>
                        <a:pt x="0" y="6"/>
                      </a:lnTo>
                      <a:lnTo>
                        <a:pt x="3" y="3"/>
                      </a:lnTo>
                      <a:lnTo>
                        <a:pt x="10" y="1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103"/>
                <p:cNvSpPr>
                  <a:spLocks/>
                </p:cNvSpPr>
                <p:nvPr/>
              </p:nvSpPr>
              <p:spPr bwMode="auto">
                <a:xfrm>
                  <a:off x="8996642" y="4572000"/>
                  <a:ext cx="52388" cy="508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9" y="6"/>
                    </a:cxn>
                    <a:cxn ang="0">
                      <a:pos x="16" y="11"/>
                    </a:cxn>
                    <a:cxn ang="0">
                      <a:pos x="23" y="18"/>
                    </a:cxn>
                    <a:cxn ang="0">
                      <a:pos x="29" y="22"/>
                    </a:cxn>
                    <a:cxn ang="0">
                      <a:pos x="33" y="25"/>
                    </a:cxn>
                    <a:cxn ang="0">
                      <a:pos x="33" y="27"/>
                    </a:cxn>
                    <a:cxn ang="0">
                      <a:pos x="29" y="29"/>
                    </a:cxn>
                    <a:cxn ang="0">
                      <a:pos x="22" y="31"/>
                    </a:cxn>
                    <a:cxn ang="0">
                      <a:pos x="13" y="32"/>
                    </a:cxn>
                    <a:cxn ang="0">
                      <a:pos x="3" y="32"/>
                    </a:cxn>
                    <a:cxn ang="0">
                      <a:pos x="3" y="30"/>
                    </a:cxn>
                    <a:cxn ang="0">
                      <a:pos x="1" y="17"/>
                    </a:cxn>
                    <a:cxn ang="0">
                      <a:pos x="0" y="8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3" h="32">
                      <a:moveTo>
                        <a:pt x="2" y="0"/>
                      </a:moveTo>
                      <a:lnTo>
                        <a:pt x="9" y="6"/>
                      </a:lnTo>
                      <a:lnTo>
                        <a:pt x="16" y="11"/>
                      </a:lnTo>
                      <a:lnTo>
                        <a:pt x="23" y="18"/>
                      </a:lnTo>
                      <a:lnTo>
                        <a:pt x="29" y="22"/>
                      </a:lnTo>
                      <a:lnTo>
                        <a:pt x="33" y="25"/>
                      </a:lnTo>
                      <a:lnTo>
                        <a:pt x="33" y="27"/>
                      </a:lnTo>
                      <a:lnTo>
                        <a:pt x="29" y="29"/>
                      </a:lnTo>
                      <a:lnTo>
                        <a:pt x="22" y="31"/>
                      </a:lnTo>
                      <a:lnTo>
                        <a:pt x="13" y="32"/>
                      </a:lnTo>
                      <a:lnTo>
                        <a:pt x="3" y="32"/>
                      </a:lnTo>
                      <a:lnTo>
                        <a:pt x="3" y="30"/>
                      </a:lnTo>
                      <a:lnTo>
                        <a:pt x="1" y="17"/>
                      </a:lnTo>
                      <a:lnTo>
                        <a:pt x="0" y="8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104"/>
                <p:cNvSpPr>
                  <a:spLocks/>
                </p:cNvSpPr>
                <p:nvPr/>
              </p:nvSpPr>
              <p:spPr bwMode="auto">
                <a:xfrm>
                  <a:off x="9156979" y="4548187"/>
                  <a:ext cx="127000" cy="71438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33" y="2"/>
                    </a:cxn>
                    <a:cxn ang="0">
                      <a:pos x="42" y="6"/>
                    </a:cxn>
                    <a:cxn ang="0">
                      <a:pos x="44" y="8"/>
                    </a:cxn>
                    <a:cxn ang="0">
                      <a:pos x="49" y="12"/>
                    </a:cxn>
                    <a:cxn ang="0">
                      <a:pos x="56" y="18"/>
                    </a:cxn>
                    <a:cxn ang="0">
                      <a:pos x="64" y="25"/>
                    </a:cxn>
                    <a:cxn ang="0">
                      <a:pos x="71" y="30"/>
                    </a:cxn>
                    <a:cxn ang="0">
                      <a:pos x="76" y="35"/>
                    </a:cxn>
                    <a:cxn ang="0">
                      <a:pos x="80" y="37"/>
                    </a:cxn>
                    <a:cxn ang="0">
                      <a:pos x="80" y="39"/>
                    </a:cxn>
                    <a:cxn ang="0">
                      <a:pos x="75" y="42"/>
                    </a:cxn>
                    <a:cxn ang="0">
                      <a:pos x="68" y="44"/>
                    </a:cxn>
                    <a:cxn ang="0">
                      <a:pos x="57" y="45"/>
                    </a:cxn>
                    <a:cxn ang="0">
                      <a:pos x="44" y="44"/>
                    </a:cxn>
                    <a:cxn ang="0">
                      <a:pos x="38" y="38"/>
                    </a:cxn>
                    <a:cxn ang="0">
                      <a:pos x="31" y="32"/>
                    </a:cxn>
                    <a:cxn ang="0">
                      <a:pos x="24" y="26"/>
                    </a:cxn>
                    <a:cxn ang="0">
                      <a:pos x="15" y="18"/>
                    </a:cxn>
                    <a:cxn ang="0">
                      <a:pos x="7" y="11"/>
                    </a:cxn>
                    <a:cxn ang="0">
                      <a:pos x="0" y="5"/>
                    </a:cxn>
                    <a:cxn ang="0">
                      <a:pos x="2" y="4"/>
                    </a:cxn>
                    <a:cxn ang="0">
                      <a:pos x="7" y="3"/>
                    </a:cxn>
                    <a:cxn ang="0">
                      <a:pos x="15" y="1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80" h="45">
                      <a:moveTo>
                        <a:pt x="24" y="0"/>
                      </a:moveTo>
                      <a:lnTo>
                        <a:pt x="33" y="2"/>
                      </a:lnTo>
                      <a:lnTo>
                        <a:pt x="42" y="6"/>
                      </a:lnTo>
                      <a:lnTo>
                        <a:pt x="44" y="8"/>
                      </a:lnTo>
                      <a:lnTo>
                        <a:pt x="49" y="12"/>
                      </a:lnTo>
                      <a:lnTo>
                        <a:pt x="56" y="18"/>
                      </a:lnTo>
                      <a:lnTo>
                        <a:pt x="64" y="25"/>
                      </a:lnTo>
                      <a:lnTo>
                        <a:pt x="71" y="30"/>
                      </a:lnTo>
                      <a:lnTo>
                        <a:pt x="76" y="35"/>
                      </a:lnTo>
                      <a:lnTo>
                        <a:pt x="80" y="37"/>
                      </a:lnTo>
                      <a:lnTo>
                        <a:pt x="80" y="39"/>
                      </a:lnTo>
                      <a:lnTo>
                        <a:pt x="75" y="42"/>
                      </a:lnTo>
                      <a:lnTo>
                        <a:pt x="68" y="44"/>
                      </a:lnTo>
                      <a:lnTo>
                        <a:pt x="57" y="45"/>
                      </a:lnTo>
                      <a:lnTo>
                        <a:pt x="44" y="44"/>
                      </a:lnTo>
                      <a:lnTo>
                        <a:pt x="38" y="38"/>
                      </a:lnTo>
                      <a:lnTo>
                        <a:pt x="31" y="32"/>
                      </a:lnTo>
                      <a:lnTo>
                        <a:pt x="24" y="26"/>
                      </a:lnTo>
                      <a:lnTo>
                        <a:pt x="15" y="18"/>
                      </a:lnTo>
                      <a:lnTo>
                        <a:pt x="7" y="11"/>
                      </a:lnTo>
                      <a:lnTo>
                        <a:pt x="0" y="5"/>
                      </a:lnTo>
                      <a:lnTo>
                        <a:pt x="2" y="4"/>
                      </a:lnTo>
                      <a:lnTo>
                        <a:pt x="7" y="3"/>
                      </a:lnTo>
                      <a:lnTo>
                        <a:pt x="15" y="1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105"/>
                <p:cNvSpPr>
                  <a:spLocks/>
                </p:cNvSpPr>
                <p:nvPr/>
              </p:nvSpPr>
              <p:spPr bwMode="auto">
                <a:xfrm>
                  <a:off x="9231592" y="4546600"/>
                  <a:ext cx="125413" cy="71438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32" y="2"/>
                    </a:cxn>
                    <a:cxn ang="0">
                      <a:pos x="42" y="6"/>
                    </a:cxn>
                    <a:cxn ang="0">
                      <a:pos x="44" y="8"/>
                    </a:cxn>
                    <a:cxn ang="0">
                      <a:pos x="49" y="12"/>
                    </a:cxn>
                    <a:cxn ang="0">
                      <a:pos x="56" y="18"/>
                    </a:cxn>
                    <a:cxn ang="0">
                      <a:pos x="63" y="25"/>
                    </a:cxn>
                    <a:cxn ang="0">
                      <a:pos x="70" y="30"/>
                    </a:cxn>
                    <a:cxn ang="0">
                      <a:pos x="76" y="35"/>
                    </a:cxn>
                    <a:cxn ang="0">
                      <a:pos x="79" y="38"/>
                    </a:cxn>
                    <a:cxn ang="0">
                      <a:pos x="79" y="40"/>
                    </a:cxn>
                    <a:cxn ang="0">
                      <a:pos x="74" y="42"/>
                    </a:cxn>
                    <a:cxn ang="0">
                      <a:pos x="66" y="44"/>
                    </a:cxn>
                    <a:cxn ang="0">
                      <a:pos x="56" y="45"/>
                    </a:cxn>
                    <a:cxn ang="0">
                      <a:pos x="43" y="44"/>
                    </a:cxn>
                    <a:cxn ang="0">
                      <a:pos x="37" y="38"/>
                    </a:cxn>
                    <a:cxn ang="0">
                      <a:pos x="30" y="32"/>
                    </a:cxn>
                    <a:cxn ang="0">
                      <a:pos x="23" y="26"/>
                    </a:cxn>
                    <a:cxn ang="0">
                      <a:pos x="15" y="18"/>
                    </a:cxn>
                    <a:cxn ang="0">
                      <a:pos x="7" y="11"/>
                    </a:cxn>
                    <a:cxn ang="0">
                      <a:pos x="0" y="5"/>
                    </a:cxn>
                    <a:cxn ang="0">
                      <a:pos x="2" y="4"/>
                    </a:cxn>
                    <a:cxn ang="0">
                      <a:pos x="7" y="3"/>
                    </a:cxn>
                    <a:cxn ang="0">
                      <a:pos x="14" y="1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79" h="45">
                      <a:moveTo>
                        <a:pt x="23" y="0"/>
                      </a:moveTo>
                      <a:lnTo>
                        <a:pt x="32" y="2"/>
                      </a:lnTo>
                      <a:lnTo>
                        <a:pt x="42" y="6"/>
                      </a:lnTo>
                      <a:lnTo>
                        <a:pt x="44" y="8"/>
                      </a:lnTo>
                      <a:lnTo>
                        <a:pt x="49" y="12"/>
                      </a:lnTo>
                      <a:lnTo>
                        <a:pt x="56" y="18"/>
                      </a:lnTo>
                      <a:lnTo>
                        <a:pt x="63" y="25"/>
                      </a:lnTo>
                      <a:lnTo>
                        <a:pt x="70" y="30"/>
                      </a:lnTo>
                      <a:lnTo>
                        <a:pt x="76" y="35"/>
                      </a:lnTo>
                      <a:lnTo>
                        <a:pt x="79" y="38"/>
                      </a:lnTo>
                      <a:lnTo>
                        <a:pt x="79" y="40"/>
                      </a:lnTo>
                      <a:lnTo>
                        <a:pt x="74" y="42"/>
                      </a:lnTo>
                      <a:lnTo>
                        <a:pt x="66" y="44"/>
                      </a:lnTo>
                      <a:lnTo>
                        <a:pt x="56" y="45"/>
                      </a:lnTo>
                      <a:lnTo>
                        <a:pt x="43" y="44"/>
                      </a:lnTo>
                      <a:lnTo>
                        <a:pt x="37" y="38"/>
                      </a:lnTo>
                      <a:lnTo>
                        <a:pt x="30" y="32"/>
                      </a:lnTo>
                      <a:lnTo>
                        <a:pt x="23" y="26"/>
                      </a:lnTo>
                      <a:lnTo>
                        <a:pt x="15" y="18"/>
                      </a:lnTo>
                      <a:lnTo>
                        <a:pt x="7" y="11"/>
                      </a:lnTo>
                      <a:lnTo>
                        <a:pt x="0" y="5"/>
                      </a:lnTo>
                      <a:lnTo>
                        <a:pt x="2" y="4"/>
                      </a:lnTo>
                      <a:lnTo>
                        <a:pt x="7" y="3"/>
                      </a:lnTo>
                      <a:lnTo>
                        <a:pt x="14" y="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106"/>
                <p:cNvSpPr>
                  <a:spLocks/>
                </p:cNvSpPr>
                <p:nvPr/>
              </p:nvSpPr>
              <p:spPr bwMode="auto">
                <a:xfrm>
                  <a:off x="9304617" y="4538662"/>
                  <a:ext cx="127000" cy="69850"/>
                </a:xfrm>
                <a:custGeom>
                  <a:avLst/>
                  <a:gdLst/>
                  <a:ahLst/>
                  <a:cxnLst>
                    <a:cxn ang="0">
                      <a:pos x="15" y="0"/>
                    </a:cxn>
                    <a:cxn ang="0">
                      <a:pos x="23" y="0"/>
                    </a:cxn>
                    <a:cxn ang="0">
                      <a:pos x="33" y="1"/>
                    </a:cxn>
                    <a:cxn ang="0">
                      <a:pos x="42" y="5"/>
                    </a:cxn>
                    <a:cxn ang="0">
                      <a:pos x="44" y="7"/>
                    </a:cxn>
                    <a:cxn ang="0">
                      <a:pos x="49" y="11"/>
                    </a:cxn>
                    <a:cxn ang="0">
                      <a:pos x="56" y="17"/>
                    </a:cxn>
                    <a:cxn ang="0">
                      <a:pos x="63" y="24"/>
                    </a:cxn>
                    <a:cxn ang="0">
                      <a:pos x="70" y="30"/>
                    </a:cxn>
                    <a:cxn ang="0">
                      <a:pos x="76" y="34"/>
                    </a:cxn>
                    <a:cxn ang="0">
                      <a:pos x="80" y="37"/>
                    </a:cxn>
                    <a:cxn ang="0">
                      <a:pos x="80" y="39"/>
                    </a:cxn>
                    <a:cxn ang="0">
                      <a:pos x="75" y="41"/>
                    </a:cxn>
                    <a:cxn ang="0">
                      <a:pos x="66" y="43"/>
                    </a:cxn>
                    <a:cxn ang="0">
                      <a:pos x="56" y="44"/>
                    </a:cxn>
                    <a:cxn ang="0">
                      <a:pos x="43" y="43"/>
                    </a:cxn>
                    <a:cxn ang="0">
                      <a:pos x="37" y="37"/>
                    </a:cxn>
                    <a:cxn ang="0">
                      <a:pos x="30" y="32"/>
                    </a:cxn>
                    <a:cxn ang="0">
                      <a:pos x="7" y="11"/>
                    </a:cxn>
                    <a:cxn ang="0">
                      <a:pos x="0" y="5"/>
                    </a:cxn>
                    <a:cxn ang="0">
                      <a:pos x="2" y="4"/>
                    </a:cxn>
                    <a:cxn ang="0">
                      <a:pos x="7" y="2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80" h="44">
                      <a:moveTo>
                        <a:pt x="15" y="0"/>
                      </a:moveTo>
                      <a:lnTo>
                        <a:pt x="23" y="0"/>
                      </a:lnTo>
                      <a:lnTo>
                        <a:pt x="33" y="1"/>
                      </a:lnTo>
                      <a:lnTo>
                        <a:pt x="42" y="5"/>
                      </a:lnTo>
                      <a:lnTo>
                        <a:pt x="44" y="7"/>
                      </a:lnTo>
                      <a:lnTo>
                        <a:pt x="49" y="11"/>
                      </a:lnTo>
                      <a:lnTo>
                        <a:pt x="56" y="17"/>
                      </a:lnTo>
                      <a:lnTo>
                        <a:pt x="63" y="24"/>
                      </a:lnTo>
                      <a:lnTo>
                        <a:pt x="70" y="30"/>
                      </a:lnTo>
                      <a:lnTo>
                        <a:pt x="76" y="34"/>
                      </a:lnTo>
                      <a:lnTo>
                        <a:pt x="80" y="37"/>
                      </a:lnTo>
                      <a:lnTo>
                        <a:pt x="80" y="39"/>
                      </a:lnTo>
                      <a:lnTo>
                        <a:pt x="75" y="41"/>
                      </a:lnTo>
                      <a:lnTo>
                        <a:pt x="66" y="43"/>
                      </a:lnTo>
                      <a:lnTo>
                        <a:pt x="56" y="44"/>
                      </a:lnTo>
                      <a:lnTo>
                        <a:pt x="43" y="43"/>
                      </a:lnTo>
                      <a:lnTo>
                        <a:pt x="37" y="37"/>
                      </a:lnTo>
                      <a:lnTo>
                        <a:pt x="30" y="32"/>
                      </a:lnTo>
                      <a:lnTo>
                        <a:pt x="7" y="11"/>
                      </a:lnTo>
                      <a:lnTo>
                        <a:pt x="0" y="5"/>
                      </a:lnTo>
                      <a:lnTo>
                        <a:pt x="2" y="4"/>
                      </a:lnTo>
                      <a:lnTo>
                        <a:pt x="7" y="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107"/>
                <p:cNvSpPr>
                  <a:spLocks/>
                </p:cNvSpPr>
                <p:nvPr/>
              </p:nvSpPr>
              <p:spPr bwMode="auto">
                <a:xfrm>
                  <a:off x="9376054" y="4525962"/>
                  <a:ext cx="127000" cy="69850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33" y="2"/>
                    </a:cxn>
                    <a:cxn ang="0">
                      <a:pos x="42" y="6"/>
                    </a:cxn>
                    <a:cxn ang="0">
                      <a:pos x="44" y="8"/>
                    </a:cxn>
                    <a:cxn ang="0">
                      <a:pos x="49" y="12"/>
                    </a:cxn>
                    <a:cxn ang="0">
                      <a:pos x="55" y="18"/>
                    </a:cxn>
                    <a:cxn ang="0">
                      <a:pos x="63" y="25"/>
                    </a:cxn>
                    <a:cxn ang="0">
                      <a:pos x="70" y="31"/>
                    </a:cxn>
                    <a:cxn ang="0">
                      <a:pos x="76" y="36"/>
                    </a:cxn>
                    <a:cxn ang="0">
                      <a:pos x="80" y="38"/>
                    </a:cxn>
                    <a:cxn ang="0">
                      <a:pos x="80" y="40"/>
                    </a:cxn>
                    <a:cxn ang="0">
                      <a:pos x="75" y="41"/>
                    </a:cxn>
                    <a:cxn ang="0">
                      <a:pos x="67" y="43"/>
                    </a:cxn>
                    <a:cxn ang="0">
                      <a:pos x="55" y="44"/>
                    </a:cxn>
                    <a:cxn ang="0">
                      <a:pos x="44" y="44"/>
                    </a:cxn>
                    <a:cxn ang="0">
                      <a:pos x="38" y="39"/>
                    </a:cxn>
                    <a:cxn ang="0">
                      <a:pos x="31" y="33"/>
                    </a:cxn>
                    <a:cxn ang="0">
                      <a:pos x="23" y="26"/>
                    </a:cxn>
                    <a:cxn ang="0">
                      <a:pos x="14" y="18"/>
                    </a:cxn>
                    <a:cxn ang="0">
                      <a:pos x="7" y="11"/>
                    </a:cxn>
                    <a:cxn ang="0">
                      <a:pos x="0" y="5"/>
                    </a:cxn>
                    <a:cxn ang="0">
                      <a:pos x="2" y="4"/>
                    </a:cxn>
                    <a:cxn ang="0">
                      <a:pos x="7" y="3"/>
                    </a:cxn>
                    <a:cxn ang="0">
                      <a:pos x="14" y="1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80" h="44">
                      <a:moveTo>
                        <a:pt x="23" y="0"/>
                      </a:moveTo>
                      <a:lnTo>
                        <a:pt x="33" y="2"/>
                      </a:lnTo>
                      <a:lnTo>
                        <a:pt x="42" y="6"/>
                      </a:lnTo>
                      <a:lnTo>
                        <a:pt x="44" y="8"/>
                      </a:lnTo>
                      <a:lnTo>
                        <a:pt x="49" y="12"/>
                      </a:lnTo>
                      <a:lnTo>
                        <a:pt x="55" y="18"/>
                      </a:lnTo>
                      <a:lnTo>
                        <a:pt x="63" y="25"/>
                      </a:lnTo>
                      <a:lnTo>
                        <a:pt x="70" y="31"/>
                      </a:lnTo>
                      <a:lnTo>
                        <a:pt x="76" y="36"/>
                      </a:lnTo>
                      <a:lnTo>
                        <a:pt x="80" y="38"/>
                      </a:lnTo>
                      <a:lnTo>
                        <a:pt x="80" y="40"/>
                      </a:lnTo>
                      <a:lnTo>
                        <a:pt x="75" y="41"/>
                      </a:lnTo>
                      <a:lnTo>
                        <a:pt x="67" y="43"/>
                      </a:lnTo>
                      <a:lnTo>
                        <a:pt x="55" y="44"/>
                      </a:lnTo>
                      <a:lnTo>
                        <a:pt x="44" y="44"/>
                      </a:lnTo>
                      <a:lnTo>
                        <a:pt x="38" y="39"/>
                      </a:lnTo>
                      <a:lnTo>
                        <a:pt x="31" y="33"/>
                      </a:lnTo>
                      <a:lnTo>
                        <a:pt x="23" y="26"/>
                      </a:lnTo>
                      <a:lnTo>
                        <a:pt x="14" y="18"/>
                      </a:lnTo>
                      <a:lnTo>
                        <a:pt x="7" y="11"/>
                      </a:lnTo>
                      <a:lnTo>
                        <a:pt x="0" y="5"/>
                      </a:lnTo>
                      <a:lnTo>
                        <a:pt x="2" y="4"/>
                      </a:lnTo>
                      <a:lnTo>
                        <a:pt x="7" y="3"/>
                      </a:lnTo>
                      <a:lnTo>
                        <a:pt x="14" y="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108"/>
                <p:cNvSpPr>
                  <a:spLocks/>
                </p:cNvSpPr>
                <p:nvPr/>
              </p:nvSpPr>
              <p:spPr bwMode="auto">
                <a:xfrm>
                  <a:off x="9445904" y="4516437"/>
                  <a:ext cx="127000" cy="69850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33" y="1"/>
                    </a:cxn>
                    <a:cxn ang="0">
                      <a:pos x="42" y="5"/>
                    </a:cxn>
                    <a:cxn ang="0">
                      <a:pos x="44" y="7"/>
                    </a:cxn>
                    <a:cxn ang="0">
                      <a:pos x="49" y="11"/>
                    </a:cxn>
                    <a:cxn ang="0">
                      <a:pos x="55" y="17"/>
                    </a:cxn>
                    <a:cxn ang="0">
                      <a:pos x="63" y="23"/>
                    </a:cxn>
                    <a:cxn ang="0">
                      <a:pos x="70" y="29"/>
                    </a:cxn>
                    <a:cxn ang="0">
                      <a:pos x="76" y="34"/>
                    </a:cxn>
                    <a:cxn ang="0">
                      <a:pos x="80" y="37"/>
                    </a:cxn>
                    <a:cxn ang="0">
                      <a:pos x="80" y="39"/>
                    </a:cxn>
                    <a:cxn ang="0">
                      <a:pos x="75" y="41"/>
                    </a:cxn>
                    <a:cxn ang="0">
                      <a:pos x="67" y="43"/>
                    </a:cxn>
                    <a:cxn ang="0">
                      <a:pos x="55" y="44"/>
                    </a:cxn>
                    <a:cxn ang="0">
                      <a:pos x="44" y="43"/>
                    </a:cxn>
                    <a:cxn ang="0">
                      <a:pos x="38" y="37"/>
                    </a:cxn>
                    <a:cxn ang="0">
                      <a:pos x="31" y="31"/>
                    </a:cxn>
                    <a:cxn ang="0">
                      <a:pos x="23" y="24"/>
                    </a:cxn>
                    <a:cxn ang="0">
                      <a:pos x="14" y="17"/>
                    </a:cxn>
                    <a:cxn ang="0">
                      <a:pos x="7" y="10"/>
                    </a:cxn>
                    <a:cxn ang="0">
                      <a:pos x="0" y="4"/>
                    </a:cxn>
                    <a:cxn ang="0">
                      <a:pos x="2" y="3"/>
                    </a:cxn>
                    <a:cxn ang="0">
                      <a:pos x="7" y="2"/>
                    </a:cxn>
                    <a:cxn ang="0">
                      <a:pos x="14" y="1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80" h="44">
                      <a:moveTo>
                        <a:pt x="23" y="0"/>
                      </a:moveTo>
                      <a:lnTo>
                        <a:pt x="33" y="1"/>
                      </a:lnTo>
                      <a:lnTo>
                        <a:pt x="42" y="5"/>
                      </a:lnTo>
                      <a:lnTo>
                        <a:pt x="44" y="7"/>
                      </a:lnTo>
                      <a:lnTo>
                        <a:pt x="49" y="11"/>
                      </a:lnTo>
                      <a:lnTo>
                        <a:pt x="55" y="17"/>
                      </a:lnTo>
                      <a:lnTo>
                        <a:pt x="63" y="23"/>
                      </a:lnTo>
                      <a:lnTo>
                        <a:pt x="70" y="29"/>
                      </a:lnTo>
                      <a:lnTo>
                        <a:pt x="76" y="34"/>
                      </a:lnTo>
                      <a:lnTo>
                        <a:pt x="80" y="37"/>
                      </a:lnTo>
                      <a:lnTo>
                        <a:pt x="80" y="39"/>
                      </a:lnTo>
                      <a:lnTo>
                        <a:pt x="75" y="41"/>
                      </a:lnTo>
                      <a:lnTo>
                        <a:pt x="67" y="43"/>
                      </a:lnTo>
                      <a:lnTo>
                        <a:pt x="55" y="44"/>
                      </a:lnTo>
                      <a:lnTo>
                        <a:pt x="44" y="43"/>
                      </a:lnTo>
                      <a:lnTo>
                        <a:pt x="38" y="37"/>
                      </a:lnTo>
                      <a:lnTo>
                        <a:pt x="31" y="31"/>
                      </a:lnTo>
                      <a:lnTo>
                        <a:pt x="23" y="24"/>
                      </a:lnTo>
                      <a:lnTo>
                        <a:pt x="14" y="17"/>
                      </a:lnTo>
                      <a:lnTo>
                        <a:pt x="7" y="10"/>
                      </a:lnTo>
                      <a:lnTo>
                        <a:pt x="0" y="4"/>
                      </a:lnTo>
                      <a:lnTo>
                        <a:pt x="2" y="3"/>
                      </a:lnTo>
                      <a:lnTo>
                        <a:pt x="7" y="2"/>
                      </a:lnTo>
                      <a:lnTo>
                        <a:pt x="14" y="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109"/>
                <p:cNvSpPr>
                  <a:spLocks/>
                </p:cNvSpPr>
                <p:nvPr/>
              </p:nvSpPr>
              <p:spPr bwMode="auto">
                <a:xfrm>
                  <a:off x="9515754" y="4505325"/>
                  <a:ext cx="103188" cy="69850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33" y="2"/>
                    </a:cxn>
                    <a:cxn ang="0">
                      <a:pos x="42" y="6"/>
                    </a:cxn>
                    <a:cxn ang="0">
                      <a:pos x="44" y="8"/>
                    </a:cxn>
                    <a:cxn ang="0">
                      <a:pos x="48" y="11"/>
                    </a:cxn>
                    <a:cxn ang="0">
                      <a:pos x="55" y="16"/>
                    </a:cxn>
                    <a:cxn ang="0">
                      <a:pos x="62" y="23"/>
                    </a:cxn>
                    <a:cxn ang="0">
                      <a:pos x="65" y="33"/>
                    </a:cxn>
                    <a:cxn ang="0">
                      <a:pos x="65" y="44"/>
                    </a:cxn>
                    <a:cxn ang="0">
                      <a:pos x="44" y="44"/>
                    </a:cxn>
                    <a:cxn ang="0">
                      <a:pos x="38" y="38"/>
                    </a:cxn>
                    <a:cxn ang="0">
                      <a:pos x="31" y="32"/>
                    </a:cxn>
                    <a:cxn ang="0">
                      <a:pos x="23" y="25"/>
                    </a:cxn>
                    <a:cxn ang="0">
                      <a:pos x="14" y="17"/>
                    </a:cxn>
                    <a:cxn ang="0">
                      <a:pos x="6" y="10"/>
                    </a:cxn>
                    <a:cxn ang="0">
                      <a:pos x="0" y="5"/>
                    </a:cxn>
                    <a:cxn ang="0">
                      <a:pos x="2" y="4"/>
                    </a:cxn>
                    <a:cxn ang="0">
                      <a:pos x="6" y="3"/>
                    </a:cxn>
                    <a:cxn ang="0">
                      <a:pos x="14" y="1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65" h="44">
                      <a:moveTo>
                        <a:pt x="23" y="0"/>
                      </a:moveTo>
                      <a:lnTo>
                        <a:pt x="33" y="2"/>
                      </a:lnTo>
                      <a:lnTo>
                        <a:pt x="42" y="6"/>
                      </a:lnTo>
                      <a:lnTo>
                        <a:pt x="44" y="8"/>
                      </a:lnTo>
                      <a:lnTo>
                        <a:pt x="48" y="11"/>
                      </a:lnTo>
                      <a:lnTo>
                        <a:pt x="55" y="16"/>
                      </a:lnTo>
                      <a:lnTo>
                        <a:pt x="62" y="23"/>
                      </a:lnTo>
                      <a:lnTo>
                        <a:pt x="65" y="33"/>
                      </a:lnTo>
                      <a:lnTo>
                        <a:pt x="65" y="44"/>
                      </a:lnTo>
                      <a:lnTo>
                        <a:pt x="44" y="44"/>
                      </a:lnTo>
                      <a:lnTo>
                        <a:pt x="38" y="38"/>
                      </a:lnTo>
                      <a:lnTo>
                        <a:pt x="31" y="32"/>
                      </a:lnTo>
                      <a:lnTo>
                        <a:pt x="23" y="25"/>
                      </a:lnTo>
                      <a:lnTo>
                        <a:pt x="14" y="17"/>
                      </a:lnTo>
                      <a:lnTo>
                        <a:pt x="6" y="10"/>
                      </a:lnTo>
                      <a:lnTo>
                        <a:pt x="0" y="5"/>
                      </a:lnTo>
                      <a:lnTo>
                        <a:pt x="2" y="4"/>
                      </a:lnTo>
                      <a:lnTo>
                        <a:pt x="6" y="3"/>
                      </a:lnTo>
                      <a:lnTo>
                        <a:pt x="14" y="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98" name="Freeform 110"/>
              <p:cNvSpPr>
                <a:spLocks noEditPoints="1"/>
              </p:cNvSpPr>
              <p:nvPr/>
            </p:nvSpPr>
            <p:spPr bwMode="auto">
              <a:xfrm>
                <a:off x="9028392" y="5195887"/>
                <a:ext cx="876300" cy="1273175"/>
              </a:xfrm>
              <a:custGeom>
                <a:avLst/>
                <a:gdLst/>
                <a:ahLst/>
                <a:cxnLst>
                  <a:cxn ang="0">
                    <a:pos x="317" y="597"/>
                  </a:cxn>
                  <a:cxn ang="0">
                    <a:pos x="357" y="578"/>
                  </a:cxn>
                  <a:cxn ang="0">
                    <a:pos x="379" y="551"/>
                  </a:cxn>
                  <a:cxn ang="0">
                    <a:pos x="385" y="521"/>
                  </a:cxn>
                  <a:cxn ang="0">
                    <a:pos x="376" y="494"/>
                  </a:cxn>
                  <a:cxn ang="0">
                    <a:pos x="354" y="472"/>
                  </a:cxn>
                  <a:cxn ang="0">
                    <a:pos x="307" y="454"/>
                  </a:cxn>
                  <a:cxn ang="0">
                    <a:pos x="203" y="171"/>
                  </a:cxn>
                  <a:cxn ang="0">
                    <a:pos x="182" y="189"/>
                  </a:cxn>
                  <a:cxn ang="0">
                    <a:pos x="173" y="211"/>
                  </a:cxn>
                  <a:cxn ang="0">
                    <a:pos x="175" y="235"/>
                  </a:cxn>
                  <a:cxn ang="0">
                    <a:pos x="187" y="257"/>
                  </a:cxn>
                  <a:cxn ang="0">
                    <a:pos x="211" y="271"/>
                  </a:cxn>
                  <a:cxn ang="0">
                    <a:pos x="220" y="163"/>
                  </a:cxn>
                  <a:cxn ang="0">
                    <a:pos x="276" y="44"/>
                  </a:cxn>
                  <a:cxn ang="0">
                    <a:pos x="349" y="49"/>
                  </a:cxn>
                  <a:cxn ang="0">
                    <a:pos x="407" y="66"/>
                  </a:cxn>
                  <a:cxn ang="0">
                    <a:pos x="453" y="95"/>
                  </a:cxn>
                  <a:cxn ang="0">
                    <a:pos x="486" y="136"/>
                  </a:cxn>
                  <a:cxn ang="0">
                    <a:pos x="509" y="186"/>
                  </a:cxn>
                  <a:cxn ang="0">
                    <a:pos x="336" y="207"/>
                  </a:cxn>
                  <a:cxn ang="0">
                    <a:pos x="319" y="182"/>
                  </a:cxn>
                  <a:cxn ang="0">
                    <a:pos x="300" y="168"/>
                  </a:cxn>
                  <a:cxn ang="0">
                    <a:pos x="294" y="290"/>
                  </a:cxn>
                  <a:cxn ang="0">
                    <a:pos x="376" y="309"/>
                  </a:cxn>
                  <a:cxn ang="0">
                    <a:pos x="438" y="329"/>
                  </a:cxn>
                  <a:cxn ang="0">
                    <a:pos x="480" y="353"/>
                  </a:cxn>
                  <a:cxn ang="0">
                    <a:pos x="522" y="398"/>
                  </a:cxn>
                  <a:cxn ang="0">
                    <a:pos x="546" y="453"/>
                  </a:cxn>
                  <a:cxn ang="0">
                    <a:pos x="552" y="509"/>
                  </a:cxn>
                  <a:cxn ang="0">
                    <a:pos x="544" y="554"/>
                  </a:cxn>
                  <a:cxn ang="0">
                    <a:pos x="522" y="603"/>
                  </a:cxn>
                  <a:cxn ang="0">
                    <a:pos x="485" y="648"/>
                  </a:cxn>
                  <a:cxn ang="0">
                    <a:pos x="441" y="681"/>
                  </a:cxn>
                  <a:cxn ang="0">
                    <a:pos x="391" y="701"/>
                  </a:cxn>
                  <a:cxn ang="0">
                    <a:pos x="325" y="713"/>
                  </a:cxn>
                  <a:cxn ang="0">
                    <a:pos x="267" y="802"/>
                  </a:cxn>
                  <a:cxn ang="0">
                    <a:pos x="230" y="717"/>
                  </a:cxn>
                  <a:cxn ang="0">
                    <a:pos x="175" y="710"/>
                  </a:cxn>
                  <a:cxn ang="0">
                    <a:pos x="126" y="696"/>
                  </a:cxn>
                  <a:cxn ang="0">
                    <a:pos x="79" y="667"/>
                  </a:cxn>
                  <a:cxn ang="0">
                    <a:pos x="43" y="632"/>
                  </a:cxn>
                  <a:cxn ang="0">
                    <a:pos x="18" y="591"/>
                  </a:cxn>
                  <a:cxn ang="0">
                    <a:pos x="0" y="538"/>
                  </a:cxn>
                  <a:cxn ang="0">
                    <a:pos x="186" y="530"/>
                  </a:cxn>
                  <a:cxn ang="0">
                    <a:pos x="204" y="567"/>
                  </a:cxn>
                  <a:cxn ang="0">
                    <a:pos x="233" y="588"/>
                  </a:cxn>
                  <a:cxn ang="0">
                    <a:pos x="240" y="441"/>
                  </a:cxn>
                  <a:cxn ang="0">
                    <a:pos x="162" y="423"/>
                  </a:cxn>
                  <a:cxn ang="0">
                    <a:pos x="110" y="406"/>
                  </a:cxn>
                  <a:cxn ang="0">
                    <a:pos x="62" y="375"/>
                  </a:cxn>
                  <a:cxn ang="0">
                    <a:pos x="27" y="332"/>
                  </a:cxn>
                  <a:cxn ang="0">
                    <a:pos x="9" y="284"/>
                  </a:cxn>
                  <a:cxn ang="0">
                    <a:pos x="5" y="225"/>
                  </a:cxn>
                  <a:cxn ang="0">
                    <a:pos x="19" y="169"/>
                  </a:cxn>
                  <a:cxn ang="0">
                    <a:pos x="51" y="120"/>
                  </a:cxn>
                  <a:cxn ang="0">
                    <a:pos x="92" y="86"/>
                  </a:cxn>
                  <a:cxn ang="0">
                    <a:pos x="145" y="62"/>
                  </a:cxn>
                  <a:cxn ang="0">
                    <a:pos x="211" y="48"/>
                  </a:cxn>
                  <a:cxn ang="0">
                    <a:pos x="273" y="0"/>
                  </a:cxn>
                </a:cxnLst>
                <a:rect l="0" t="0" r="r" b="b"/>
                <a:pathLst>
                  <a:path w="552" h="802">
                    <a:moveTo>
                      <a:pt x="307" y="454"/>
                    </a:moveTo>
                    <a:lnTo>
                      <a:pt x="317" y="597"/>
                    </a:lnTo>
                    <a:lnTo>
                      <a:pt x="340" y="589"/>
                    </a:lnTo>
                    <a:lnTo>
                      <a:pt x="357" y="578"/>
                    </a:lnTo>
                    <a:lnTo>
                      <a:pt x="370" y="566"/>
                    </a:lnTo>
                    <a:lnTo>
                      <a:pt x="379" y="551"/>
                    </a:lnTo>
                    <a:lnTo>
                      <a:pt x="384" y="536"/>
                    </a:lnTo>
                    <a:lnTo>
                      <a:pt x="385" y="521"/>
                    </a:lnTo>
                    <a:lnTo>
                      <a:pt x="382" y="507"/>
                    </a:lnTo>
                    <a:lnTo>
                      <a:pt x="376" y="494"/>
                    </a:lnTo>
                    <a:lnTo>
                      <a:pt x="367" y="483"/>
                    </a:lnTo>
                    <a:lnTo>
                      <a:pt x="354" y="472"/>
                    </a:lnTo>
                    <a:lnTo>
                      <a:pt x="333" y="463"/>
                    </a:lnTo>
                    <a:lnTo>
                      <a:pt x="307" y="454"/>
                    </a:lnTo>
                    <a:close/>
                    <a:moveTo>
                      <a:pt x="220" y="163"/>
                    </a:moveTo>
                    <a:lnTo>
                      <a:pt x="203" y="171"/>
                    </a:lnTo>
                    <a:lnTo>
                      <a:pt x="191" y="180"/>
                    </a:lnTo>
                    <a:lnTo>
                      <a:pt x="182" y="189"/>
                    </a:lnTo>
                    <a:lnTo>
                      <a:pt x="176" y="200"/>
                    </a:lnTo>
                    <a:lnTo>
                      <a:pt x="173" y="211"/>
                    </a:lnTo>
                    <a:lnTo>
                      <a:pt x="173" y="223"/>
                    </a:lnTo>
                    <a:lnTo>
                      <a:pt x="175" y="235"/>
                    </a:lnTo>
                    <a:lnTo>
                      <a:pt x="180" y="247"/>
                    </a:lnTo>
                    <a:lnTo>
                      <a:pt x="187" y="257"/>
                    </a:lnTo>
                    <a:lnTo>
                      <a:pt x="197" y="265"/>
                    </a:lnTo>
                    <a:lnTo>
                      <a:pt x="211" y="271"/>
                    </a:lnTo>
                    <a:lnTo>
                      <a:pt x="229" y="277"/>
                    </a:lnTo>
                    <a:lnTo>
                      <a:pt x="220" y="163"/>
                    </a:lnTo>
                    <a:close/>
                    <a:moveTo>
                      <a:pt x="273" y="0"/>
                    </a:moveTo>
                    <a:lnTo>
                      <a:pt x="276" y="44"/>
                    </a:lnTo>
                    <a:lnTo>
                      <a:pt x="314" y="45"/>
                    </a:lnTo>
                    <a:lnTo>
                      <a:pt x="349" y="49"/>
                    </a:lnTo>
                    <a:lnTo>
                      <a:pt x="380" y="55"/>
                    </a:lnTo>
                    <a:lnTo>
                      <a:pt x="407" y="66"/>
                    </a:lnTo>
                    <a:lnTo>
                      <a:pt x="432" y="80"/>
                    </a:lnTo>
                    <a:lnTo>
                      <a:pt x="453" y="95"/>
                    </a:lnTo>
                    <a:lnTo>
                      <a:pt x="472" y="114"/>
                    </a:lnTo>
                    <a:lnTo>
                      <a:pt x="486" y="136"/>
                    </a:lnTo>
                    <a:lnTo>
                      <a:pt x="499" y="160"/>
                    </a:lnTo>
                    <a:lnTo>
                      <a:pt x="509" y="186"/>
                    </a:lnTo>
                    <a:lnTo>
                      <a:pt x="346" y="225"/>
                    </a:lnTo>
                    <a:lnTo>
                      <a:pt x="336" y="207"/>
                    </a:lnTo>
                    <a:lnTo>
                      <a:pt x="327" y="192"/>
                    </a:lnTo>
                    <a:lnTo>
                      <a:pt x="319" y="182"/>
                    </a:lnTo>
                    <a:lnTo>
                      <a:pt x="311" y="176"/>
                    </a:lnTo>
                    <a:lnTo>
                      <a:pt x="300" y="168"/>
                    </a:lnTo>
                    <a:lnTo>
                      <a:pt x="285" y="161"/>
                    </a:lnTo>
                    <a:lnTo>
                      <a:pt x="294" y="290"/>
                    </a:lnTo>
                    <a:lnTo>
                      <a:pt x="338" y="299"/>
                    </a:lnTo>
                    <a:lnTo>
                      <a:pt x="376" y="309"/>
                    </a:lnTo>
                    <a:lnTo>
                      <a:pt x="410" y="318"/>
                    </a:lnTo>
                    <a:lnTo>
                      <a:pt x="438" y="329"/>
                    </a:lnTo>
                    <a:lnTo>
                      <a:pt x="462" y="341"/>
                    </a:lnTo>
                    <a:lnTo>
                      <a:pt x="480" y="353"/>
                    </a:lnTo>
                    <a:lnTo>
                      <a:pt x="504" y="374"/>
                    </a:lnTo>
                    <a:lnTo>
                      <a:pt x="522" y="398"/>
                    </a:lnTo>
                    <a:lnTo>
                      <a:pt x="537" y="424"/>
                    </a:lnTo>
                    <a:lnTo>
                      <a:pt x="546" y="453"/>
                    </a:lnTo>
                    <a:lnTo>
                      <a:pt x="551" y="484"/>
                    </a:lnTo>
                    <a:lnTo>
                      <a:pt x="552" y="509"/>
                    </a:lnTo>
                    <a:lnTo>
                      <a:pt x="549" y="532"/>
                    </a:lnTo>
                    <a:lnTo>
                      <a:pt x="544" y="554"/>
                    </a:lnTo>
                    <a:lnTo>
                      <a:pt x="536" y="575"/>
                    </a:lnTo>
                    <a:lnTo>
                      <a:pt x="522" y="603"/>
                    </a:lnTo>
                    <a:lnTo>
                      <a:pt x="505" y="626"/>
                    </a:lnTo>
                    <a:lnTo>
                      <a:pt x="485" y="648"/>
                    </a:lnTo>
                    <a:lnTo>
                      <a:pt x="464" y="665"/>
                    </a:lnTo>
                    <a:lnTo>
                      <a:pt x="441" y="681"/>
                    </a:lnTo>
                    <a:lnTo>
                      <a:pt x="417" y="693"/>
                    </a:lnTo>
                    <a:lnTo>
                      <a:pt x="391" y="701"/>
                    </a:lnTo>
                    <a:lnTo>
                      <a:pt x="360" y="708"/>
                    </a:lnTo>
                    <a:lnTo>
                      <a:pt x="325" y="713"/>
                    </a:lnTo>
                    <a:lnTo>
                      <a:pt x="332" y="798"/>
                    </a:lnTo>
                    <a:lnTo>
                      <a:pt x="267" y="802"/>
                    </a:lnTo>
                    <a:lnTo>
                      <a:pt x="261" y="718"/>
                    </a:lnTo>
                    <a:lnTo>
                      <a:pt x="230" y="717"/>
                    </a:lnTo>
                    <a:lnTo>
                      <a:pt x="201" y="715"/>
                    </a:lnTo>
                    <a:lnTo>
                      <a:pt x="175" y="710"/>
                    </a:lnTo>
                    <a:lnTo>
                      <a:pt x="152" y="705"/>
                    </a:lnTo>
                    <a:lnTo>
                      <a:pt x="126" y="696"/>
                    </a:lnTo>
                    <a:lnTo>
                      <a:pt x="102" y="683"/>
                    </a:lnTo>
                    <a:lnTo>
                      <a:pt x="79" y="667"/>
                    </a:lnTo>
                    <a:lnTo>
                      <a:pt x="60" y="651"/>
                    </a:lnTo>
                    <a:lnTo>
                      <a:pt x="43" y="632"/>
                    </a:lnTo>
                    <a:lnTo>
                      <a:pt x="30" y="613"/>
                    </a:lnTo>
                    <a:lnTo>
                      <a:pt x="18" y="591"/>
                    </a:lnTo>
                    <a:lnTo>
                      <a:pt x="8" y="566"/>
                    </a:lnTo>
                    <a:lnTo>
                      <a:pt x="0" y="538"/>
                    </a:lnTo>
                    <a:lnTo>
                      <a:pt x="178" y="504"/>
                    </a:lnTo>
                    <a:lnTo>
                      <a:pt x="186" y="530"/>
                    </a:lnTo>
                    <a:lnTo>
                      <a:pt x="194" y="551"/>
                    </a:lnTo>
                    <a:lnTo>
                      <a:pt x="204" y="567"/>
                    </a:lnTo>
                    <a:lnTo>
                      <a:pt x="217" y="578"/>
                    </a:lnTo>
                    <a:lnTo>
                      <a:pt x="233" y="588"/>
                    </a:lnTo>
                    <a:lnTo>
                      <a:pt x="252" y="598"/>
                    </a:lnTo>
                    <a:lnTo>
                      <a:pt x="240" y="441"/>
                    </a:lnTo>
                    <a:lnTo>
                      <a:pt x="197" y="432"/>
                    </a:lnTo>
                    <a:lnTo>
                      <a:pt x="162" y="423"/>
                    </a:lnTo>
                    <a:lnTo>
                      <a:pt x="132" y="414"/>
                    </a:lnTo>
                    <a:lnTo>
                      <a:pt x="110" y="406"/>
                    </a:lnTo>
                    <a:lnTo>
                      <a:pt x="84" y="394"/>
                    </a:lnTo>
                    <a:lnTo>
                      <a:pt x="62" y="375"/>
                    </a:lnTo>
                    <a:lnTo>
                      <a:pt x="40" y="353"/>
                    </a:lnTo>
                    <a:lnTo>
                      <a:pt x="27" y="332"/>
                    </a:lnTo>
                    <a:lnTo>
                      <a:pt x="16" y="310"/>
                    </a:lnTo>
                    <a:lnTo>
                      <a:pt x="9" y="284"/>
                    </a:lnTo>
                    <a:lnTo>
                      <a:pt x="5" y="256"/>
                    </a:lnTo>
                    <a:lnTo>
                      <a:pt x="5" y="225"/>
                    </a:lnTo>
                    <a:lnTo>
                      <a:pt x="10" y="196"/>
                    </a:lnTo>
                    <a:lnTo>
                      <a:pt x="19" y="169"/>
                    </a:lnTo>
                    <a:lnTo>
                      <a:pt x="32" y="143"/>
                    </a:lnTo>
                    <a:lnTo>
                      <a:pt x="51" y="120"/>
                    </a:lnTo>
                    <a:lnTo>
                      <a:pt x="70" y="101"/>
                    </a:lnTo>
                    <a:lnTo>
                      <a:pt x="92" y="86"/>
                    </a:lnTo>
                    <a:lnTo>
                      <a:pt x="116" y="73"/>
                    </a:lnTo>
                    <a:lnTo>
                      <a:pt x="145" y="62"/>
                    </a:lnTo>
                    <a:lnTo>
                      <a:pt x="177" y="53"/>
                    </a:lnTo>
                    <a:lnTo>
                      <a:pt x="211" y="48"/>
                    </a:lnTo>
                    <a:lnTo>
                      <a:pt x="208" y="5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907631" y="3117850"/>
            <a:ext cx="4373563" cy="3727450"/>
            <a:chOff x="3565525" y="3117850"/>
            <a:chExt cx="4373563" cy="3727450"/>
          </a:xfrm>
        </p:grpSpPr>
        <p:grpSp>
          <p:nvGrpSpPr>
            <p:cNvPr id="25" name="Group 24"/>
            <p:cNvGrpSpPr/>
            <p:nvPr/>
          </p:nvGrpSpPr>
          <p:grpSpPr>
            <a:xfrm>
              <a:off x="4971256" y="3117850"/>
              <a:ext cx="1563688" cy="3727450"/>
              <a:chOff x="4991100" y="3092450"/>
              <a:chExt cx="1563688" cy="3727450"/>
            </a:xfrm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4991100" y="3092450"/>
                <a:ext cx="1563688" cy="966787"/>
              </a:xfrm>
              <a:custGeom>
                <a:avLst/>
                <a:gdLst>
                  <a:gd name="T0" fmla="*/ 964 w 1969"/>
                  <a:gd name="T1" fmla="*/ 0 h 1219"/>
                  <a:gd name="T2" fmla="*/ 1004 w 1969"/>
                  <a:gd name="T3" fmla="*/ 0 h 1219"/>
                  <a:gd name="T4" fmla="*/ 1043 w 1969"/>
                  <a:gd name="T5" fmla="*/ 8 h 1219"/>
                  <a:gd name="T6" fmla="*/ 1080 w 1969"/>
                  <a:gd name="T7" fmla="*/ 23 h 1219"/>
                  <a:gd name="T8" fmla="*/ 1115 w 1969"/>
                  <a:gd name="T9" fmla="*/ 49 h 1219"/>
                  <a:gd name="T10" fmla="*/ 1147 w 1969"/>
                  <a:gd name="T11" fmla="*/ 80 h 1219"/>
                  <a:gd name="T12" fmla="*/ 1372 w 1969"/>
                  <a:gd name="T13" fmla="*/ 354 h 1219"/>
                  <a:gd name="T14" fmla="*/ 1409 w 1969"/>
                  <a:gd name="T15" fmla="*/ 398 h 1219"/>
                  <a:gd name="T16" fmla="*/ 1449 w 1969"/>
                  <a:gd name="T17" fmla="*/ 446 h 1219"/>
                  <a:gd name="T18" fmla="*/ 1491 w 1969"/>
                  <a:gd name="T19" fmla="*/ 498 h 1219"/>
                  <a:gd name="T20" fmla="*/ 1578 w 1969"/>
                  <a:gd name="T21" fmla="*/ 604 h 1219"/>
                  <a:gd name="T22" fmla="*/ 1621 w 1969"/>
                  <a:gd name="T23" fmla="*/ 655 h 1219"/>
                  <a:gd name="T24" fmla="*/ 1660 w 1969"/>
                  <a:gd name="T25" fmla="*/ 704 h 1219"/>
                  <a:gd name="T26" fmla="*/ 1696 w 1969"/>
                  <a:gd name="T27" fmla="*/ 747 h 1219"/>
                  <a:gd name="T28" fmla="*/ 1924 w 1969"/>
                  <a:gd name="T29" fmla="*/ 1022 h 1219"/>
                  <a:gd name="T30" fmla="*/ 1946 w 1969"/>
                  <a:gd name="T31" fmla="*/ 1053 h 1219"/>
                  <a:gd name="T32" fmla="*/ 1961 w 1969"/>
                  <a:gd name="T33" fmla="*/ 1083 h 1219"/>
                  <a:gd name="T34" fmla="*/ 1969 w 1969"/>
                  <a:gd name="T35" fmla="*/ 1112 h 1219"/>
                  <a:gd name="T36" fmla="*/ 1969 w 1969"/>
                  <a:gd name="T37" fmla="*/ 1139 h 1219"/>
                  <a:gd name="T38" fmla="*/ 1962 w 1969"/>
                  <a:gd name="T39" fmla="*/ 1160 h 1219"/>
                  <a:gd name="T40" fmla="*/ 1949 w 1969"/>
                  <a:gd name="T41" fmla="*/ 1180 h 1219"/>
                  <a:gd name="T42" fmla="*/ 1929 w 1969"/>
                  <a:gd name="T43" fmla="*/ 1197 h 1219"/>
                  <a:gd name="T44" fmla="*/ 1902 w 1969"/>
                  <a:gd name="T45" fmla="*/ 1209 h 1219"/>
                  <a:gd name="T46" fmla="*/ 1870 w 1969"/>
                  <a:gd name="T47" fmla="*/ 1215 h 1219"/>
                  <a:gd name="T48" fmla="*/ 1830 w 1969"/>
                  <a:gd name="T49" fmla="*/ 1219 h 1219"/>
                  <a:gd name="T50" fmla="*/ 1101 w 1969"/>
                  <a:gd name="T51" fmla="*/ 1219 h 1219"/>
                  <a:gd name="T52" fmla="*/ 1025 w 1969"/>
                  <a:gd name="T53" fmla="*/ 1219 h 1219"/>
                  <a:gd name="T54" fmla="*/ 944 w 1969"/>
                  <a:gd name="T55" fmla="*/ 1219 h 1219"/>
                  <a:gd name="T56" fmla="*/ 867 w 1969"/>
                  <a:gd name="T57" fmla="*/ 1219 h 1219"/>
                  <a:gd name="T58" fmla="*/ 139 w 1969"/>
                  <a:gd name="T59" fmla="*/ 1219 h 1219"/>
                  <a:gd name="T60" fmla="*/ 98 w 1969"/>
                  <a:gd name="T61" fmla="*/ 1215 h 1219"/>
                  <a:gd name="T62" fmla="*/ 67 w 1969"/>
                  <a:gd name="T63" fmla="*/ 1209 h 1219"/>
                  <a:gd name="T64" fmla="*/ 40 w 1969"/>
                  <a:gd name="T65" fmla="*/ 1197 h 1219"/>
                  <a:gd name="T66" fmla="*/ 20 w 1969"/>
                  <a:gd name="T67" fmla="*/ 1180 h 1219"/>
                  <a:gd name="T68" fmla="*/ 7 w 1969"/>
                  <a:gd name="T69" fmla="*/ 1160 h 1219"/>
                  <a:gd name="T70" fmla="*/ 0 w 1969"/>
                  <a:gd name="T71" fmla="*/ 1139 h 1219"/>
                  <a:gd name="T72" fmla="*/ 0 w 1969"/>
                  <a:gd name="T73" fmla="*/ 1112 h 1219"/>
                  <a:gd name="T74" fmla="*/ 8 w 1969"/>
                  <a:gd name="T75" fmla="*/ 1083 h 1219"/>
                  <a:gd name="T76" fmla="*/ 23 w 1969"/>
                  <a:gd name="T77" fmla="*/ 1053 h 1219"/>
                  <a:gd name="T78" fmla="*/ 45 w 1969"/>
                  <a:gd name="T79" fmla="*/ 1022 h 1219"/>
                  <a:gd name="T80" fmla="*/ 272 w 1969"/>
                  <a:gd name="T81" fmla="*/ 747 h 1219"/>
                  <a:gd name="T82" fmla="*/ 307 w 1969"/>
                  <a:gd name="T83" fmla="*/ 704 h 1219"/>
                  <a:gd name="T84" fmla="*/ 348 w 1969"/>
                  <a:gd name="T85" fmla="*/ 655 h 1219"/>
                  <a:gd name="T86" fmla="*/ 391 w 1969"/>
                  <a:gd name="T87" fmla="*/ 604 h 1219"/>
                  <a:gd name="T88" fmla="*/ 434 w 1969"/>
                  <a:gd name="T89" fmla="*/ 552 h 1219"/>
                  <a:gd name="T90" fmla="*/ 478 w 1969"/>
                  <a:gd name="T91" fmla="*/ 498 h 1219"/>
                  <a:gd name="T92" fmla="*/ 520 w 1969"/>
                  <a:gd name="T93" fmla="*/ 446 h 1219"/>
                  <a:gd name="T94" fmla="*/ 560 w 1969"/>
                  <a:gd name="T95" fmla="*/ 398 h 1219"/>
                  <a:gd name="T96" fmla="*/ 597 w 1969"/>
                  <a:gd name="T97" fmla="*/ 354 h 1219"/>
                  <a:gd name="T98" fmla="*/ 822 w 1969"/>
                  <a:gd name="T99" fmla="*/ 80 h 1219"/>
                  <a:gd name="T100" fmla="*/ 854 w 1969"/>
                  <a:gd name="T101" fmla="*/ 49 h 1219"/>
                  <a:gd name="T102" fmla="*/ 889 w 1969"/>
                  <a:gd name="T103" fmla="*/ 23 h 1219"/>
                  <a:gd name="T104" fmla="*/ 926 w 1969"/>
                  <a:gd name="T105" fmla="*/ 8 h 1219"/>
                  <a:gd name="T106" fmla="*/ 964 w 1969"/>
                  <a:gd name="T107" fmla="*/ 0 h 1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69" h="1219">
                    <a:moveTo>
                      <a:pt x="964" y="0"/>
                    </a:moveTo>
                    <a:lnTo>
                      <a:pt x="1004" y="0"/>
                    </a:lnTo>
                    <a:lnTo>
                      <a:pt x="1043" y="8"/>
                    </a:lnTo>
                    <a:lnTo>
                      <a:pt x="1080" y="23"/>
                    </a:lnTo>
                    <a:lnTo>
                      <a:pt x="1115" y="49"/>
                    </a:lnTo>
                    <a:lnTo>
                      <a:pt x="1147" y="80"/>
                    </a:lnTo>
                    <a:lnTo>
                      <a:pt x="1372" y="354"/>
                    </a:lnTo>
                    <a:lnTo>
                      <a:pt x="1409" y="398"/>
                    </a:lnTo>
                    <a:lnTo>
                      <a:pt x="1449" y="446"/>
                    </a:lnTo>
                    <a:lnTo>
                      <a:pt x="1491" y="498"/>
                    </a:lnTo>
                    <a:lnTo>
                      <a:pt x="1578" y="604"/>
                    </a:lnTo>
                    <a:lnTo>
                      <a:pt x="1621" y="655"/>
                    </a:lnTo>
                    <a:lnTo>
                      <a:pt x="1660" y="704"/>
                    </a:lnTo>
                    <a:lnTo>
                      <a:pt x="1696" y="747"/>
                    </a:lnTo>
                    <a:lnTo>
                      <a:pt x="1924" y="1022"/>
                    </a:lnTo>
                    <a:lnTo>
                      <a:pt x="1946" y="1053"/>
                    </a:lnTo>
                    <a:lnTo>
                      <a:pt x="1961" y="1083"/>
                    </a:lnTo>
                    <a:lnTo>
                      <a:pt x="1969" y="1112"/>
                    </a:lnTo>
                    <a:lnTo>
                      <a:pt x="1969" y="1139"/>
                    </a:lnTo>
                    <a:lnTo>
                      <a:pt x="1962" y="1160"/>
                    </a:lnTo>
                    <a:lnTo>
                      <a:pt x="1949" y="1180"/>
                    </a:lnTo>
                    <a:lnTo>
                      <a:pt x="1929" y="1197"/>
                    </a:lnTo>
                    <a:lnTo>
                      <a:pt x="1902" y="1209"/>
                    </a:lnTo>
                    <a:lnTo>
                      <a:pt x="1870" y="1215"/>
                    </a:lnTo>
                    <a:lnTo>
                      <a:pt x="1830" y="1219"/>
                    </a:lnTo>
                    <a:lnTo>
                      <a:pt x="1101" y="1219"/>
                    </a:lnTo>
                    <a:lnTo>
                      <a:pt x="1025" y="1219"/>
                    </a:lnTo>
                    <a:lnTo>
                      <a:pt x="944" y="1219"/>
                    </a:lnTo>
                    <a:lnTo>
                      <a:pt x="867" y="1219"/>
                    </a:lnTo>
                    <a:lnTo>
                      <a:pt x="139" y="1219"/>
                    </a:lnTo>
                    <a:lnTo>
                      <a:pt x="98" y="1215"/>
                    </a:lnTo>
                    <a:lnTo>
                      <a:pt x="67" y="1209"/>
                    </a:lnTo>
                    <a:lnTo>
                      <a:pt x="40" y="1197"/>
                    </a:lnTo>
                    <a:lnTo>
                      <a:pt x="20" y="1180"/>
                    </a:lnTo>
                    <a:lnTo>
                      <a:pt x="7" y="1160"/>
                    </a:lnTo>
                    <a:lnTo>
                      <a:pt x="0" y="1139"/>
                    </a:lnTo>
                    <a:lnTo>
                      <a:pt x="0" y="1112"/>
                    </a:lnTo>
                    <a:lnTo>
                      <a:pt x="8" y="1083"/>
                    </a:lnTo>
                    <a:lnTo>
                      <a:pt x="23" y="1053"/>
                    </a:lnTo>
                    <a:lnTo>
                      <a:pt x="45" y="1022"/>
                    </a:lnTo>
                    <a:lnTo>
                      <a:pt x="272" y="747"/>
                    </a:lnTo>
                    <a:lnTo>
                      <a:pt x="307" y="704"/>
                    </a:lnTo>
                    <a:lnTo>
                      <a:pt x="348" y="655"/>
                    </a:lnTo>
                    <a:lnTo>
                      <a:pt x="391" y="604"/>
                    </a:lnTo>
                    <a:lnTo>
                      <a:pt x="434" y="552"/>
                    </a:lnTo>
                    <a:lnTo>
                      <a:pt x="478" y="498"/>
                    </a:lnTo>
                    <a:lnTo>
                      <a:pt x="520" y="446"/>
                    </a:lnTo>
                    <a:lnTo>
                      <a:pt x="560" y="398"/>
                    </a:lnTo>
                    <a:lnTo>
                      <a:pt x="597" y="354"/>
                    </a:lnTo>
                    <a:lnTo>
                      <a:pt x="822" y="80"/>
                    </a:lnTo>
                    <a:lnTo>
                      <a:pt x="854" y="49"/>
                    </a:lnTo>
                    <a:lnTo>
                      <a:pt x="889" y="23"/>
                    </a:lnTo>
                    <a:lnTo>
                      <a:pt x="926" y="8"/>
                    </a:lnTo>
                    <a:lnTo>
                      <a:pt x="96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5272088" y="3994150"/>
                <a:ext cx="1003300" cy="282575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376988" y="4019550"/>
              <a:ext cx="1562100" cy="2825750"/>
              <a:chOff x="6376988" y="3994150"/>
              <a:chExt cx="1562100" cy="2825750"/>
            </a:xfrm>
          </p:grpSpPr>
          <p:sp>
            <p:nvSpPr>
              <p:cNvPr id="21" name="Freeform 8"/>
              <p:cNvSpPr>
                <a:spLocks/>
              </p:cNvSpPr>
              <p:nvPr/>
            </p:nvSpPr>
            <p:spPr bwMode="auto">
              <a:xfrm>
                <a:off x="6376988" y="3994150"/>
                <a:ext cx="1562100" cy="966787"/>
              </a:xfrm>
              <a:custGeom>
                <a:avLst/>
                <a:gdLst>
                  <a:gd name="T0" fmla="*/ 964 w 1969"/>
                  <a:gd name="T1" fmla="*/ 0 h 1219"/>
                  <a:gd name="T2" fmla="*/ 1005 w 1969"/>
                  <a:gd name="T3" fmla="*/ 0 h 1219"/>
                  <a:gd name="T4" fmla="*/ 1043 w 1969"/>
                  <a:gd name="T5" fmla="*/ 9 h 1219"/>
                  <a:gd name="T6" fmla="*/ 1080 w 1969"/>
                  <a:gd name="T7" fmla="*/ 24 h 1219"/>
                  <a:gd name="T8" fmla="*/ 1115 w 1969"/>
                  <a:gd name="T9" fmla="*/ 49 h 1219"/>
                  <a:gd name="T10" fmla="*/ 1147 w 1969"/>
                  <a:gd name="T11" fmla="*/ 80 h 1219"/>
                  <a:gd name="T12" fmla="*/ 1372 w 1969"/>
                  <a:gd name="T13" fmla="*/ 355 h 1219"/>
                  <a:gd name="T14" fmla="*/ 1409 w 1969"/>
                  <a:gd name="T15" fmla="*/ 398 h 1219"/>
                  <a:gd name="T16" fmla="*/ 1449 w 1969"/>
                  <a:gd name="T17" fmla="*/ 447 h 1219"/>
                  <a:gd name="T18" fmla="*/ 1491 w 1969"/>
                  <a:gd name="T19" fmla="*/ 498 h 1219"/>
                  <a:gd name="T20" fmla="*/ 1534 w 1969"/>
                  <a:gd name="T21" fmla="*/ 552 h 1219"/>
                  <a:gd name="T22" fmla="*/ 1578 w 1969"/>
                  <a:gd name="T23" fmla="*/ 604 h 1219"/>
                  <a:gd name="T24" fmla="*/ 1621 w 1969"/>
                  <a:gd name="T25" fmla="*/ 656 h 1219"/>
                  <a:gd name="T26" fmla="*/ 1660 w 1969"/>
                  <a:gd name="T27" fmla="*/ 704 h 1219"/>
                  <a:gd name="T28" fmla="*/ 1697 w 1969"/>
                  <a:gd name="T29" fmla="*/ 748 h 1219"/>
                  <a:gd name="T30" fmla="*/ 1924 w 1969"/>
                  <a:gd name="T31" fmla="*/ 1022 h 1219"/>
                  <a:gd name="T32" fmla="*/ 1946 w 1969"/>
                  <a:gd name="T33" fmla="*/ 1053 h 1219"/>
                  <a:gd name="T34" fmla="*/ 1961 w 1969"/>
                  <a:gd name="T35" fmla="*/ 1084 h 1219"/>
                  <a:gd name="T36" fmla="*/ 1969 w 1969"/>
                  <a:gd name="T37" fmla="*/ 1112 h 1219"/>
                  <a:gd name="T38" fmla="*/ 1969 w 1969"/>
                  <a:gd name="T39" fmla="*/ 1139 h 1219"/>
                  <a:gd name="T40" fmla="*/ 1962 w 1969"/>
                  <a:gd name="T41" fmla="*/ 1160 h 1219"/>
                  <a:gd name="T42" fmla="*/ 1949 w 1969"/>
                  <a:gd name="T43" fmla="*/ 1181 h 1219"/>
                  <a:gd name="T44" fmla="*/ 1929 w 1969"/>
                  <a:gd name="T45" fmla="*/ 1197 h 1219"/>
                  <a:gd name="T46" fmla="*/ 1902 w 1969"/>
                  <a:gd name="T47" fmla="*/ 1209 h 1219"/>
                  <a:gd name="T48" fmla="*/ 1870 w 1969"/>
                  <a:gd name="T49" fmla="*/ 1216 h 1219"/>
                  <a:gd name="T50" fmla="*/ 1830 w 1969"/>
                  <a:gd name="T51" fmla="*/ 1219 h 1219"/>
                  <a:gd name="T52" fmla="*/ 139 w 1969"/>
                  <a:gd name="T53" fmla="*/ 1219 h 1219"/>
                  <a:gd name="T54" fmla="*/ 99 w 1969"/>
                  <a:gd name="T55" fmla="*/ 1216 h 1219"/>
                  <a:gd name="T56" fmla="*/ 67 w 1969"/>
                  <a:gd name="T57" fmla="*/ 1209 h 1219"/>
                  <a:gd name="T58" fmla="*/ 40 w 1969"/>
                  <a:gd name="T59" fmla="*/ 1197 h 1219"/>
                  <a:gd name="T60" fmla="*/ 20 w 1969"/>
                  <a:gd name="T61" fmla="*/ 1181 h 1219"/>
                  <a:gd name="T62" fmla="*/ 7 w 1969"/>
                  <a:gd name="T63" fmla="*/ 1160 h 1219"/>
                  <a:gd name="T64" fmla="*/ 0 w 1969"/>
                  <a:gd name="T65" fmla="*/ 1139 h 1219"/>
                  <a:gd name="T66" fmla="*/ 0 w 1969"/>
                  <a:gd name="T67" fmla="*/ 1112 h 1219"/>
                  <a:gd name="T68" fmla="*/ 8 w 1969"/>
                  <a:gd name="T69" fmla="*/ 1084 h 1219"/>
                  <a:gd name="T70" fmla="*/ 23 w 1969"/>
                  <a:gd name="T71" fmla="*/ 1053 h 1219"/>
                  <a:gd name="T72" fmla="*/ 45 w 1969"/>
                  <a:gd name="T73" fmla="*/ 1022 h 1219"/>
                  <a:gd name="T74" fmla="*/ 272 w 1969"/>
                  <a:gd name="T75" fmla="*/ 748 h 1219"/>
                  <a:gd name="T76" fmla="*/ 307 w 1969"/>
                  <a:gd name="T77" fmla="*/ 704 h 1219"/>
                  <a:gd name="T78" fmla="*/ 348 w 1969"/>
                  <a:gd name="T79" fmla="*/ 656 h 1219"/>
                  <a:gd name="T80" fmla="*/ 391 w 1969"/>
                  <a:gd name="T81" fmla="*/ 604 h 1219"/>
                  <a:gd name="T82" fmla="*/ 435 w 1969"/>
                  <a:gd name="T83" fmla="*/ 552 h 1219"/>
                  <a:gd name="T84" fmla="*/ 478 w 1969"/>
                  <a:gd name="T85" fmla="*/ 498 h 1219"/>
                  <a:gd name="T86" fmla="*/ 520 w 1969"/>
                  <a:gd name="T87" fmla="*/ 447 h 1219"/>
                  <a:gd name="T88" fmla="*/ 560 w 1969"/>
                  <a:gd name="T89" fmla="*/ 398 h 1219"/>
                  <a:gd name="T90" fmla="*/ 597 w 1969"/>
                  <a:gd name="T91" fmla="*/ 355 h 1219"/>
                  <a:gd name="T92" fmla="*/ 822 w 1969"/>
                  <a:gd name="T93" fmla="*/ 80 h 1219"/>
                  <a:gd name="T94" fmla="*/ 854 w 1969"/>
                  <a:gd name="T95" fmla="*/ 49 h 1219"/>
                  <a:gd name="T96" fmla="*/ 889 w 1969"/>
                  <a:gd name="T97" fmla="*/ 24 h 1219"/>
                  <a:gd name="T98" fmla="*/ 926 w 1969"/>
                  <a:gd name="T99" fmla="*/ 9 h 1219"/>
                  <a:gd name="T100" fmla="*/ 964 w 1969"/>
                  <a:gd name="T101" fmla="*/ 0 h 1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69" h="1219">
                    <a:moveTo>
                      <a:pt x="964" y="0"/>
                    </a:moveTo>
                    <a:lnTo>
                      <a:pt x="1005" y="0"/>
                    </a:lnTo>
                    <a:lnTo>
                      <a:pt x="1043" y="9"/>
                    </a:lnTo>
                    <a:lnTo>
                      <a:pt x="1080" y="24"/>
                    </a:lnTo>
                    <a:lnTo>
                      <a:pt x="1115" y="49"/>
                    </a:lnTo>
                    <a:lnTo>
                      <a:pt x="1147" y="80"/>
                    </a:lnTo>
                    <a:lnTo>
                      <a:pt x="1372" y="355"/>
                    </a:lnTo>
                    <a:lnTo>
                      <a:pt x="1409" y="398"/>
                    </a:lnTo>
                    <a:lnTo>
                      <a:pt x="1449" y="447"/>
                    </a:lnTo>
                    <a:lnTo>
                      <a:pt x="1491" y="498"/>
                    </a:lnTo>
                    <a:lnTo>
                      <a:pt x="1534" y="552"/>
                    </a:lnTo>
                    <a:lnTo>
                      <a:pt x="1578" y="604"/>
                    </a:lnTo>
                    <a:lnTo>
                      <a:pt x="1621" y="656"/>
                    </a:lnTo>
                    <a:lnTo>
                      <a:pt x="1660" y="704"/>
                    </a:lnTo>
                    <a:lnTo>
                      <a:pt x="1697" y="748"/>
                    </a:lnTo>
                    <a:lnTo>
                      <a:pt x="1924" y="1022"/>
                    </a:lnTo>
                    <a:lnTo>
                      <a:pt x="1946" y="1053"/>
                    </a:lnTo>
                    <a:lnTo>
                      <a:pt x="1961" y="1084"/>
                    </a:lnTo>
                    <a:lnTo>
                      <a:pt x="1969" y="1112"/>
                    </a:lnTo>
                    <a:lnTo>
                      <a:pt x="1969" y="1139"/>
                    </a:lnTo>
                    <a:lnTo>
                      <a:pt x="1962" y="1160"/>
                    </a:lnTo>
                    <a:lnTo>
                      <a:pt x="1949" y="1181"/>
                    </a:lnTo>
                    <a:lnTo>
                      <a:pt x="1929" y="1197"/>
                    </a:lnTo>
                    <a:lnTo>
                      <a:pt x="1902" y="1209"/>
                    </a:lnTo>
                    <a:lnTo>
                      <a:pt x="1870" y="1216"/>
                    </a:lnTo>
                    <a:lnTo>
                      <a:pt x="1830" y="1219"/>
                    </a:lnTo>
                    <a:lnTo>
                      <a:pt x="139" y="1219"/>
                    </a:lnTo>
                    <a:lnTo>
                      <a:pt x="99" y="1216"/>
                    </a:lnTo>
                    <a:lnTo>
                      <a:pt x="67" y="1209"/>
                    </a:lnTo>
                    <a:lnTo>
                      <a:pt x="40" y="1197"/>
                    </a:lnTo>
                    <a:lnTo>
                      <a:pt x="20" y="1181"/>
                    </a:lnTo>
                    <a:lnTo>
                      <a:pt x="7" y="1160"/>
                    </a:lnTo>
                    <a:lnTo>
                      <a:pt x="0" y="1139"/>
                    </a:lnTo>
                    <a:lnTo>
                      <a:pt x="0" y="1112"/>
                    </a:lnTo>
                    <a:lnTo>
                      <a:pt x="8" y="1084"/>
                    </a:lnTo>
                    <a:lnTo>
                      <a:pt x="23" y="1053"/>
                    </a:lnTo>
                    <a:lnTo>
                      <a:pt x="45" y="1022"/>
                    </a:lnTo>
                    <a:lnTo>
                      <a:pt x="272" y="748"/>
                    </a:lnTo>
                    <a:lnTo>
                      <a:pt x="307" y="704"/>
                    </a:lnTo>
                    <a:lnTo>
                      <a:pt x="348" y="656"/>
                    </a:lnTo>
                    <a:lnTo>
                      <a:pt x="391" y="604"/>
                    </a:lnTo>
                    <a:lnTo>
                      <a:pt x="435" y="552"/>
                    </a:lnTo>
                    <a:lnTo>
                      <a:pt x="478" y="498"/>
                    </a:lnTo>
                    <a:lnTo>
                      <a:pt x="520" y="447"/>
                    </a:lnTo>
                    <a:lnTo>
                      <a:pt x="560" y="398"/>
                    </a:lnTo>
                    <a:lnTo>
                      <a:pt x="597" y="355"/>
                    </a:lnTo>
                    <a:lnTo>
                      <a:pt x="822" y="80"/>
                    </a:lnTo>
                    <a:lnTo>
                      <a:pt x="854" y="49"/>
                    </a:lnTo>
                    <a:lnTo>
                      <a:pt x="889" y="24"/>
                    </a:lnTo>
                    <a:lnTo>
                      <a:pt x="926" y="9"/>
                    </a:lnTo>
                    <a:lnTo>
                      <a:pt x="96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9"/>
              <p:cNvSpPr>
                <a:spLocks noChangeArrowheads="1"/>
              </p:cNvSpPr>
              <p:nvPr/>
            </p:nvSpPr>
            <p:spPr bwMode="auto">
              <a:xfrm>
                <a:off x="6656388" y="4816475"/>
                <a:ext cx="1003300" cy="2003425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565525" y="4503738"/>
              <a:ext cx="1563688" cy="2341562"/>
              <a:chOff x="3565525" y="4503738"/>
              <a:chExt cx="1563688" cy="2341562"/>
            </a:xfrm>
          </p:grpSpPr>
          <p:sp>
            <p:nvSpPr>
              <p:cNvPr id="23" name="Freeform 10"/>
              <p:cNvSpPr>
                <a:spLocks/>
              </p:cNvSpPr>
              <p:nvPr/>
            </p:nvSpPr>
            <p:spPr bwMode="auto">
              <a:xfrm>
                <a:off x="3565525" y="4503738"/>
                <a:ext cx="1563688" cy="966787"/>
              </a:xfrm>
              <a:custGeom>
                <a:avLst/>
                <a:gdLst>
                  <a:gd name="T0" fmla="*/ 966 w 1971"/>
                  <a:gd name="T1" fmla="*/ 0 h 1219"/>
                  <a:gd name="T2" fmla="*/ 1005 w 1971"/>
                  <a:gd name="T3" fmla="*/ 0 h 1219"/>
                  <a:gd name="T4" fmla="*/ 1043 w 1971"/>
                  <a:gd name="T5" fmla="*/ 9 h 1219"/>
                  <a:gd name="T6" fmla="*/ 1081 w 1971"/>
                  <a:gd name="T7" fmla="*/ 25 h 1219"/>
                  <a:gd name="T8" fmla="*/ 1115 w 1971"/>
                  <a:gd name="T9" fmla="*/ 49 h 1219"/>
                  <a:gd name="T10" fmla="*/ 1147 w 1971"/>
                  <a:gd name="T11" fmla="*/ 80 h 1219"/>
                  <a:gd name="T12" fmla="*/ 1374 w 1971"/>
                  <a:gd name="T13" fmla="*/ 356 h 1219"/>
                  <a:gd name="T14" fmla="*/ 1409 w 1971"/>
                  <a:gd name="T15" fmla="*/ 398 h 1219"/>
                  <a:gd name="T16" fmla="*/ 1449 w 1971"/>
                  <a:gd name="T17" fmla="*/ 447 h 1219"/>
                  <a:gd name="T18" fmla="*/ 1493 w 1971"/>
                  <a:gd name="T19" fmla="*/ 498 h 1219"/>
                  <a:gd name="T20" fmla="*/ 1536 w 1971"/>
                  <a:gd name="T21" fmla="*/ 552 h 1219"/>
                  <a:gd name="T22" fmla="*/ 1580 w 1971"/>
                  <a:gd name="T23" fmla="*/ 605 h 1219"/>
                  <a:gd name="T24" fmla="*/ 1621 w 1971"/>
                  <a:gd name="T25" fmla="*/ 656 h 1219"/>
                  <a:gd name="T26" fmla="*/ 1661 w 1971"/>
                  <a:gd name="T27" fmla="*/ 704 h 1219"/>
                  <a:gd name="T28" fmla="*/ 1698 w 1971"/>
                  <a:gd name="T29" fmla="*/ 748 h 1219"/>
                  <a:gd name="T30" fmla="*/ 1924 w 1971"/>
                  <a:gd name="T31" fmla="*/ 1023 h 1219"/>
                  <a:gd name="T32" fmla="*/ 1947 w 1971"/>
                  <a:gd name="T33" fmla="*/ 1055 h 1219"/>
                  <a:gd name="T34" fmla="*/ 1962 w 1971"/>
                  <a:gd name="T35" fmla="*/ 1085 h 1219"/>
                  <a:gd name="T36" fmla="*/ 1971 w 1971"/>
                  <a:gd name="T37" fmla="*/ 1112 h 1219"/>
                  <a:gd name="T38" fmla="*/ 1971 w 1971"/>
                  <a:gd name="T39" fmla="*/ 1139 h 1219"/>
                  <a:gd name="T40" fmla="*/ 1964 w 1971"/>
                  <a:gd name="T41" fmla="*/ 1160 h 1219"/>
                  <a:gd name="T42" fmla="*/ 1951 w 1971"/>
                  <a:gd name="T43" fmla="*/ 1181 h 1219"/>
                  <a:gd name="T44" fmla="*/ 1931 w 1971"/>
                  <a:gd name="T45" fmla="*/ 1197 h 1219"/>
                  <a:gd name="T46" fmla="*/ 1904 w 1971"/>
                  <a:gd name="T47" fmla="*/ 1209 h 1219"/>
                  <a:gd name="T48" fmla="*/ 1870 w 1971"/>
                  <a:gd name="T49" fmla="*/ 1216 h 1219"/>
                  <a:gd name="T50" fmla="*/ 1832 w 1971"/>
                  <a:gd name="T51" fmla="*/ 1219 h 1219"/>
                  <a:gd name="T52" fmla="*/ 1175 w 1971"/>
                  <a:gd name="T53" fmla="*/ 1219 h 1219"/>
                  <a:gd name="T54" fmla="*/ 1102 w 1971"/>
                  <a:gd name="T55" fmla="*/ 1219 h 1219"/>
                  <a:gd name="T56" fmla="*/ 946 w 1971"/>
                  <a:gd name="T57" fmla="*/ 1219 h 1219"/>
                  <a:gd name="T58" fmla="*/ 869 w 1971"/>
                  <a:gd name="T59" fmla="*/ 1219 h 1219"/>
                  <a:gd name="T60" fmla="*/ 139 w 1971"/>
                  <a:gd name="T61" fmla="*/ 1219 h 1219"/>
                  <a:gd name="T62" fmla="*/ 100 w 1971"/>
                  <a:gd name="T63" fmla="*/ 1216 h 1219"/>
                  <a:gd name="T64" fmla="*/ 67 w 1971"/>
                  <a:gd name="T65" fmla="*/ 1209 h 1219"/>
                  <a:gd name="T66" fmla="*/ 40 w 1971"/>
                  <a:gd name="T67" fmla="*/ 1197 h 1219"/>
                  <a:gd name="T68" fmla="*/ 20 w 1971"/>
                  <a:gd name="T69" fmla="*/ 1181 h 1219"/>
                  <a:gd name="T70" fmla="*/ 7 w 1971"/>
                  <a:gd name="T71" fmla="*/ 1160 h 1219"/>
                  <a:gd name="T72" fmla="*/ 0 w 1971"/>
                  <a:gd name="T73" fmla="*/ 1139 h 1219"/>
                  <a:gd name="T74" fmla="*/ 2 w 1971"/>
                  <a:gd name="T75" fmla="*/ 1112 h 1219"/>
                  <a:gd name="T76" fmla="*/ 8 w 1971"/>
                  <a:gd name="T77" fmla="*/ 1085 h 1219"/>
                  <a:gd name="T78" fmla="*/ 23 w 1971"/>
                  <a:gd name="T79" fmla="*/ 1055 h 1219"/>
                  <a:gd name="T80" fmla="*/ 47 w 1971"/>
                  <a:gd name="T81" fmla="*/ 1023 h 1219"/>
                  <a:gd name="T82" fmla="*/ 274 w 1971"/>
                  <a:gd name="T83" fmla="*/ 748 h 1219"/>
                  <a:gd name="T84" fmla="*/ 309 w 1971"/>
                  <a:gd name="T85" fmla="*/ 704 h 1219"/>
                  <a:gd name="T86" fmla="*/ 349 w 1971"/>
                  <a:gd name="T87" fmla="*/ 656 h 1219"/>
                  <a:gd name="T88" fmla="*/ 391 w 1971"/>
                  <a:gd name="T89" fmla="*/ 605 h 1219"/>
                  <a:gd name="T90" fmla="*/ 435 w 1971"/>
                  <a:gd name="T91" fmla="*/ 552 h 1219"/>
                  <a:gd name="T92" fmla="*/ 480 w 1971"/>
                  <a:gd name="T93" fmla="*/ 498 h 1219"/>
                  <a:gd name="T94" fmla="*/ 522 w 1971"/>
                  <a:gd name="T95" fmla="*/ 447 h 1219"/>
                  <a:gd name="T96" fmla="*/ 562 w 1971"/>
                  <a:gd name="T97" fmla="*/ 398 h 1219"/>
                  <a:gd name="T98" fmla="*/ 597 w 1971"/>
                  <a:gd name="T99" fmla="*/ 356 h 1219"/>
                  <a:gd name="T100" fmla="*/ 824 w 1971"/>
                  <a:gd name="T101" fmla="*/ 80 h 1219"/>
                  <a:gd name="T102" fmla="*/ 856 w 1971"/>
                  <a:gd name="T103" fmla="*/ 49 h 1219"/>
                  <a:gd name="T104" fmla="*/ 891 w 1971"/>
                  <a:gd name="T105" fmla="*/ 25 h 1219"/>
                  <a:gd name="T106" fmla="*/ 928 w 1971"/>
                  <a:gd name="T107" fmla="*/ 9 h 1219"/>
                  <a:gd name="T108" fmla="*/ 966 w 1971"/>
                  <a:gd name="T109" fmla="*/ 0 h 1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971" h="1219">
                    <a:moveTo>
                      <a:pt x="966" y="0"/>
                    </a:moveTo>
                    <a:lnTo>
                      <a:pt x="1005" y="0"/>
                    </a:lnTo>
                    <a:lnTo>
                      <a:pt x="1043" y="9"/>
                    </a:lnTo>
                    <a:lnTo>
                      <a:pt x="1081" y="25"/>
                    </a:lnTo>
                    <a:lnTo>
                      <a:pt x="1115" y="49"/>
                    </a:lnTo>
                    <a:lnTo>
                      <a:pt x="1147" y="80"/>
                    </a:lnTo>
                    <a:lnTo>
                      <a:pt x="1374" y="356"/>
                    </a:lnTo>
                    <a:lnTo>
                      <a:pt x="1409" y="398"/>
                    </a:lnTo>
                    <a:lnTo>
                      <a:pt x="1449" y="447"/>
                    </a:lnTo>
                    <a:lnTo>
                      <a:pt x="1493" y="498"/>
                    </a:lnTo>
                    <a:lnTo>
                      <a:pt x="1536" y="552"/>
                    </a:lnTo>
                    <a:lnTo>
                      <a:pt x="1580" y="605"/>
                    </a:lnTo>
                    <a:lnTo>
                      <a:pt x="1621" y="656"/>
                    </a:lnTo>
                    <a:lnTo>
                      <a:pt x="1661" y="704"/>
                    </a:lnTo>
                    <a:lnTo>
                      <a:pt x="1698" y="748"/>
                    </a:lnTo>
                    <a:lnTo>
                      <a:pt x="1924" y="1023"/>
                    </a:lnTo>
                    <a:lnTo>
                      <a:pt x="1947" y="1055"/>
                    </a:lnTo>
                    <a:lnTo>
                      <a:pt x="1962" y="1085"/>
                    </a:lnTo>
                    <a:lnTo>
                      <a:pt x="1971" y="1112"/>
                    </a:lnTo>
                    <a:lnTo>
                      <a:pt x="1971" y="1139"/>
                    </a:lnTo>
                    <a:lnTo>
                      <a:pt x="1964" y="1160"/>
                    </a:lnTo>
                    <a:lnTo>
                      <a:pt x="1951" y="1181"/>
                    </a:lnTo>
                    <a:lnTo>
                      <a:pt x="1931" y="1197"/>
                    </a:lnTo>
                    <a:lnTo>
                      <a:pt x="1904" y="1209"/>
                    </a:lnTo>
                    <a:lnTo>
                      <a:pt x="1870" y="1216"/>
                    </a:lnTo>
                    <a:lnTo>
                      <a:pt x="1832" y="1219"/>
                    </a:lnTo>
                    <a:lnTo>
                      <a:pt x="1175" y="1219"/>
                    </a:lnTo>
                    <a:lnTo>
                      <a:pt x="1102" y="1219"/>
                    </a:lnTo>
                    <a:lnTo>
                      <a:pt x="946" y="1219"/>
                    </a:lnTo>
                    <a:lnTo>
                      <a:pt x="869" y="1219"/>
                    </a:lnTo>
                    <a:lnTo>
                      <a:pt x="139" y="1219"/>
                    </a:lnTo>
                    <a:lnTo>
                      <a:pt x="100" y="1216"/>
                    </a:lnTo>
                    <a:lnTo>
                      <a:pt x="67" y="1209"/>
                    </a:lnTo>
                    <a:lnTo>
                      <a:pt x="40" y="1197"/>
                    </a:lnTo>
                    <a:lnTo>
                      <a:pt x="20" y="1181"/>
                    </a:lnTo>
                    <a:lnTo>
                      <a:pt x="7" y="1160"/>
                    </a:lnTo>
                    <a:lnTo>
                      <a:pt x="0" y="1139"/>
                    </a:lnTo>
                    <a:lnTo>
                      <a:pt x="2" y="1112"/>
                    </a:lnTo>
                    <a:lnTo>
                      <a:pt x="8" y="1085"/>
                    </a:lnTo>
                    <a:lnTo>
                      <a:pt x="23" y="1055"/>
                    </a:lnTo>
                    <a:lnTo>
                      <a:pt x="47" y="1023"/>
                    </a:lnTo>
                    <a:lnTo>
                      <a:pt x="274" y="748"/>
                    </a:lnTo>
                    <a:lnTo>
                      <a:pt x="309" y="704"/>
                    </a:lnTo>
                    <a:lnTo>
                      <a:pt x="349" y="656"/>
                    </a:lnTo>
                    <a:lnTo>
                      <a:pt x="391" y="605"/>
                    </a:lnTo>
                    <a:lnTo>
                      <a:pt x="435" y="552"/>
                    </a:lnTo>
                    <a:lnTo>
                      <a:pt x="480" y="498"/>
                    </a:lnTo>
                    <a:lnTo>
                      <a:pt x="522" y="447"/>
                    </a:lnTo>
                    <a:lnTo>
                      <a:pt x="562" y="398"/>
                    </a:lnTo>
                    <a:lnTo>
                      <a:pt x="597" y="356"/>
                    </a:lnTo>
                    <a:lnTo>
                      <a:pt x="824" y="80"/>
                    </a:lnTo>
                    <a:lnTo>
                      <a:pt x="856" y="49"/>
                    </a:lnTo>
                    <a:lnTo>
                      <a:pt x="891" y="25"/>
                    </a:lnTo>
                    <a:lnTo>
                      <a:pt x="928" y="9"/>
                    </a:lnTo>
                    <a:lnTo>
                      <a:pt x="966" y="0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11"/>
              <p:cNvSpPr>
                <a:spLocks noChangeArrowheads="1"/>
              </p:cNvSpPr>
              <p:nvPr/>
            </p:nvSpPr>
            <p:spPr bwMode="auto">
              <a:xfrm>
                <a:off x="3846513" y="5326063"/>
                <a:ext cx="1001713" cy="1519237"/>
              </a:xfrm>
              <a:prstGeom prst="rect">
                <a:avLst/>
              </a:prstGeom>
              <a:solidFill>
                <a:schemeClr val="tx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68" name="Group 267"/>
          <p:cNvGrpSpPr/>
          <p:nvPr/>
        </p:nvGrpSpPr>
        <p:grpSpPr>
          <a:xfrm>
            <a:off x="749737" y="3315810"/>
            <a:ext cx="3048958" cy="752105"/>
            <a:chOff x="490346" y="3504342"/>
            <a:chExt cx="3048958" cy="752105"/>
          </a:xfrm>
        </p:grpSpPr>
        <p:sp>
          <p:nvSpPr>
            <p:cNvPr id="269" name="TextBox 268"/>
            <p:cNvSpPr txBox="1"/>
            <p:nvPr/>
          </p:nvSpPr>
          <p:spPr>
            <a:xfrm flipH="1">
              <a:off x="490346" y="3887115"/>
              <a:ext cx="3048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2320702" y="3504342"/>
              <a:ext cx="12186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Transfer</a:t>
              </a:r>
            </a:p>
          </p:txBody>
        </p:sp>
      </p:grpSp>
      <p:grpSp>
        <p:nvGrpSpPr>
          <p:cNvPr id="271" name="Group 270"/>
          <p:cNvGrpSpPr/>
          <p:nvPr/>
        </p:nvGrpSpPr>
        <p:grpSpPr>
          <a:xfrm flipH="1">
            <a:off x="8399895" y="2801577"/>
            <a:ext cx="3006990" cy="752105"/>
            <a:chOff x="532314" y="3504342"/>
            <a:chExt cx="3006990" cy="752105"/>
          </a:xfrm>
        </p:grpSpPr>
        <p:sp>
          <p:nvSpPr>
            <p:cNvPr id="272" name="TextBox 271"/>
            <p:cNvSpPr txBox="1"/>
            <p:nvPr/>
          </p:nvSpPr>
          <p:spPr>
            <a:xfrm flipH="1">
              <a:off x="532314" y="3887115"/>
              <a:ext cx="3006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1948163" y="3504342"/>
              <a:ext cx="14578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Withdraw</a:t>
              </a:r>
            </a:p>
          </p:txBody>
        </p:sp>
      </p:grpSp>
      <p:grpSp>
        <p:nvGrpSpPr>
          <p:cNvPr id="274" name="Group 273"/>
          <p:cNvGrpSpPr/>
          <p:nvPr/>
        </p:nvGrpSpPr>
        <p:grpSpPr>
          <a:xfrm>
            <a:off x="2207554" y="1740237"/>
            <a:ext cx="3066650" cy="752105"/>
            <a:chOff x="472654" y="3504342"/>
            <a:chExt cx="3066650" cy="752105"/>
          </a:xfrm>
        </p:grpSpPr>
        <p:sp>
          <p:nvSpPr>
            <p:cNvPr id="275" name="TextBox 274"/>
            <p:cNvSpPr txBox="1"/>
            <p:nvPr/>
          </p:nvSpPr>
          <p:spPr>
            <a:xfrm flipH="1">
              <a:off x="472654" y="3887115"/>
              <a:ext cx="3066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r">
                <a:buFont typeface="Arial" panose="020B0604020202020204" pitchFamily="34" charset="0"/>
                <a:buChar char="•"/>
              </a:pPr>
              <a:endPara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2368792" y="3504342"/>
              <a:ext cx="11705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Deposit</a:t>
              </a:r>
            </a:p>
          </p:txBody>
        </p:sp>
      </p:grp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8B22E6D-69A8-42F0-B6F5-C7DA6BE0D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038" y="4739003"/>
            <a:ext cx="1979980" cy="134667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6219168-08BA-4A4B-9EE9-1C302D94D7C3}"/>
              </a:ext>
            </a:extLst>
          </p:cNvPr>
          <p:cNvSpPr txBox="1"/>
          <p:nvPr/>
        </p:nvSpPr>
        <p:spPr>
          <a:xfrm>
            <a:off x="8843102" y="4096138"/>
            <a:ext cx="221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Mini Statement</a:t>
            </a:r>
          </a:p>
        </p:txBody>
      </p:sp>
    </p:spTree>
    <p:extLst>
      <p:ext uri="{BB962C8B-B14F-4D97-AF65-F5344CB8AC3E}">
        <p14:creationId xmlns:p14="http://schemas.microsoft.com/office/powerpoint/2010/main" val="123162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57D37-D443-44A6-A9E7-5192CCA95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136" y="629268"/>
            <a:ext cx="6584776" cy="1286160"/>
          </a:xfrm>
        </p:spPr>
        <p:txBody>
          <a:bodyPr anchor="b">
            <a:normAutofit/>
          </a:bodyPr>
          <a:lstStyle/>
          <a:p>
            <a:r>
              <a:rPr lang="en-US"/>
              <a:t>Security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07F6B-3B86-41D3-A115-0D8DE2D2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4137" y="2438400"/>
            <a:ext cx="658477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URL Tampering</a:t>
            </a:r>
          </a:p>
          <a:p>
            <a:r>
              <a:rPr lang="en-US" sz="2000" dirty="0"/>
              <a:t>Encryption</a:t>
            </a:r>
          </a:p>
          <a:p>
            <a:r>
              <a:rPr lang="en-US" sz="2000" dirty="0"/>
              <a:t>Transaction Control in DB</a:t>
            </a:r>
          </a:p>
          <a:p>
            <a:endParaRPr lang="en-US" sz="2000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208C9787-E17A-47A3-8240-7AF2989786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44" r="28044"/>
          <a:stretch/>
        </p:blipFill>
        <p:spPr>
          <a:xfrm>
            <a:off x="20" y="10"/>
            <a:ext cx="4634363" cy="6857990"/>
          </a:xfrm>
          <a:prstGeom prst="rect">
            <a:avLst/>
          </a:prstGeom>
          <a:effectLst/>
        </p:spPr>
      </p:pic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79610" y="2115117"/>
            <a:ext cx="6307717" cy="0"/>
          </a:xfrm>
          <a:prstGeom prst="line">
            <a:avLst/>
          </a:prstGeom>
          <a:ln w="19050">
            <a:solidFill>
              <a:srgbClr val="87E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alpha val="8000"/>
              </a:schemeClr>
            </a:gs>
            <a:gs pos="100000">
              <a:sysClr val="window" lastClr="FFFFFF">
                <a:alpha val="0"/>
                <a:lumMod val="100000"/>
              </a:sys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Contributions</a:t>
            </a:r>
          </a:p>
        </p:txBody>
      </p:sp>
      <p:sp>
        <p:nvSpPr>
          <p:cNvPr id="65" name="Freeform 64"/>
          <p:cNvSpPr>
            <a:spLocks/>
          </p:cNvSpPr>
          <p:nvPr/>
        </p:nvSpPr>
        <p:spPr bwMode="auto">
          <a:xfrm>
            <a:off x="8707940" y="2823483"/>
            <a:ext cx="959582" cy="1117784"/>
          </a:xfrm>
          <a:custGeom>
            <a:avLst/>
            <a:gdLst>
              <a:gd name="T0" fmla="*/ 229 w 370"/>
              <a:gd name="T1" fmla="*/ 1 h 431"/>
              <a:gd name="T2" fmla="*/ 282 w 370"/>
              <a:gd name="T3" fmla="*/ 15 h 431"/>
              <a:gd name="T4" fmla="*/ 321 w 370"/>
              <a:gd name="T5" fmla="*/ 44 h 431"/>
              <a:gd name="T6" fmla="*/ 345 w 370"/>
              <a:gd name="T7" fmla="*/ 84 h 431"/>
              <a:gd name="T8" fmla="*/ 260 w 370"/>
              <a:gd name="T9" fmla="*/ 120 h 431"/>
              <a:gd name="T10" fmla="*/ 246 w 370"/>
              <a:gd name="T11" fmla="*/ 87 h 431"/>
              <a:gd name="T12" fmla="*/ 217 w 370"/>
              <a:gd name="T13" fmla="*/ 67 h 431"/>
              <a:gd name="T14" fmla="*/ 177 w 370"/>
              <a:gd name="T15" fmla="*/ 66 h 431"/>
              <a:gd name="T16" fmla="*/ 150 w 370"/>
              <a:gd name="T17" fmla="*/ 79 h 431"/>
              <a:gd name="T18" fmla="*/ 134 w 370"/>
              <a:gd name="T19" fmla="*/ 102 h 431"/>
              <a:gd name="T20" fmla="*/ 132 w 370"/>
              <a:gd name="T21" fmla="*/ 130 h 431"/>
              <a:gd name="T22" fmla="*/ 148 w 370"/>
              <a:gd name="T23" fmla="*/ 183 h 431"/>
              <a:gd name="T24" fmla="*/ 253 w 370"/>
              <a:gd name="T25" fmla="*/ 247 h 431"/>
              <a:gd name="T26" fmla="*/ 165 w 370"/>
              <a:gd name="T27" fmla="*/ 260 h 431"/>
              <a:gd name="T28" fmla="*/ 154 w 370"/>
              <a:gd name="T29" fmla="*/ 301 h 431"/>
              <a:gd name="T30" fmla="*/ 131 w 370"/>
              <a:gd name="T31" fmla="*/ 332 h 431"/>
              <a:gd name="T32" fmla="*/ 134 w 370"/>
              <a:gd name="T33" fmla="*/ 344 h 431"/>
              <a:gd name="T34" fmla="*/ 171 w 370"/>
              <a:gd name="T35" fmla="*/ 343 h 431"/>
              <a:gd name="T36" fmla="*/ 190 w 370"/>
              <a:gd name="T37" fmla="*/ 346 h 431"/>
              <a:gd name="T38" fmla="*/ 233 w 370"/>
              <a:gd name="T39" fmla="*/ 355 h 431"/>
              <a:gd name="T40" fmla="*/ 265 w 370"/>
              <a:gd name="T41" fmla="*/ 359 h 431"/>
              <a:gd name="T42" fmla="*/ 306 w 370"/>
              <a:gd name="T43" fmla="*/ 352 h 431"/>
              <a:gd name="T44" fmla="*/ 370 w 370"/>
              <a:gd name="T45" fmla="*/ 411 h 431"/>
              <a:gd name="T46" fmla="*/ 325 w 370"/>
              <a:gd name="T47" fmla="*/ 424 h 431"/>
              <a:gd name="T48" fmla="*/ 276 w 370"/>
              <a:gd name="T49" fmla="*/ 429 h 431"/>
              <a:gd name="T50" fmla="*/ 227 w 370"/>
              <a:gd name="T51" fmla="*/ 425 h 431"/>
              <a:gd name="T52" fmla="*/ 164 w 370"/>
              <a:gd name="T53" fmla="*/ 411 h 431"/>
              <a:gd name="T54" fmla="*/ 121 w 370"/>
              <a:gd name="T55" fmla="*/ 406 h 431"/>
              <a:gd name="T56" fmla="*/ 65 w 370"/>
              <a:gd name="T57" fmla="*/ 416 h 431"/>
              <a:gd name="T58" fmla="*/ 0 w 370"/>
              <a:gd name="T59" fmla="*/ 362 h 431"/>
              <a:gd name="T60" fmla="*/ 42 w 370"/>
              <a:gd name="T61" fmla="*/ 330 h 431"/>
              <a:gd name="T62" fmla="*/ 68 w 370"/>
              <a:gd name="T63" fmla="*/ 287 h 431"/>
              <a:gd name="T64" fmla="*/ 72 w 370"/>
              <a:gd name="T65" fmla="*/ 255 h 431"/>
              <a:gd name="T66" fmla="*/ 0 w 370"/>
              <a:gd name="T67" fmla="*/ 247 h 431"/>
              <a:gd name="T68" fmla="*/ 53 w 370"/>
              <a:gd name="T69" fmla="*/ 183 h 431"/>
              <a:gd name="T70" fmla="*/ 39 w 370"/>
              <a:gd name="T71" fmla="*/ 116 h 431"/>
              <a:gd name="T72" fmla="*/ 59 w 370"/>
              <a:gd name="T73" fmla="*/ 57 h 431"/>
              <a:gd name="T74" fmla="*/ 94 w 370"/>
              <a:gd name="T75" fmla="*/ 25 h 431"/>
              <a:gd name="T76" fmla="*/ 155 w 370"/>
              <a:gd name="T77" fmla="*/ 4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70" h="431">
                <a:moveTo>
                  <a:pt x="197" y="0"/>
                </a:moveTo>
                <a:lnTo>
                  <a:pt x="229" y="1"/>
                </a:lnTo>
                <a:lnTo>
                  <a:pt x="256" y="7"/>
                </a:lnTo>
                <a:lnTo>
                  <a:pt x="282" y="15"/>
                </a:lnTo>
                <a:lnTo>
                  <a:pt x="303" y="28"/>
                </a:lnTo>
                <a:lnTo>
                  <a:pt x="321" y="44"/>
                </a:lnTo>
                <a:lnTo>
                  <a:pt x="335" y="63"/>
                </a:lnTo>
                <a:lnTo>
                  <a:pt x="345" y="84"/>
                </a:lnTo>
                <a:lnTo>
                  <a:pt x="351" y="109"/>
                </a:lnTo>
                <a:lnTo>
                  <a:pt x="260" y="120"/>
                </a:lnTo>
                <a:lnTo>
                  <a:pt x="255" y="102"/>
                </a:lnTo>
                <a:lnTo>
                  <a:pt x="246" y="87"/>
                </a:lnTo>
                <a:lnTo>
                  <a:pt x="236" y="77"/>
                </a:lnTo>
                <a:lnTo>
                  <a:pt x="217" y="67"/>
                </a:lnTo>
                <a:lnTo>
                  <a:pt x="194" y="63"/>
                </a:lnTo>
                <a:lnTo>
                  <a:pt x="177" y="66"/>
                </a:lnTo>
                <a:lnTo>
                  <a:pt x="163" y="70"/>
                </a:lnTo>
                <a:lnTo>
                  <a:pt x="150" y="79"/>
                </a:lnTo>
                <a:lnTo>
                  <a:pt x="140" y="90"/>
                </a:lnTo>
                <a:lnTo>
                  <a:pt x="134" y="102"/>
                </a:lnTo>
                <a:lnTo>
                  <a:pt x="131" y="117"/>
                </a:lnTo>
                <a:lnTo>
                  <a:pt x="132" y="130"/>
                </a:lnTo>
                <a:lnTo>
                  <a:pt x="137" y="148"/>
                </a:lnTo>
                <a:lnTo>
                  <a:pt x="148" y="183"/>
                </a:lnTo>
                <a:lnTo>
                  <a:pt x="253" y="183"/>
                </a:lnTo>
                <a:lnTo>
                  <a:pt x="253" y="247"/>
                </a:lnTo>
                <a:lnTo>
                  <a:pt x="164" y="247"/>
                </a:lnTo>
                <a:lnTo>
                  <a:pt x="165" y="260"/>
                </a:lnTo>
                <a:lnTo>
                  <a:pt x="163" y="281"/>
                </a:lnTo>
                <a:lnTo>
                  <a:pt x="154" y="301"/>
                </a:lnTo>
                <a:lnTo>
                  <a:pt x="145" y="314"/>
                </a:lnTo>
                <a:lnTo>
                  <a:pt x="131" y="332"/>
                </a:lnTo>
                <a:lnTo>
                  <a:pt x="114" y="350"/>
                </a:lnTo>
                <a:lnTo>
                  <a:pt x="134" y="344"/>
                </a:lnTo>
                <a:lnTo>
                  <a:pt x="160" y="343"/>
                </a:lnTo>
                <a:lnTo>
                  <a:pt x="171" y="343"/>
                </a:lnTo>
                <a:lnTo>
                  <a:pt x="181" y="344"/>
                </a:lnTo>
                <a:lnTo>
                  <a:pt x="190" y="346"/>
                </a:lnTo>
                <a:lnTo>
                  <a:pt x="209" y="349"/>
                </a:lnTo>
                <a:lnTo>
                  <a:pt x="233" y="355"/>
                </a:lnTo>
                <a:lnTo>
                  <a:pt x="252" y="357"/>
                </a:lnTo>
                <a:lnTo>
                  <a:pt x="265" y="359"/>
                </a:lnTo>
                <a:lnTo>
                  <a:pt x="283" y="356"/>
                </a:lnTo>
                <a:lnTo>
                  <a:pt x="306" y="352"/>
                </a:lnTo>
                <a:lnTo>
                  <a:pt x="334" y="342"/>
                </a:lnTo>
                <a:lnTo>
                  <a:pt x="370" y="411"/>
                </a:lnTo>
                <a:lnTo>
                  <a:pt x="349" y="418"/>
                </a:lnTo>
                <a:lnTo>
                  <a:pt x="325" y="424"/>
                </a:lnTo>
                <a:lnTo>
                  <a:pt x="301" y="428"/>
                </a:lnTo>
                <a:lnTo>
                  <a:pt x="276" y="429"/>
                </a:lnTo>
                <a:lnTo>
                  <a:pt x="255" y="428"/>
                </a:lnTo>
                <a:lnTo>
                  <a:pt x="227" y="425"/>
                </a:lnTo>
                <a:lnTo>
                  <a:pt x="196" y="418"/>
                </a:lnTo>
                <a:lnTo>
                  <a:pt x="164" y="411"/>
                </a:lnTo>
                <a:lnTo>
                  <a:pt x="140" y="406"/>
                </a:lnTo>
                <a:lnTo>
                  <a:pt x="121" y="406"/>
                </a:lnTo>
                <a:lnTo>
                  <a:pt x="92" y="408"/>
                </a:lnTo>
                <a:lnTo>
                  <a:pt x="65" y="416"/>
                </a:lnTo>
                <a:lnTo>
                  <a:pt x="36" y="431"/>
                </a:lnTo>
                <a:lnTo>
                  <a:pt x="0" y="362"/>
                </a:lnTo>
                <a:lnTo>
                  <a:pt x="23" y="346"/>
                </a:lnTo>
                <a:lnTo>
                  <a:pt x="42" y="330"/>
                </a:lnTo>
                <a:lnTo>
                  <a:pt x="55" y="313"/>
                </a:lnTo>
                <a:lnTo>
                  <a:pt x="68" y="287"/>
                </a:lnTo>
                <a:lnTo>
                  <a:pt x="72" y="263"/>
                </a:lnTo>
                <a:lnTo>
                  <a:pt x="72" y="255"/>
                </a:lnTo>
                <a:lnTo>
                  <a:pt x="71" y="247"/>
                </a:lnTo>
                <a:lnTo>
                  <a:pt x="0" y="247"/>
                </a:lnTo>
                <a:lnTo>
                  <a:pt x="0" y="183"/>
                </a:lnTo>
                <a:lnTo>
                  <a:pt x="53" y="183"/>
                </a:lnTo>
                <a:lnTo>
                  <a:pt x="43" y="150"/>
                </a:lnTo>
                <a:lnTo>
                  <a:pt x="39" y="116"/>
                </a:lnTo>
                <a:lnTo>
                  <a:pt x="45" y="86"/>
                </a:lnTo>
                <a:lnTo>
                  <a:pt x="59" y="57"/>
                </a:lnTo>
                <a:lnTo>
                  <a:pt x="75" y="40"/>
                </a:lnTo>
                <a:lnTo>
                  <a:pt x="94" y="25"/>
                </a:lnTo>
                <a:lnTo>
                  <a:pt x="117" y="14"/>
                </a:lnTo>
                <a:lnTo>
                  <a:pt x="155" y="4"/>
                </a:lnTo>
                <a:lnTo>
                  <a:pt x="19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65"/>
          <p:cNvSpPr>
            <a:spLocks/>
          </p:cNvSpPr>
          <p:nvPr/>
        </p:nvSpPr>
        <p:spPr bwMode="auto">
          <a:xfrm>
            <a:off x="6592995" y="2841637"/>
            <a:ext cx="993296" cy="1081476"/>
          </a:xfrm>
          <a:custGeom>
            <a:avLst/>
            <a:gdLst>
              <a:gd name="T0" fmla="*/ 0 w 383"/>
              <a:gd name="T1" fmla="*/ 0 h 417"/>
              <a:gd name="T2" fmla="*/ 105 w 383"/>
              <a:gd name="T3" fmla="*/ 0 h 417"/>
              <a:gd name="T4" fmla="*/ 173 w 383"/>
              <a:gd name="T5" fmla="*/ 120 h 417"/>
              <a:gd name="T6" fmla="*/ 184 w 383"/>
              <a:gd name="T7" fmla="*/ 142 h 417"/>
              <a:gd name="T8" fmla="*/ 191 w 383"/>
              <a:gd name="T9" fmla="*/ 161 h 417"/>
              <a:gd name="T10" fmla="*/ 199 w 383"/>
              <a:gd name="T11" fmla="*/ 142 h 417"/>
              <a:gd name="T12" fmla="*/ 209 w 383"/>
              <a:gd name="T13" fmla="*/ 120 h 417"/>
              <a:gd name="T14" fmla="*/ 278 w 383"/>
              <a:gd name="T15" fmla="*/ 0 h 417"/>
              <a:gd name="T16" fmla="*/ 383 w 383"/>
              <a:gd name="T17" fmla="*/ 0 h 417"/>
              <a:gd name="T18" fmla="*/ 276 w 383"/>
              <a:gd name="T19" fmla="*/ 179 h 417"/>
              <a:gd name="T20" fmla="*/ 365 w 383"/>
              <a:gd name="T21" fmla="*/ 179 h 417"/>
              <a:gd name="T22" fmla="*/ 365 w 383"/>
              <a:gd name="T23" fmla="*/ 241 h 417"/>
              <a:gd name="T24" fmla="*/ 237 w 383"/>
              <a:gd name="T25" fmla="*/ 241 h 417"/>
              <a:gd name="T26" fmla="*/ 237 w 383"/>
              <a:gd name="T27" fmla="*/ 276 h 417"/>
              <a:gd name="T28" fmla="*/ 365 w 383"/>
              <a:gd name="T29" fmla="*/ 276 h 417"/>
              <a:gd name="T30" fmla="*/ 365 w 383"/>
              <a:gd name="T31" fmla="*/ 339 h 417"/>
              <a:gd name="T32" fmla="*/ 237 w 383"/>
              <a:gd name="T33" fmla="*/ 339 h 417"/>
              <a:gd name="T34" fmla="*/ 237 w 383"/>
              <a:gd name="T35" fmla="*/ 417 h 417"/>
              <a:gd name="T36" fmla="*/ 143 w 383"/>
              <a:gd name="T37" fmla="*/ 417 h 417"/>
              <a:gd name="T38" fmla="*/ 143 w 383"/>
              <a:gd name="T39" fmla="*/ 339 h 417"/>
              <a:gd name="T40" fmla="*/ 17 w 383"/>
              <a:gd name="T41" fmla="*/ 339 h 417"/>
              <a:gd name="T42" fmla="*/ 17 w 383"/>
              <a:gd name="T43" fmla="*/ 276 h 417"/>
              <a:gd name="T44" fmla="*/ 143 w 383"/>
              <a:gd name="T45" fmla="*/ 276 h 417"/>
              <a:gd name="T46" fmla="*/ 143 w 383"/>
              <a:gd name="T47" fmla="*/ 241 h 417"/>
              <a:gd name="T48" fmla="*/ 17 w 383"/>
              <a:gd name="T49" fmla="*/ 241 h 417"/>
              <a:gd name="T50" fmla="*/ 17 w 383"/>
              <a:gd name="T51" fmla="*/ 179 h 417"/>
              <a:gd name="T52" fmla="*/ 107 w 383"/>
              <a:gd name="T53" fmla="*/ 179 h 417"/>
              <a:gd name="T54" fmla="*/ 0 w 383"/>
              <a:gd name="T55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83" h="417">
                <a:moveTo>
                  <a:pt x="0" y="0"/>
                </a:moveTo>
                <a:lnTo>
                  <a:pt x="105" y="0"/>
                </a:lnTo>
                <a:lnTo>
                  <a:pt x="173" y="120"/>
                </a:lnTo>
                <a:lnTo>
                  <a:pt x="184" y="142"/>
                </a:lnTo>
                <a:lnTo>
                  <a:pt x="191" y="161"/>
                </a:lnTo>
                <a:lnTo>
                  <a:pt x="199" y="142"/>
                </a:lnTo>
                <a:lnTo>
                  <a:pt x="209" y="120"/>
                </a:lnTo>
                <a:lnTo>
                  <a:pt x="278" y="0"/>
                </a:lnTo>
                <a:lnTo>
                  <a:pt x="383" y="0"/>
                </a:lnTo>
                <a:lnTo>
                  <a:pt x="276" y="179"/>
                </a:lnTo>
                <a:lnTo>
                  <a:pt x="365" y="179"/>
                </a:lnTo>
                <a:lnTo>
                  <a:pt x="365" y="241"/>
                </a:lnTo>
                <a:lnTo>
                  <a:pt x="237" y="241"/>
                </a:lnTo>
                <a:lnTo>
                  <a:pt x="237" y="276"/>
                </a:lnTo>
                <a:lnTo>
                  <a:pt x="365" y="276"/>
                </a:lnTo>
                <a:lnTo>
                  <a:pt x="365" y="339"/>
                </a:lnTo>
                <a:lnTo>
                  <a:pt x="237" y="339"/>
                </a:lnTo>
                <a:lnTo>
                  <a:pt x="237" y="417"/>
                </a:lnTo>
                <a:lnTo>
                  <a:pt x="143" y="417"/>
                </a:lnTo>
                <a:lnTo>
                  <a:pt x="143" y="339"/>
                </a:lnTo>
                <a:lnTo>
                  <a:pt x="17" y="339"/>
                </a:lnTo>
                <a:lnTo>
                  <a:pt x="17" y="276"/>
                </a:lnTo>
                <a:lnTo>
                  <a:pt x="143" y="276"/>
                </a:lnTo>
                <a:lnTo>
                  <a:pt x="143" y="241"/>
                </a:lnTo>
                <a:lnTo>
                  <a:pt x="17" y="241"/>
                </a:lnTo>
                <a:lnTo>
                  <a:pt x="17" y="179"/>
                </a:lnTo>
                <a:lnTo>
                  <a:pt x="107" y="17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66"/>
          <p:cNvSpPr>
            <a:spLocks noEditPoints="1"/>
          </p:cNvSpPr>
          <p:nvPr/>
        </p:nvSpPr>
        <p:spPr bwMode="auto">
          <a:xfrm>
            <a:off x="4612909" y="2724930"/>
            <a:ext cx="858436" cy="1314890"/>
          </a:xfrm>
          <a:custGeom>
            <a:avLst/>
            <a:gdLst>
              <a:gd name="T0" fmla="*/ 191 w 331"/>
              <a:gd name="T1" fmla="*/ 392 h 507"/>
              <a:gd name="T2" fmla="*/ 233 w 331"/>
              <a:gd name="T3" fmla="*/ 372 h 507"/>
              <a:gd name="T4" fmla="*/ 249 w 331"/>
              <a:gd name="T5" fmla="*/ 335 h 507"/>
              <a:gd name="T6" fmla="*/ 236 w 331"/>
              <a:gd name="T7" fmla="*/ 301 h 507"/>
              <a:gd name="T8" fmla="*/ 210 w 331"/>
              <a:gd name="T9" fmla="*/ 287 h 507"/>
              <a:gd name="T10" fmla="*/ 142 w 331"/>
              <a:gd name="T11" fmla="*/ 89 h 507"/>
              <a:gd name="T12" fmla="*/ 111 w 331"/>
              <a:gd name="T13" fmla="*/ 109 h 507"/>
              <a:gd name="T14" fmla="*/ 99 w 331"/>
              <a:gd name="T15" fmla="*/ 139 h 507"/>
              <a:gd name="T16" fmla="*/ 109 w 331"/>
              <a:gd name="T17" fmla="*/ 166 h 507"/>
              <a:gd name="T18" fmla="*/ 142 w 331"/>
              <a:gd name="T19" fmla="*/ 188 h 507"/>
              <a:gd name="T20" fmla="*/ 142 w 331"/>
              <a:gd name="T21" fmla="*/ 0 h 507"/>
              <a:gd name="T22" fmla="*/ 191 w 331"/>
              <a:gd name="T23" fmla="*/ 27 h 507"/>
              <a:gd name="T24" fmla="*/ 253 w 331"/>
              <a:gd name="T25" fmla="*/ 43 h 507"/>
              <a:gd name="T26" fmla="*/ 296 w 331"/>
              <a:gd name="T27" fmla="*/ 77 h 507"/>
              <a:gd name="T28" fmla="*/ 318 w 331"/>
              <a:gd name="T29" fmla="*/ 126 h 507"/>
              <a:gd name="T30" fmla="*/ 224 w 331"/>
              <a:gd name="T31" fmla="*/ 116 h 507"/>
              <a:gd name="T32" fmla="*/ 191 w 331"/>
              <a:gd name="T33" fmla="*/ 90 h 507"/>
              <a:gd name="T34" fmla="*/ 228 w 331"/>
              <a:gd name="T35" fmla="*/ 211 h 507"/>
              <a:gd name="T36" fmla="*/ 283 w 331"/>
              <a:gd name="T37" fmla="*/ 235 h 507"/>
              <a:gd name="T38" fmla="*/ 318 w 331"/>
              <a:gd name="T39" fmla="*/ 270 h 507"/>
              <a:gd name="T40" fmla="*/ 331 w 331"/>
              <a:gd name="T41" fmla="*/ 324 h 507"/>
              <a:gd name="T42" fmla="*/ 322 w 331"/>
              <a:gd name="T43" fmla="*/ 372 h 507"/>
              <a:gd name="T44" fmla="*/ 295 w 331"/>
              <a:gd name="T45" fmla="*/ 411 h 507"/>
              <a:gd name="T46" fmla="*/ 250 w 331"/>
              <a:gd name="T47" fmla="*/ 439 h 507"/>
              <a:gd name="T48" fmla="*/ 191 w 331"/>
              <a:gd name="T49" fmla="*/ 454 h 507"/>
              <a:gd name="T50" fmla="*/ 142 w 331"/>
              <a:gd name="T51" fmla="*/ 507 h 507"/>
              <a:gd name="T52" fmla="*/ 106 w 331"/>
              <a:gd name="T53" fmla="*/ 450 h 507"/>
              <a:gd name="T54" fmla="*/ 47 w 331"/>
              <a:gd name="T55" fmla="*/ 419 h 507"/>
              <a:gd name="T56" fmla="*/ 10 w 331"/>
              <a:gd name="T57" fmla="*/ 368 h 507"/>
              <a:gd name="T58" fmla="*/ 89 w 331"/>
              <a:gd name="T59" fmla="*/ 324 h 507"/>
              <a:gd name="T60" fmla="*/ 109 w 331"/>
              <a:gd name="T61" fmla="*/ 363 h 507"/>
              <a:gd name="T62" fmla="*/ 142 w 331"/>
              <a:gd name="T63" fmla="*/ 388 h 507"/>
              <a:gd name="T64" fmla="*/ 102 w 331"/>
              <a:gd name="T65" fmla="*/ 255 h 507"/>
              <a:gd name="T66" fmla="*/ 45 w 331"/>
              <a:gd name="T67" fmla="*/ 221 h 507"/>
              <a:gd name="T68" fmla="*/ 17 w 331"/>
              <a:gd name="T69" fmla="*/ 171 h 507"/>
              <a:gd name="T70" fmla="*/ 19 w 331"/>
              <a:gd name="T71" fmla="*/ 113 h 507"/>
              <a:gd name="T72" fmla="*/ 49 w 331"/>
              <a:gd name="T73" fmla="*/ 64 h 507"/>
              <a:gd name="T74" fmla="*/ 106 w 331"/>
              <a:gd name="T75" fmla="*/ 34 h 507"/>
              <a:gd name="T76" fmla="*/ 142 w 331"/>
              <a:gd name="T77" fmla="*/ 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31" h="507">
                <a:moveTo>
                  <a:pt x="191" y="281"/>
                </a:moveTo>
                <a:lnTo>
                  <a:pt x="191" y="392"/>
                </a:lnTo>
                <a:lnTo>
                  <a:pt x="214" y="385"/>
                </a:lnTo>
                <a:lnTo>
                  <a:pt x="233" y="372"/>
                </a:lnTo>
                <a:lnTo>
                  <a:pt x="244" y="355"/>
                </a:lnTo>
                <a:lnTo>
                  <a:pt x="249" y="335"/>
                </a:lnTo>
                <a:lnTo>
                  <a:pt x="246" y="317"/>
                </a:lnTo>
                <a:lnTo>
                  <a:pt x="236" y="301"/>
                </a:lnTo>
                <a:lnTo>
                  <a:pt x="224" y="293"/>
                </a:lnTo>
                <a:lnTo>
                  <a:pt x="210" y="287"/>
                </a:lnTo>
                <a:lnTo>
                  <a:pt x="191" y="281"/>
                </a:lnTo>
                <a:close/>
                <a:moveTo>
                  <a:pt x="142" y="89"/>
                </a:moveTo>
                <a:lnTo>
                  <a:pt x="125" y="97"/>
                </a:lnTo>
                <a:lnTo>
                  <a:pt x="111" y="109"/>
                </a:lnTo>
                <a:lnTo>
                  <a:pt x="102" y="123"/>
                </a:lnTo>
                <a:lnTo>
                  <a:pt x="99" y="139"/>
                </a:lnTo>
                <a:lnTo>
                  <a:pt x="102" y="153"/>
                </a:lnTo>
                <a:lnTo>
                  <a:pt x="109" y="166"/>
                </a:lnTo>
                <a:lnTo>
                  <a:pt x="124" y="178"/>
                </a:lnTo>
                <a:lnTo>
                  <a:pt x="142" y="188"/>
                </a:lnTo>
                <a:lnTo>
                  <a:pt x="142" y="89"/>
                </a:lnTo>
                <a:close/>
                <a:moveTo>
                  <a:pt x="142" y="0"/>
                </a:moveTo>
                <a:lnTo>
                  <a:pt x="191" y="0"/>
                </a:lnTo>
                <a:lnTo>
                  <a:pt x="191" y="27"/>
                </a:lnTo>
                <a:lnTo>
                  <a:pt x="224" y="33"/>
                </a:lnTo>
                <a:lnTo>
                  <a:pt x="253" y="43"/>
                </a:lnTo>
                <a:lnTo>
                  <a:pt x="277" y="59"/>
                </a:lnTo>
                <a:lnTo>
                  <a:pt x="296" y="77"/>
                </a:lnTo>
                <a:lnTo>
                  <a:pt x="309" y="100"/>
                </a:lnTo>
                <a:lnTo>
                  <a:pt x="318" y="126"/>
                </a:lnTo>
                <a:lnTo>
                  <a:pt x="231" y="136"/>
                </a:lnTo>
                <a:lnTo>
                  <a:pt x="224" y="116"/>
                </a:lnTo>
                <a:lnTo>
                  <a:pt x="210" y="100"/>
                </a:lnTo>
                <a:lnTo>
                  <a:pt x="191" y="90"/>
                </a:lnTo>
                <a:lnTo>
                  <a:pt x="191" y="201"/>
                </a:lnTo>
                <a:lnTo>
                  <a:pt x="228" y="211"/>
                </a:lnTo>
                <a:lnTo>
                  <a:pt x="260" y="222"/>
                </a:lnTo>
                <a:lnTo>
                  <a:pt x="283" y="235"/>
                </a:lnTo>
                <a:lnTo>
                  <a:pt x="302" y="250"/>
                </a:lnTo>
                <a:lnTo>
                  <a:pt x="318" y="270"/>
                </a:lnTo>
                <a:lnTo>
                  <a:pt x="328" y="296"/>
                </a:lnTo>
                <a:lnTo>
                  <a:pt x="331" y="324"/>
                </a:lnTo>
                <a:lnTo>
                  <a:pt x="329" y="349"/>
                </a:lnTo>
                <a:lnTo>
                  <a:pt x="322" y="372"/>
                </a:lnTo>
                <a:lnTo>
                  <a:pt x="310" y="392"/>
                </a:lnTo>
                <a:lnTo>
                  <a:pt x="295" y="411"/>
                </a:lnTo>
                <a:lnTo>
                  <a:pt x="274" y="427"/>
                </a:lnTo>
                <a:lnTo>
                  <a:pt x="250" y="439"/>
                </a:lnTo>
                <a:lnTo>
                  <a:pt x="223" y="448"/>
                </a:lnTo>
                <a:lnTo>
                  <a:pt x="191" y="454"/>
                </a:lnTo>
                <a:lnTo>
                  <a:pt x="191" y="507"/>
                </a:lnTo>
                <a:lnTo>
                  <a:pt x="142" y="507"/>
                </a:lnTo>
                <a:lnTo>
                  <a:pt x="142" y="455"/>
                </a:lnTo>
                <a:lnTo>
                  <a:pt x="106" y="450"/>
                </a:lnTo>
                <a:lnTo>
                  <a:pt x="75" y="437"/>
                </a:lnTo>
                <a:lnTo>
                  <a:pt x="47" y="419"/>
                </a:lnTo>
                <a:lnTo>
                  <a:pt x="26" y="396"/>
                </a:lnTo>
                <a:lnTo>
                  <a:pt x="10" y="368"/>
                </a:lnTo>
                <a:lnTo>
                  <a:pt x="0" y="333"/>
                </a:lnTo>
                <a:lnTo>
                  <a:pt x="89" y="324"/>
                </a:lnTo>
                <a:lnTo>
                  <a:pt x="96" y="346"/>
                </a:lnTo>
                <a:lnTo>
                  <a:pt x="109" y="363"/>
                </a:lnTo>
                <a:lnTo>
                  <a:pt x="125" y="378"/>
                </a:lnTo>
                <a:lnTo>
                  <a:pt x="142" y="388"/>
                </a:lnTo>
                <a:lnTo>
                  <a:pt x="142" y="268"/>
                </a:lnTo>
                <a:lnTo>
                  <a:pt x="102" y="255"/>
                </a:lnTo>
                <a:lnTo>
                  <a:pt x="69" y="240"/>
                </a:lnTo>
                <a:lnTo>
                  <a:pt x="45" y="221"/>
                </a:lnTo>
                <a:lnTo>
                  <a:pt x="27" y="198"/>
                </a:lnTo>
                <a:lnTo>
                  <a:pt x="17" y="171"/>
                </a:lnTo>
                <a:lnTo>
                  <a:pt x="14" y="142"/>
                </a:lnTo>
                <a:lnTo>
                  <a:pt x="19" y="113"/>
                </a:lnTo>
                <a:lnTo>
                  <a:pt x="30" y="87"/>
                </a:lnTo>
                <a:lnTo>
                  <a:pt x="49" y="64"/>
                </a:lnTo>
                <a:lnTo>
                  <a:pt x="75" y="46"/>
                </a:lnTo>
                <a:lnTo>
                  <a:pt x="106" y="34"/>
                </a:lnTo>
                <a:lnTo>
                  <a:pt x="142" y="27"/>
                </a:lnTo>
                <a:lnTo>
                  <a:pt x="14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67"/>
          <p:cNvSpPr>
            <a:spLocks/>
          </p:cNvSpPr>
          <p:nvPr/>
        </p:nvSpPr>
        <p:spPr bwMode="auto">
          <a:xfrm>
            <a:off x="2521303" y="2823483"/>
            <a:ext cx="969956" cy="1117784"/>
          </a:xfrm>
          <a:custGeom>
            <a:avLst/>
            <a:gdLst>
              <a:gd name="T0" fmla="*/ 275 w 374"/>
              <a:gd name="T1" fmla="*/ 0 h 431"/>
              <a:gd name="T2" fmla="*/ 311 w 374"/>
              <a:gd name="T3" fmla="*/ 1 h 431"/>
              <a:gd name="T4" fmla="*/ 344 w 374"/>
              <a:gd name="T5" fmla="*/ 7 h 431"/>
              <a:gd name="T6" fmla="*/ 374 w 374"/>
              <a:gd name="T7" fmla="*/ 17 h 431"/>
              <a:gd name="T8" fmla="*/ 354 w 374"/>
              <a:gd name="T9" fmla="*/ 96 h 431"/>
              <a:gd name="T10" fmla="*/ 332 w 374"/>
              <a:gd name="T11" fmla="*/ 83 h 431"/>
              <a:gd name="T12" fmla="*/ 303 w 374"/>
              <a:gd name="T13" fmla="*/ 74 h 431"/>
              <a:gd name="T14" fmla="*/ 270 w 374"/>
              <a:gd name="T15" fmla="*/ 71 h 431"/>
              <a:gd name="T16" fmla="*/ 243 w 374"/>
              <a:gd name="T17" fmla="*/ 74 h 431"/>
              <a:gd name="T18" fmla="*/ 220 w 374"/>
              <a:gd name="T19" fmla="*/ 80 h 431"/>
              <a:gd name="T20" fmla="*/ 198 w 374"/>
              <a:gd name="T21" fmla="*/ 90 h 431"/>
              <a:gd name="T22" fmla="*/ 181 w 374"/>
              <a:gd name="T23" fmla="*/ 104 h 431"/>
              <a:gd name="T24" fmla="*/ 164 w 374"/>
              <a:gd name="T25" fmla="*/ 126 h 431"/>
              <a:gd name="T26" fmla="*/ 154 w 374"/>
              <a:gd name="T27" fmla="*/ 152 h 431"/>
              <a:gd name="T28" fmla="*/ 339 w 374"/>
              <a:gd name="T29" fmla="*/ 152 h 431"/>
              <a:gd name="T30" fmla="*/ 328 w 374"/>
              <a:gd name="T31" fmla="*/ 195 h 431"/>
              <a:gd name="T32" fmla="*/ 147 w 374"/>
              <a:gd name="T33" fmla="*/ 195 h 431"/>
              <a:gd name="T34" fmla="*/ 147 w 374"/>
              <a:gd name="T35" fmla="*/ 204 h 431"/>
              <a:gd name="T36" fmla="*/ 147 w 374"/>
              <a:gd name="T37" fmla="*/ 212 h 431"/>
              <a:gd name="T38" fmla="*/ 147 w 374"/>
              <a:gd name="T39" fmla="*/ 222 h 431"/>
              <a:gd name="T40" fmla="*/ 147 w 374"/>
              <a:gd name="T41" fmla="*/ 234 h 431"/>
              <a:gd name="T42" fmla="*/ 319 w 374"/>
              <a:gd name="T43" fmla="*/ 234 h 431"/>
              <a:gd name="T44" fmla="*/ 308 w 374"/>
              <a:gd name="T45" fmla="*/ 277 h 431"/>
              <a:gd name="T46" fmla="*/ 154 w 374"/>
              <a:gd name="T47" fmla="*/ 277 h 431"/>
              <a:gd name="T48" fmla="*/ 164 w 374"/>
              <a:gd name="T49" fmla="*/ 304 h 431"/>
              <a:gd name="T50" fmla="*/ 180 w 374"/>
              <a:gd name="T51" fmla="*/ 324 h 431"/>
              <a:gd name="T52" fmla="*/ 198 w 374"/>
              <a:gd name="T53" fmla="*/ 340 h 431"/>
              <a:gd name="T54" fmla="*/ 219 w 374"/>
              <a:gd name="T55" fmla="*/ 350 h 431"/>
              <a:gd name="T56" fmla="*/ 242 w 374"/>
              <a:gd name="T57" fmla="*/ 356 h 431"/>
              <a:gd name="T58" fmla="*/ 267 w 374"/>
              <a:gd name="T59" fmla="*/ 359 h 431"/>
              <a:gd name="T60" fmla="*/ 299 w 374"/>
              <a:gd name="T61" fmla="*/ 356 h 431"/>
              <a:gd name="T62" fmla="*/ 326 w 374"/>
              <a:gd name="T63" fmla="*/ 350 h 431"/>
              <a:gd name="T64" fmla="*/ 351 w 374"/>
              <a:gd name="T65" fmla="*/ 340 h 431"/>
              <a:gd name="T66" fmla="*/ 371 w 374"/>
              <a:gd name="T67" fmla="*/ 324 h 431"/>
              <a:gd name="T68" fmla="*/ 371 w 374"/>
              <a:gd name="T69" fmla="*/ 412 h 431"/>
              <a:gd name="T70" fmla="*/ 341 w 374"/>
              <a:gd name="T71" fmla="*/ 422 h 431"/>
              <a:gd name="T72" fmla="*/ 306 w 374"/>
              <a:gd name="T73" fmla="*/ 428 h 431"/>
              <a:gd name="T74" fmla="*/ 269 w 374"/>
              <a:gd name="T75" fmla="*/ 431 h 431"/>
              <a:gd name="T76" fmla="*/ 230 w 374"/>
              <a:gd name="T77" fmla="*/ 428 h 431"/>
              <a:gd name="T78" fmla="*/ 196 w 374"/>
              <a:gd name="T79" fmla="*/ 421 h 431"/>
              <a:gd name="T80" fmla="*/ 162 w 374"/>
              <a:gd name="T81" fmla="*/ 411 h 431"/>
              <a:gd name="T82" fmla="*/ 134 w 374"/>
              <a:gd name="T83" fmla="*/ 393 h 431"/>
              <a:gd name="T84" fmla="*/ 106 w 374"/>
              <a:gd name="T85" fmla="*/ 373 h 431"/>
              <a:gd name="T86" fmla="*/ 81 w 374"/>
              <a:gd name="T87" fmla="*/ 346 h 431"/>
              <a:gd name="T88" fmla="*/ 62 w 374"/>
              <a:gd name="T89" fmla="*/ 313 h 431"/>
              <a:gd name="T90" fmla="*/ 49 w 374"/>
              <a:gd name="T91" fmla="*/ 277 h 431"/>
              <a:gd name="T92" fmla="*/ 0 w 374"/>
              <a:gd name="T93" fmla="*/ 277 h 431"/>
              <a:gd name="T94" fmla="*/ 10 w 374"/>
              <a:gd name="T95" fmla="*/ 234 h 431"/>
              <a:gd name="T96" fmla="*/ 43 w 374"/>
              <a:gd name="T97" fmla="*/ 234 h 431"/>
              <a:gd name="T98" fmla="*/ 43 w 374"/>
              <a:gd name="T99" fmla="*/ 218 h 431"/>
              <a:gd name="T100" fmla="*/ 43 w 374"/>
              <a:gd name="T101" fmla="*/ 195 h 431"/>
              <a:gd name="T102" fmla="*/ 0 w 374"/>
              <a:gd name="T103" fmla="*/ 195 h 431"/>
              <a:gd name="T104" fmla="*/ 10 w 374"/>
              <a:gd name="T105" fmla="*/ 152 h 431"/>
              <a:gd name="T106" fmla="*/ 50 w 374"/>
              <a:gd name="T107" fmla="*/ 152 h 431"/>
              <a:gd name="T108" fmla="*/ 63 w 374"/>
              <a:gd name="T109" fmla="*/ 116 h 431"/>
              <a:gd name="T110" fmla="*/ 82 w 374"/>
              <a:gd name="T111" fmla="*/ 84 h 431"/>
              <a:gd name="T112" fmla="*/ 106 w 374"/>
              <a:gd name="T113" fmla="*/ 57 h 431"/>
              <a:gd name="T114" fmla="*/ 134 w 374"/>
              <a:gd name="T115" fmla="*/ 37 h 431"/>
              <a:gd name="T116" fmla="*/ 164 w 374"/>
              <a:gd name="T117" fmla="*/ 20 h 431"/>
              <a:gd name="T118" fmla="*/ 198 w 374"/>
              <a:gd name="T119" fmla="*/ 8 h 431"/>
              <a:gd name="T120" fmla="*/ 234 w 374"/>
              <a:gd name="T121" fmla="*/ 2 h 431"/>
              <a:gd name="T122" fmla="*/ 275 w 374"/>
              <a:gd name="T123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74" h="431">
                <a:moveTo>
                  <a:pt x="275" y="0"/>
                </a:moveTo>
                <a:lnTo>
                  <a:pt x="311" y="1"/>
                </a:lnTo>
                <a:lnTo>
                  <a:pt x="344" y="7"/>
                </a:lnTo>
                <a:lnTo>
                  <a:pt x="374" y="17"/>
                </a:lnTo>
                <a:lnTo>
                  <a:pt x="354" y="96"/>
                </a:lnTo>
                <a:lnTo>
                  <a:pt x="332" y="83"/>
                </a:lnTo>
                <a:lnTo>
                  <a:pt x="303" y="74"/>
                </a:lnTo>
                <a:lnTo>
                  <a:pt x="270" y="71"/>
                </a:lnTo>
                <a:lnTo>
                  <a:pt x="243" y="74"/>
                </a:lnTo>
                <a:lnTo>
                  <a:pt x="220" y="80"/>
                </a:lnTo>
                <a:lnTo>
                  <a:pt x="198" y="90"/>
                </a:lnTo>
                <a:lnTo>
                  <a:pt x="181" y="104"/>
                </a:lnTo>
                <a:lnTo>
                  <a:pt x="164" y="126"/>
                </a:lnTo>
                <a:lnTo>
                  <a:pt x="154" y="152"/>
                </a:lnTo>
                <a:lnTo>
                  <a:pt x="339" y="152"/>
                </a:lnTo>
                <a:lnTo>
                  <a:pt x="328" y="195"/>
                </a:lnTo>
                <a:lnTo>
                  <a:pt x="147" y="195"/>
                </a:lnTo>
                <a:lnTo>
                  <a:pt x="147" y="204"/>
                </a:lnTo>
                <a:lnTo>
                  <a:pt x="147" y="212"/>
                </a:lnTo>
                <a:lnTo>
                  <a:pt x="147" y="222"/>
                </a:lnTo>
                <a:lnTo>
                  <a:pt x="147" y="234"/>
                </a:lnTo>
                <a:lnTo>
                  <a:pt x="319" y="234"/>
                </a:lnTo>
                <a:lnTo>
                  <a:pt x="308" y="277"/>
                </a:lnTo>
                <a:lnTo>
                  <a:pt x="154" y="277"/>
                </a:lnTo>
                <a:lnTo>
                  <a:pt x="164" y="304"/>
                </a:lnTo>
                <a:lnTo>
                  <a:pt x="180" y="324"/>
                </a:lnTo>
                <a:lnTo>
                  <a:pt x="198" y="340"/>
                </a:lnTo>
                <a:lnTo>
                  <a:pt x="219" y="350"/>
                </a:lnTo>
                <a:lnTo>
                  <a:pt x="242" y="356"/>
                </a:lnTo>
                <a:lnTo>
                  <a:pt x="267" y="359"/>
                </a:lnTo>
                <a:lnTo>
                  <a:pt x="299" y="356"/>
                </a:lnTo>
                <a:lnTo>
                  <a:pt x="326" y="350"/>
                </a:lnTo>
                <a:lnTo>
                  <a:pt x="351" y="340"/>
                </a:lnTo>
                <a:lnTo>
                  <a:pt x="371" y="324"/>
                </a:lnTo>
                <a:lnTo>
                  <a:pt x="371" y="412"/>
                </a:lnTo>
                <a:lnTo>
                  <a:pt x="341" y="422"/>
                </a:lnTo>
                <a:lnTo>
                  <a:pt x="306" y="428"/>
                </a:lnTo>
                <a:lnTo>
                  <a:pt x="269" y="431"/>
                </a:lnTo>
                <a:lnTo>
                  <a:pt x="230" y="428"/>
                </a:lnTo>
                <a:lnTo>
                  <a:pt x="196" y="421"/>
                </a:lnTo>
                <a:lnTo>
                  <a:pt x="162" y="411"/>
                </a:lnTo>
                <a:lnTo>
                  <a:pt x="134" y="393"/>
                </a:lnTo>
                <a:lnTo>
                  <a:pt x="106" y="373"/>
                </a:lnTo>
                <a:lnTo>
                  <a:pt x="81" y="346"/>
                </a:lnTo>
                <a:lnTo>
                  <a:pt x="62" y="313"/>
                </a:lnTo>
                <a:lnTo>
                  <a:pt x="49" y="277"/>
                </a:lnTo>
                <a:lnTo>
                  <a:pt x="0" y="277"/>
                </a:lnTo>
                <a:lnTo>
                  <a:pt x="10" y="234"/>
                </a:lnTo>
                <a:lnTo>
                  <a:pt x="43" y="234"/>
                </a:lnTo>
                <a:lnTo>
                  <a:pt x="43" y="218"/>
                </a:lnTo>
                <a:lnTo>
                  <a:pt x="43" y="195"/>
                </a:lnTo>
                <a:lnTo>
                  <a:pt x="0" y="195"/>
                </a:lnTo>
                <a:lnTo>
                  <a:pt x="10" y="152"/>
                </a:lnTo>
                <a:lnTo>
                  <a:pt x="50" y="152"/>
                </a:lnTo>
                <a:lnTo>
                  <a:pt x="63" y="116"/>
                </a:lnTo>
                <a:lnTo>
                  <a:pt x="82" y="84"/>
                </a:lnTo>
                <a:lnTo>
                  <a:pt x="106" y="57"/>
                </a:lnTo>
                <a:lnTo>
                  <a:pt x="134" y="37"/>
                </a:lnTo>
                <a:lnTo>
                  <a:pt x="164" y="20"/>
                </a:lnTo>
                <a:lnTo>
                  <a:pt x="198" y="8"/>
                </a:lnTo>
                <a:lnTo>
                  <a:pt x="234" y="2"/>
                </a:lnTo>
                <a:lnTo>
                  <a:pt x="27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6BC13D6-7A0D-4930-A3C0-C84191A12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528987"/>
              </p:ext>
            </p:extLst>
          </p:nvPr>
        </p:nvGraphicFramePr>
        <p:xfrm>
          <a:off x="595330" y="1749245"/>
          <a:ext cx="10383941" cy="471499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06806">
                  <a:extLst>
                    <a:ext uri="{9D8B030D-6E8A-4147-A177-3AD203B41FA5}">
                      <a16:colId xmlns:a16="http://schemas.microsoft.com/office/drawing/2014/main" val="3323301312"/>
                    </a:ext>
                  </a:extLst>
                </a:gridCol>
                <a:gridCol w="7177135">
                  <a:extLst>
                    <a:ext uri="{9D8B030D-6E8A-4147-A177-3AD203B41FA5}">
                      <a16:colId xmlns:a16="http://schemas.microsoft.com/office/drawing/2014/main" val="1159259419"/>
                    </a:ext>
                  </a:extLst>
                </a:gridCol>
              </a:tblGrid>
              <a:tr h="60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403074"/>
                  </a:ext>
                </a:extLst>
              </a:tr>
              <a:tr h="60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Vishnu theja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Deposit, Withdraw, Backend and Frontend code, Database Administrator, Unit Testing, Documentation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811530"/>
                  </a:ext>
                </a:extLst>
              </a:tr>
              <a:tr h="60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Rushi Savulge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Account Management, Backend and Frontend code, System Testing, Transaction Control, Documentation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198052"/>
                  </a:ext>
                </a:extLst>
              </a:tr>
              <a:tr h="60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Gunavardhan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Management, Backend and Frontend code, System Testing, Documentation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945542"/>
                  </a:ext>
                </a:extLst>
              </a:tr>
              <a:tr h="60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Akhil Totakura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</a:rPr>
                        <a:t>Login page with encryption, Unit Testing, </a:t>
                      </a:r>
                      <a:r>
                        <a:rPr lang="en-IN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Backend and Frontend code, DB Integration, Testing, Documentation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048514"/>
                  </a:ext>
                </a:extLst>
              </a:tr>
              <a:tr h="60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Sagar Tulluru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Transfer, Ministatement, URL Tampering, Backend and Frontend code, Unit Testing, Documentation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726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74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508" y="0"/>
            <a:ext cx="1147750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09A53F-ECA4-4FC4-B915-4846FF23A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918" y="826680"/>
            <a:ext cx="983098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Technologies used..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C2D2D5-2B25-444A-8D70-C0CD74762E25}"/>
              </a:ext>
            </a:extLst>
          </p:cNvPr>
          <p:cNvSpPr txBox="1"/>
          <p:nvPr/>
        </p:nvSpPr>
        <p:spPr>
          <a:xfrm>
            <a:off x="1178918" y="3092970"/>
            <a:ext cx="9830988" cy="2693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00"/>
              </a:solidFill>
            </a:endParaRP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Languages: HTML, CSS, Javascript, JQuery, C#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Framework: MVC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Database: SQL Server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Tools: MS Visual studio, Git Hub, Trello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Testing: MS Test Framework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Publish: GearHost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00"/>
              </a:solidFill>
            </a:endParaRP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00"/>
              </a:solidFill>
            </a:endParaRP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00"/>
              </a:solidFill>
            </a:endParaRP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00"/>
              </a:solidFill>
            </a:endParaRP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00"/>
              </a:solidFill>
            </a:endParaRP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00"/>
              </a:solidFill>
            </a:endParaRP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00"/>
              </a:solidFill>
            </a:endParaRP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00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00"/>
              </a:solidFill>
            </a:endParaRP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00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67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508" y="0"/>
            <a:ext cx="11477504" cy="2753936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pic>
        <p:nvPicPr>
          <p:cNvPr id="6" name="Picture 5" descr="A picture containing box and whisker chart&#10;&#10;Description automatically generated">
            <a:extLst>
              <a:ext uri="{FF2B5EF4-FFF2-40B4-BE49-F238E27FC236}">
                <a16:creationId xmlns:a16="http://schemas.microsoft.com/office/drawing/2014/main" id="{CB344433-5206-4023-8C00-1ACF918BB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262" y="2895600"/>
            <a:ext cx="9315005" cy="3124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093E58-F8BC-4044-9E32-EC1B01FA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918" y="826680"/>
            <a:ext cx="9830988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/>
            <a:r>
              <a:rPr lang="en-US" sz="4000" dirty="0">
                <a:solidFill>
                  <a:srgbClr val="FFFFFF"/>
                </a:solidFill>
              </a:rPr>
              <a:t>Overall System Structure</a:t>
            </a:r>
          </a:p>
        </p:txBody>
      </p:sp>
    </p:spTree>
    <p:extLst>
      <p:ext uri="{BB962C8B-B14F-4D97-AF65-F5344CB8AC3E}">
        <p14:creationId xmlns:p14="http://schemas.microsoft.com/office/powerpoint/2010/main" val="3130181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486</Words>
  <Application>Microsoft Office PowerPoint</Application>
  <PresentationFormat>Custom</PresentationFormat>
  <Paragraphs>110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Fundamental Banking System</vt:lpstr>
      <vt:lpstr>Contents</vt:lpstr>
      <vt:lpstr>Description</vt:lpstr>
      <vt:lpstr>Core Functionalities</vt:lpstr>
      <vt:lpstr>Core functionalities</vt:lpstr>
      <vt:lpstr>Security</vt:lpstr>
      <vt:lpstr>Contributions</vt:lpstr>
      <vt:lpstr>Technologies used..</vt:lpstr>
      <vt:lpstr>Overall System Structure</vt:lpstr>
      <vt:lpstr>Testing</vt:lpstr>
      <vt:lpstr>Testing (Contd..)</vt:lpstr>
      <vt:lpstr>Feedback from peer reviews and code inspection</vt:lpstr>
      <vt:lpstr>Limitations</vt:lpstr>
      <vt:lpstr>Challenges:  Implementing security features.  </vt:lpstr>
      <vt:lpstr>http://businessbank.gear.host/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Banking System</dc:title>
  <dc:creator>totakura akhil</dc:creator>
  <cp:lastModifiedBy>totakura akhil</cp:lastModifiedBy>
  <cp:revision>5</cp:revision>
  <dcterms:created xsi:type="dcterms:W3CDTF">2020-11-19T16:27:45Z</dcterms:created>
  <dcterms:modified xsi:type="dcterms:W3CDTF">2020-11-19T16:56:44Z</dcterms:modified>
</cp:coreProperties>
</file>