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B3D8A-0A8A-4BE9-B545-F21C002D3C89}" type="datetimeFigureOut">
              <a:rPr lang="de-DE" smtClean="0"/>
              <a:t>04.03.2016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B8B20-CD45-4311-8CD2-7DF35BFDE09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1098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B3D8A-0A8A-4BE9-B545-F21C002D3C89}" type="datetimeFigureOut">
              <a:rPr lang="de-DE" smtClean="0"/>
              <a:t>04.03.2016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B8B20-CD45-4311-8CD2-7DF35BFDE09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2034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B3D8A-0A8A-4BE9-B545-F21C002D3C89}" type="datetimeFigureOut">
              <a:rPr lang="de-DE" smtClean="0"/>
              <a:t>04.03.2016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B8B20-CD45-4311-8CD2-7DF35BFDE09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0403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B3D8A-0A8A-4BE9-B545-F21C002D3C89}" type="datetimeFigureOut">
              <a:rPr lang="de-DE" smtClean="0"/>
              <a:t>04.03.2016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B8B20-CD45-4311-8CD2-7DF35BFDE09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8157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B3D8A-0A8A-4BE9-B545-F21C002D3C89}" type="datetimeFigureOut">
              <a:rPr lang="de-DE" smtClean="0"/>
              <a:t>04.03.2016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B8B20-CD45-4311-8CD2-7DF35BFDE09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5925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B3D8A-0A8A-4BE9-B545-F21C002D3C89}" type="datetimeFigureOut">
              <a:rPr lang="de-DE" smtClean="0"/>
              <a:t>04.03.2016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B8B20-CD45-4311-8CD2-7DF35BFDE09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4015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B3D8A-0A8A-4BE9-B545-F21C002D3C89}" type="datetimeFigureOut">
              <a:rPr lang="de-DE" smtClean="0"/>
              <a:t>04.03.2016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B8B20-CD45-4311-8CD2-7DF35BFDE09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3913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B3D8A-0A8A-4BE9-B545-F21C002D3C89}" type="datetimeFigureOut">
              <a:rPr lang="de-DE" smtClean="0"/>
              <a:t>04.03.2016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B8B20-CD45-4311-8CD2-7DF35BFDE09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7985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B3D8A-0A8A-4BE9-B545-F21C002D3C89}" type="datetimeFigureOut">
              <a:rPr lang="de-DE" smtClean="0"/>
              <a:t>04.03.2016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B8B20-CD45-4311-8CD2-7DF35BFDE09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2780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B3D8A-0A8A-4BE9-B545-F21C002D3C89}" type="datetimeFigureOut">
              <a:rPr lang="de-DE" smtClean="0"/>
              <a:t>04.03.2016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B8B20-CD45-4311-8CD2-7DF35BFDE09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5937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B3D8A-0A8A-4BE9-B545-F21C002D3C89}" type="datetimeFigureOut">
              <a:rPr lang="de-DE" smtClean="0"/>
              <a:t>04.03.2016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B8B20-CD45-4311-8CD2-7DF35BFDE09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409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BB3D8A-0A8A-4BE9-B545-F21C002D3C89}" type="datetimeFigureOut">
              <a:rPr lang="de-DE" smtClean="0"/>
              <a:t>04.03.2016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AB8B20-CD45-4311-8CD2-7DF35BFDE09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5536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rz 5"/>
          <p:cNvSpPr/>
          <p:nvPr/>
        </p:nvSpPr>
        <p:spPr>
          <a:xfrm>
            <a:off x="4442397" y="996950"/>
            <a:ext cx="901338" cy="3410443"/>
          </a:xfrm>
          <a:custGeom>
            <a:avLst/>
            <a:gdLst>
              <a:gd name="connsiteX0" fmla="*/ 535460 w 1070919"/>
              <a:gd name="connsiteY0" fmla="*/ 860854 h 3443416"/>
              <a:gd name="connsiteX1" fmla="*/ 535460 w 1070919"/>
              <a:gd name="connsiteY1" fmla="*/ 3443416 h 3443416"/>
              <a:gd name="connsiteX2" fmla="*/ 535460 w 1070919"/>
              <a:gd name="connsiteY2" fmla="*/ 860854 h 3443416"/>
              <a:gd name="connsiteX0" fmla="*/ 306002 w 845365"/>
              <a:gd name="connsiteY0" fmla="*/ 956697 h 3539259"/>
              <a:gd name="connsiteX1" fmla="*/ 306002 w 845365"/>
              <a:gd name="connsiteY1" fmla="*/ 3539259 h 3539259"/>
              <a:gd name="connsiteX2" fmla="*/ 0 w 845365"/>
              <a:gd name="connsiteY2" fmla="*/ 135315 h 3539259"/>
              <a:gd name="connsiteX3" fmla="*/ 306002 w 845365"/>
              <a:gd name="connsiteY3" fmla="*/ 956697 h 3539259"/>
              <a:gd name="connsiteX0" fmla="*/ 306002 w 845365"/>
              <a:gd name="connsiteY0" fmla="*/ 956697 h 3539259"/>
              <a:gd name="connsiteX1" fmla="*/ 306002 w 845365"/>
              <a:gd name="connsiteY1" fmla="*/ 3539259 h 3539259"/>
              <a:gd name="connsiteX2" fmla="*/ 0 w 845365"/>
              <a:gd name="connsiteY2" fmla="*/ 135315 h 3539259"/>
              <a:gd name="connsiteX3" fmla="*/ 306002 w 845365"/>
              <a:gd name="connsiteY3" fmla="*/ 956697 h 3539259"/>
              <a:gd name="connsiteX0" fmla="*/ 522736 w 1062099"/>
              <a:gd name="connsiteY0" fmla="*/ 948343 h 3530905"/>
              <a:gd name="connsiteX1" fmla="*/ 522736 w 1062099"/>
              <a:gd name="connsiteY1" fmla="*/ 3530905 h 3530905"/>
              <a:gd name="connsiteX2" fmla="*/ 216734 w 1062099"/>
              <a:gd name="connsiteY2" fmla="*/ 126961 h 3530905"/>
              <a:gd name="connsiteX3" fmla="*/ 522736 w 1062099"/>
              <a:gd name="connsiteY3" fmla="*/ 948343 h 3530905"/>
              <a:gd name="connsiteX0" fmla="*/ 522736 w 813634"/>
              <a:gd name="connsiteY0" fmla="*/ 948343 h 3530905"/>
              <a:gd name="connsiteX1" fmla="*/ 813634 w 813634"/>
              <a:gd name="connsiteY1" fmla="*/ 120612 h 3530905"/>
              <a:gd name="connsiteX2" fmla="*/ 522736 w 813634"/>
              <a:gd name="connsiteY2" fmla="*/ 3530905 h 3530905"/>
              <a:gd name="connsiteX3" fmla="*/ 216734 w 813634"/>
              <a:gd name="connsiteY3" fmla="*/ 126961 h 3530905"/>
              <a:gd name="connsiteX4" fmla="*/ 522736 w 813634"/>
              <a:gd name="connsiteY4" fmla="*/ 948343 h 3530905"/>
              <a:gd name="connsiteX0" fmla="*/ 5227 w 602127"/>
              <a:gd name="connsiteY0" fmla="*/ 429075 h 3833019"/>
              <a:gd name="connsiteX1" fmla="*/ 602127 w 602127"/>
              <a:gd name="connsiteY1" fmla="*/ 422726 h 3833019"/>
              <a:gd name="connsiteX2" fmla="*/ 311229 w 602127"/>
              <a:gd name="connsiteY2" fmla="*/ 3833019 h 3833019"/>
              <a:gd name="connsiteX3" fmla="*/ 5227 w 602127"/>
              <a:gd name="connsiteY3" fmla="*/ 429075 h 3833019"/>
              <a:gd name="connsiteX0" fmla="*/ 5227 w 602127"/>
              <a:gd name="connsiteY0" fmla="*/ 256174 h 3660118"/>
              <a:gd name="connsiteX1" fmla="*/ 602127 w 602127"/>
              <a:gd name="connsiteY1" fmla="*/ 249825 h 3660118"/>
              <a:gd name="connsiteX2" fmla="*/ 311229 w 602127"/>
              <a:gd name="connsiteY2" fmla="*/ 3660118 h 3660118"/>
              <a:gd name="connsiteX3" fmla="*/ 5227 w 602127"/>
              <a:gd name="connsiteY3" fmla="*/ 256174 h 3660118"/>
              <a:gd name="connsiteX0" fmla="*/ 5227 w 602127"/>
              <a:gd name="connsiteY0" fmla="*/ 6349 h 3410293"/>
              <a:gd name="connsiteX1" fmla="*/ 602127 w 602127"/>
              <a:gd name="connsiteY1" fmla="*/ 0 h 3410293"/>
              <a:gd name="connsiteX2" fmla="*/ 311229 w 602127"/>
              <a:gd name="connsiteY2" fmla="*/ 3410293 h 3410293"/>
              <a:gd name="connsiteX3" fmla="*/ 5227 w 602127"/>
              <a:gd name="connsiteY3" fmla="*/ 6349 h 3410293"/>
              <a:gd name="connsiteX0" fmla="*/ 5227 w 632212"/>
              <a:gd name="connsiteY0" fmla="*/ 6349 h 3434767"/>
              <a:gd name="connsiteX1" fmla="*/ 602127 w 632212"/>
              <a:gd name="connsiteY1" fmla="*/ 0 h 3434767"/>
              <a:gd name="connsiteX2" fmla="*/ 519577 w 632212"/>
              <a:gd name="connsiteY2" fmla="*/ 1460499 h 3434767"/>
              <a:gd name="connsiteX3" fmla="*/ 311229 w 632212"/>
              <a:gd name="connsiteY3" fmla="*/ 3410293 h 3434767"/>
              <a:gd name="connsiteX4" fmla="*/ 5227 w 632212"/>
              <a:gd name="connsiteY4" fmla="*/ 6349 h 3434767"/>
              <a:gd name="connsiteX0" fmla="*/ 5227 w 754315"/>
              <a:gd name="connsiteY0" fmla="*/ 6349 h 3433940"/>
              <a:gd name="connsiteX1" fmla="*/ 602127 w 754315"/>
              <a:gd name="connsiteY1" fmla="*/ 0 h 3433940"/>
              <a:gd name="connsiteX2" fmla="*/ 741827 w 754315"/>
              <a:gd name="connsiteY2" fmla="*/ 1396999 h 3433940"/>
              <a:gd name="connsiteX3" fmla="*/ 311229 w 754315"/>
              <a:gd name="connsiteY3" fmla="*/ 3410293 h 3433940"/>
              <a:gd name="connsiteX4" fmla="*/ 5227 w 754315"/>
              <a:gd name="connsiteY4" fmla="*/ 6349 h 3433940"/>
              <a:gd name="connsiteX0" fmla="*/ 5227 w 741827"/>
              <a:gd name="connsiteY0" fmla="*/ 6349 h 3433940"/>
              <a:gd name="connsiteX1" fmla="*/ 602127 w 741827"/>
              <a:gd name="connsiteY1" fmla="*/ 0 h 3433940"/>
              <a:gd name="connsiteX2" fmla="*/ 741827 w 741827"/>
              <a:gd name="connsiteY2" fmla="*/ 1396999 h 3433940"/>
              <a:gd name="connsiteX3" fmla="*/ 311229 w 741827"/>
              <a:gd name="connsiteY3" fmla="*/ 3410293 h 3433940"/>
              <a:gd name="connsiteX4" fmla="*/ 5227 w 741827"/>
              <a:gd name="connsiteY4" fmla="*/ 6349 h 3433940"/>
              <a:gd name="connsiteX0" fmla="*/ 5227 w 741827"/>
              <a:gd name="connsiteY0" fmla="*/ 6349 h 3433940"/>
              <a:gd name="connsiteX1" fmla="*/ 602127 w 741827"/>
              <a:gd name="connsiteY1" fmla="*/ 0 h 3433940"/>
              <a:gd name="connsiteX2" fmla="*/ 741827 w 741827"/>
              <a:gd name="connsiteY2" fmla="*/ 1396999 h 3433940"/>
              <a:gd name="connsiteX3" fmla="*/ 311229 w 741827"/>
              <a:gd name="connsiteY3" fmla="*/ 3410293 h 3433940"/>
              <a:gd name="connsiteX4" fmla="*/ 5227 w 741827"/>
              <a:gd name="connsiteY4" fmla="*/ 6349 h 3433940"/>
              <a:gd name="connsiteX0" fmla="*/ 5227 w 745105"/>
              <a:gd name="connsiteY0" fmla="*/ 6349 h 3433940"/>
              <a:gd name="connsiteX1" fmla="*/ 602127 w 745105"/>
              <a:gd name="connsiteY1" fmla="*/ 0 h 3433940"/>
              <a:gd name="connsiteX2" fmla="*/ 741827 w 745105"/>
              <a:gd name="connsiteY2" fmla="*/ 1396999 h 3433940"/>
              <a:gd name="connsiteX3" fmla="*/ 311229 w 745105"/>
              <a:gd name="connsiteY3" fmla="*/ 3410293 h 3433940"/>
              <a:gd name="connsiteX4" fmla="*/ 5227 w 745105"/>
              <a:gd name="connsiteY4" fmla="*/ 6349 h 3433940"/>
              <a:gd name="connsiteX0" fmla="*/ 5227 w 745105"/>
              <a:gd name="connsiteY0" fmla="*/ 6349 h 3440832"/>
              <a:gd name="connsiteX1" fmla="*/ 602127 w 745105"/>
              <a:gd name="connsiteY1" fmla="*/ 0 h 3440832"/>
              <a:gd name="connsiteX2" fmla="*/ 741827 w 745105"/>
              <a:gd name="connsiteY2" fmla="*/ 1396999 h 3440832"/>
              <a:gd name="connsiteX3" fmla="*/ 311229 w 745105"/>
              <a:gd name="connsiteY3" fmla="*/ 3410293 h 3440832"/>
              <a:gd name="connsiteX4" fmla="*/ 5227 w 745105"/>
              <a:gd name="connsiteY4" fmla="*/ 6349 h 3440832"/>
              <a:gd name="connsiteX0" fmla="*/ 5227 w 745105"/>
              <a:gd name="connsiteY0" fmla="*/ 6349 h 3437417"/>
              <a:gd name="connsiteX1" fmla="*/ 602127 w 745105"/>
              <a:gd name="connsiteY1" fmla="*/ 0 h 3437417"/>
              <a:gd name="connsiteX2" fmla="*/ 741827 w 745105"/>
              <a:gd name="connsiteY2" fmla="*/ 1396999 h 3437417"/>
              <a:gd name="connsiteX3" fmla="*/ 311229 w 745105"/>
              <a:gd name="connsiteY3" fmla="*/ 3410293 h 3437417"/>
              <a:gd name="connsiteX4" fmla="*/ 5227 w 745105"/>
              <a:gd name="connsiteY4" fmla="*/ 6349 h 3437417"/>
              <a:gd name="connsiteX0" fmla="*/ 5227 w 745105"/>
              <a:gd name="connsiteY0" fmla="*/ 6349 h 3410293"/>
              <a:gd name="connsiteX1" fmla="*/ 602127 w 745105"/>
              <a:gd name="connsiteY1" fmla="*/ 0 h 3410293"/>
              <a:gd name="connsiteX2" fmla="*/ 741827 w 745105"/>
              <a:gd name="connsiteY2" fmla="*/ 1396999 h 3410293"/>
              <a:gd name="connsiteX3" fmla="*/ 311229 w 745105"/>
              <a:gd name="connsiteY3" fmla="*/ 3410293 h 3410293"/>
              <a:gd name="connsiteX4" fmla="*/ 5227 w 745105"/>
              <a:gd name="connsiteY4" fmla="*/ 6349 h 3410293"/>
              <a:gd name="connsiteX0" fmla="*/ 33539 w 773417"/>
              <a:gd name="connsiteY0" fmla="*/ 6349 h 3410449"/>
              <a:gd name="connsiteX1" fmla="*/ 630439 w 773417"/>
              <a:gd name="connsiteY1" fmla="*/ 0 h 3410449"/>
              <a:gd name="connsiteX2" fmla="*/ 770139 w 773417"/>
              <a:gd name="connsiteY2" fmla="*/ 1396999 h 3410449"/>
              <a:gd name="connsiteX3" fmla="*/ 339541 w 773417"/>
              <a:gd name="connsiteY3" fmla="*/ 3410293 h 3410449"/>
              <a:gd name="connsiteX4" fmla="*/ 103388 w 773417"/>
              <a:gd name="connsiteY4" fmla="*/ 1498600 h 3410449"/>
              <a:gd name="connsiteX5" fmla="*/ 33539 w 773417"/>
              <a:gd name="connsiteY5" fmla="*/ 6349 h 3410449"/>
              <a:gd name="connsiteX0" fmla="*/ 168166 w 908044"/>
              <a:gd name="connsiteY0" fmla="*/ 108434 h 3512528"/>
              <a:gd name="connsiteX1" fmla="*/ 765066 w 908044"/>
              <a:gd name="connsiteY1" fmla="*/ 102085 h 3512528"/>
              <a:gd name="connsiteX2" fmla="*/ 904766 w 908044"/>
              <a:gd name="connsiteY2" fmla="*/ 1499084 h 3512528"/>
              <a:gd name="connsiteX3" fmla="*/ 474168 w 908044"/>
              <a:gd name="connsiteY3" fmla="*/ 3512378 h 3512528"/>
              <a:gd name="connsiteX4" fmla="*/ 15765 w 908044"/>
              <a:gd name="connsiteY4" fmla="*/ 1549885 h 3512528"/>
              <a:gd name="connsiteX5" fmla="*/ 168166 w 908044"/>
              <a:gd name="connsiteY5" fmla="*/ 108434 h 3512528"/>
              <a:gd name="connsiteX0" fmla="*/ 199307 w 939185"/>
              <a:gd name="connsiteY0" fmla="*/ 7180 h 3411274"/>
              <a:gd name="connsiteX1" fmla="*/ 796207 w 939185"/>
              <a:gd name="connsiteY1" fmla="*/ 831 h 3411274"/>
              <a:gd name="connsiteX2" fmla="*/ 935907 w 939185"/>
              <a:gd name="connsiteY2" fmla="*/ 1397830 h 3411274"/>
              <a:gd name="connsiteX3" fmla="*/ 505309 w 939185"/>
              <a:gd name="connsiteY3" fmla="*/ 3411124 h 3411274"/>
              <a:gd name="connsiteX4" fmla="*/ 46906 w 939185"/>
              <a:gd name="connsiteY4" fmla="*/ 1448631 h 3411274"/>
              <a:gd name="connsiteX5" fmla="*/ 199307 w 939185"/>
              <a:gd name="connsiteY5" fmla="*/ 7180 h 3411274"/>
              <a:gd name="connsiteX0" fmla="*/ 199307 w 939185"/>
              <a:gd name="connsiteY0" fmla="*/ 19608 h 3423702"/>
              <a:gd name="connsiteX1" fmla="*/ 796207 w 939185"/>
              <a:gd name="connsiteY1" fmla="*/ 13259 h 3423702"/>
              <a:gd name="connsiteX2" fmla="*/ 935907 w 939185"/>
              <a:gd name="connsiteY2" fmla="*/ 1410258 h 3423702"/>
              <a:gd name="connsiteX3" fmla="*/ 505309 w 939185"/>
              <a:gd name="connsiteY3" fmla="*/ 3423552 h 3423702"/>
              <a:gd name="connsiteX4" fmla="*/ 46906 w 939185"/>
              <a:gd name="connsiteY4" fmla="*/ 1461059 h 3423702"/>
              <a:gd name="connsiteX5" fmla="*/ 199307 w 939185"/>
              <a:gd name="connsiteY5" fmla="*/ 19608 h 3423702"/>
              <a:gd name="connsiteX0" fmla="*/ 210930 w 950808"/>
              <a:gd name="connsiteY0" fmla="*/ 19608 h 3423702"/>
              <a:gd name="connsiteX1" fmla="*/ 807830 w 950808"/>
              <a:gd name="connsiteY1" fmla="*/ 13259 h 3423702"/>
              <a:gd name="connsiteX2" fmla="*/ 947530 w 950808"/>
              <a:gd name="connsiteY2" fmla="*/ 1410258 h 3423702"/>
              <a:gd name="connsiteX3" fmla="*/ 516932 w 950808"/>
              <a:gd name="connsiteY3" fmla="*/ 3423552 h 3423702"/>
              <a:gd name="connsiteX4" fmla="*/ 58529 w 950808"/>
              <a:gd name="connsiteY4" fmla="*/ 1461059 h 3423702"/>
              <a:gd name="connsiteX5" fmla="*/ 210930 w 950808"/>
              <a:gd name="connsiteY5" fmla="*/ 19608 h 3423702"/>
              <a:gd name="connsiteX0" fmla="*/ 202399 w 942277"/>
              <a:gd name="connsiteY0" fmla="*/ 64700 h 3468794"/>
              <a:gd name="connsiteX1" fmla="*/ 799299 w 942277"/>
              <a:gd name="connsiteY1" fmla="*/ 58351 h 3468794"/>
              <a:gd name="connsiteX2" fmla="*/ 938999 w 942277"/>
              <a:gd name="connsiteY2" fmla="*/ 1455350 h 3468794"/>
              <a:gd name="connsiteX3" fmla="*/ 508401 w 942277"/>
              <a:gd name="connsiteY3" fmla="*/ 3468644 h 3468794"/>
              <a:gd name="connsiteX4" fmla="*/ 49998 w 942277"/>
              <a:gd name="connsiteY4" fmla="*/ 1506151 h 3468794"/>
              <a:gd name="connsiteX5" fmla="*/ 202399 w 942277"/>
              <a:gd name="connsiteY5" fmla="*/ 64700 h 3468794"/>
              <a:gd name="connsiteX0" fmla="*/ 202399 w 942277"/>
              <a:gd name="connsiteY0" fmla="*/ 64700 h 3468794"/>
              <a:gd name="connsiteX1" fmla="*/ 799299 w 942277"/>
              <a:gd name="connsiteY1" fmla="*/ 58351 h 3468794"/>
              <a:gd name="connsiteX2" fmla="*/ 938999 w 942277"/>
              <a:gd name="connsiteY2" fmla="*/ 1455350 h 3468794"/>
              <a:gd name="connsiteX3" fmla="*/ 508401 w 942277"/>
              <a:gd name="connsiteY3" fmla="*/ 3468644 h 3468794"/>
              <a:gd name="connsiteX4" fmla="*/ 49998 w 942277"/>
              <a:gd name="connsiteY4" fmla="*/ 1506151 h 3468794"/>
              <a:gd name="connsiteX5" fmla="*/ 202399 w 942277"/>
              <a:gd name="connsiteY5" fmla="*/ 64700 h 3468794"/>
              <a:gd name="connsiteX0" fmla="*/ 202399 w 942277"/>
              <a:gd name="connsiteY0" fmla="*/ 6349 h 3410443"/>
              <a:gd name="connsiteX1" fmla="*/ 799299 w 942277"/>
              <a:gd name="connsiteY1" fmla="*/ 0 h 3410443"/>
              <a:gd name="connsiteX2" fmla="*/ 938999 w 942277"/>
              <a:gd name="connsiteY2" fmla="*/ 1396999 h 3410443"/>
              <a:gd name="connsiteX3" fmla="*/ 508401 w 942277"/>
              <a:gd name="connsiteY3" fmla="*/ 3410293 h 3410443"/>
              <a:gd name="connsiteX4" fmla="*/ 49998 w 942277"/>
              <a:gd name="connsiteY4" fmla="*/ 1447800 h 3410443"/>
              <a:gd name="connsiteX5" fmla="*/ 202399 w 942277"/>
              <a:gd name="connsiteY5" fmla="*/ 6349 h 3410443"/>
              <a:gd name="connsiteX0" fmla="*/ 164246 w 904124"/>
              <a:gd name="connsiteY0" fmla="*/ 6349 h 3410443"/>
              <a:gd name="connsiteX1" fmla="*/ 761146 w 904124"/>
              <a:gd name="connsiteY1" fmla="*/ 0 h 3410443"/>
              <a:gd name="connsiteX2" fmla="*/ 900846 w 904124"/>
              <a:gd name="connsiteY2" fmla="*/ 1396999 h 3410443"/>
              <a:gd name="connsiteX3" fmla="*/ 470248 w 904124"/>
              <a:gd name="connsiteY3" fmla="*/ 3410293 h 3410443"/>
              <a:gd name="connsiteX4" fmla="*/ 11845 w 904124"/>
              <a:gd name="connsiteY4" fmla="*/ 1447800 h 3410443"/>
              <a:gd name="connsiteX5" fmla="*/ 164246 w 904124"/>
              <a:gd name="connsiteY5" fmla="*/ 6349 h 3410443"/>
              <a:gd name="connsiteX0" fmla="*/ 161354 w 901232"/>
              <a:gd name="connsiteY0" fmla="*/ 6349 h 3410443"/>
              <a:gd name="connsiteX1" fmla="*/ 758254 w 901232"/>
              <a:gd name="connsiteY1" fmla="*/ 0 h 3410443"/>
              <a:gd name="connsiteX2" fmla="*/ 897954 w 901232"/>
              <a:gd name="connsiteY2" fmla="*/ 1396999 h 3410443"/>
              <a:gd name="connsiteX3" fmla="*/ 467356 w 901232"/>
              <a:gd name="connsiteY3" fmla="*/ 3410293 h 3410443"/>
              <a:gd name="connsiteX4" fmla="*/ 8953 w 901232"/>
              <a:gd name="connsiteY4" fmla="*/ 1447800 h 3410443"/>
              <a:gd name="connsiteX5" fmla="*/ 161354 w 901232"/>
              <a:gd name="connsiteY5" fmla="*/ 6349 h 3410443"/>
              <a:gd name="connsiteX0" fmla="*/ 161354 w 901338"/>
              <a:gd name="connsiteY0" fmla="*/ 6349 h 3410443"/>
              <a:gd name="connsiteX1" fmla="*/ 758254 w 901338"/>
              <a:gd name="connsiteY1" fmla="*/ 0 h 3410443"/>
              <a:gd name="connsiteX2" fmla="*/ 897954 w 901338"/>
              <a:gd name="connsiteY2" fmla="*/ 1396999 h 3410443"/>
              <a:gd name="connsiteX3" fmla="*/ 467356 w 901338"/>
              <a:gd name="connsiteY3" fmla="*/ 3410293 h 3410443"/>
              <a:gd name="connsiteX4" fmla="*/ 8953 w 901338"/>
              <a:gd name="connsiteY4" fmla="*/ 1447800 h 3410443"/>
              <a:gd name="connsiteX5" fmla="*/ 161354 w 901338"/>
              <a:gd name="connsiteY5" fmla="*/ 6349 h 3410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1338" h="3410443">
                <a:moveTo>
                  <a:pt x="161354" y="6349"/>
                </a:moveTo>
                <a:cubicBezTo>
                  <a:pt x="398031" y="-3177"/>
                  <a:pt x="559287" y="2116"/>
                  <a:pt x="758254" y="0"/>
                </a:cubicBezTo>
                <a:cubicBezTo>
                  <a:pt x="755079" y="432858"/>
                  <a:pt x="927387" y="822267"/>
                  <a:pt x="897954" y="1396999"/>
                </a:cubicBezTo>
                <a:cubicBezTo>
                  <a:pt x="836771" y="2213031"/>
                  <a:pt x="654681" y="3112901"/>
                  <a:pt x="467356" y="3410293"/>
                </a:cubicBezTo>
                <a:cubicBezTo>
                  <a:pt x="356231" y="3427226"/>
                  <a:pt x="59953" y="2015124"/>
                  <a:pt x="8953" y="1447800"/>
                </a:cubicBezTo>
                <a:cubicBezTo>
                  <a:pt x="-42047" y="880476"/>
                  <a:pt x="140577" y="473075"/>
                  <a:pt x="161354" y="6349"/>
                </a:cubicBez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7698354" y="1197452"/>
            <a:ext cx="626076" cy="11285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1"/>
              </a:solidFill>
            </a:endParaRPr>
          </a:p>
        </p:txBody>
      </p:sp>
      <p:sp>
        <p:nvSpPr>
          <p:cNvPr id="12" name="Abgerundetes Rechteck 11"/>
          <p:cNvSpPr/>
          <p:nvPr/>
        </p:nvSpPr>
        <p:spPr>
          <a:xfrm>
            <a:off x="4866590" y="4351253"/>
            <a:ext cx="72000" cy="1037968"/>
          </a:xfrm>
          <a:custGeom>
            <a:avLst/>
            <a:gdLst>
              <a:gd name="connsiteX0" fmla="*/ 0 w 72000"/>
              <a:gd name="connsiteY0" fmla="*/ 12000 h 1037968"/>
              <a:gd name="connsiteX1" fmla="*/ 12000 w 72000"/>
              <a:gd name="connsiteY1" fmla="*/ 0 h 1037968"/>
              <a:gd name="connsiteX2" fmla="*/ 60000 w 72000"/>
              <a:gd name="connsiteY2" fmla="*/ 0 h 1037968"/>
              <a:gd name="connsiteX3" fmla="*/ 72000 w 72000"/>
              <a:gd name="connsiteY3" fmla="*/ 12000 h 1037968"/>
              <a:gd name="connsiteX4" fmla="*/ 72000 w 72000"/>
              <a:gd name="connsiteY4" fmla="*/ 1025968 h 1037968"/>
              <a:gd name="connsiteX5" fmla="*/ 60000 w 72000"/>
              <a:gd name="connsiteY5" fmla="*/ 1037968 h 1037968"/>
              <a:gd name="connsiteX6" fmla="*/ 12000 w 72000"/>
              <a:gd name="connsiteY6" fmla="*/ 1037968 h 1037968"/>
              <a:gd name="connsiteX7" fmla="*/ 0 w 72000"/>
              <a:gd name="connsiteY7" fmla="*/ 1025968 h 1037968"/>
              <a:gd name="connsiteX8" fmla="*/ 0 w 72000"/>
              <a:gd name="connsiteY8" fmla="*/ 12000 h 1037968"/>
              <a:gd name="connsiteX0" fmla="*/ 0 w 74382"/>
              <a:gd name="connsiteY0" fmla="*/ 12000 h 1037968"/>
              <a:gd name="connsiteX1" fmla="*/ 12000 w 74382"/>
              <a:gd name="connsiteY1" fmla="*/ 0 h 1037968"/>
              <a:gd name="connsiteX2" fmla="*/ 60000 w 74382"/>
              <a:gd name="connsiteY2" fmla="*/ 0 h 1037968"/>
              <a:gd name="connsiteX3" fmla="*/ 72000 w 74382"/>
              <a:gd name="connsiteY3" fmla="*/ 12000 h 1037968"/>
              <a:gd name="connsiteX4" fmla="*/ 74382 w 74382"/>
              <a:gd name="connsiteY4" fmla="*/ 871186 h 1037968"/>
              <a:gd name="connsiteX5" fmla="*/ 60000 w 74382"/>
              <a:gd name="connsiteY5" fmla="*/ 1037968 h 1037968"/>
              <a:gd name="connsiteX6" fmla="*/ 12000 w 74382"/>
              <a:gd name="connsiteY6" fmla="*/ 1037968 h 1037968"/>
              <a:gd name="connsiteX7" fmla="*/ 0 w 74382"/>
              <a:gd name="connsiteY7" fmla="*/ 1025968 h 1037968"/>
              <a:gd name="connsiteX8" fmla="*/ 0 w 74382"/>
              <a:gd name="connsiteY8" fmla="*/ 12000 h 1037968"/>
              <a:gd name="connsiteX0" fmla="*/ 0 w 74382"/>
              <a:gd name="connsiteY0" fmla="*/ 12000 h 1037968"/>
              <a:gd name="connsiteX1" fmla="*/ 12000 w 74382"/>
              <a:gd name="connsiteY1" fmla="*/ 0 h 1037968"/>
              <a:gd name="connsiteX2" fmla="*/ 60000 w 74382"/>
              <a:gd name="connsiteY2" fmla="*/ 0 h 1037968"/>
              <a:gd name="connsiteX3" fmla="*/ 72000 w 74382"/>
              <a:gd name="connsiteY3" fmla="*/ 12000 h 1037968"/>
              <a:gd name="connsiteX4" fmla="*/ 74382 w 74382"/>
              <a:gd name="connsiteY4" fmla="*/ 871186 h 1037968"/>
              <a:gd name="connsiteX5" fmla="*/ 60000 w 74382"/>
              <a:gd name="connsiteY5" fmla="*/ 1037968 h 1037968"/>
              <a:gd name="connsiteX6" fmla="*/ 12000 w 74382"/>
              <a:gd name="connsiteY6" fmla="*/ 1037968 h 1037968"/>
              <a:gd name="connsiteX7" fmla="*/ 4762 w 74382"/>
              <a:gd name="connsiteY7" fmla="*/ 761649 h 1037968"/>
              <a:gd name="connsiteX8" fmla="*/ 0 w 74382"/>
              <a:gd name="connsiteY8" fmla="*/ 12000 h 1037968"/>
              <a:gd name="connsiteX0" fmla="*/ 0 w 74382"/>
              <a:gd name="connsiteY0" fmla="*/ 12000 h 1037968"/>
              <a:gd name="connsiteX1" fmla="*/ 12000 w 74382"/>
              <a:gd name="connsiteY1" fmla="*/ 0 h 1037968"/>
              <a:gd name="connsiteX2" fmla="*/ 60000 w 74382"/>
              <a:gd name="connsiteY2" fmla="*/ 0 h 1037968"/>
              <a:gd name="connsiteX3" fmla="*/ 72000 w 74382"/>
              <a:gd name="connsiteY3" fmla="*/ 12000 h 1037968"/>
              <a:gd name="connsiteX4" fmla="*/ 74382 w 74382"/>
              <a:gd name="connsiteY4" fmla="*/ 871186 h 1037968"/>
              <a:gd name="connsiteX5" fmla="*/ 60000 w 74382"/>
              <a:gd name="connsiteY5" fmla="*/ 1037968 h 1037968"/>
              <a:gd name="connsiteX6" fmla="*/ 28669 w 74382"/>
              <a:gd name="connsiteY6" fmla="*/ 1037968 h 1037968"/>
              <a:gd name="connsiteX7" fmla="*/ 4762 w 74382"/>
              <a:gd name="connsiteY7" fmla="*/ 761649 h 1037968"/>
              <a:gd name="connsiteX8" fmla="*/ 0 w 74382"/>
              <a:gd name="connsiteY8" fmla="*/ 12000 h 1037968"/>
              <a:gd name="connsiteX0" fmla="*/ 0 w 74382"/>
              <a:gd name="connsiteY0" fmla="*/ 12000 h 1037968"/>
              <a:gd name="connsiteX1" fmla="*/ 12000 w 74382"/>
              <a:gd name="connsiteY1" fmla="*/ 0 h 1037968"/>
              <a:gd name="connsiteX2" fmla="*/ 60000 w 74382"/>
              <a:gd name="connsiteY2" fmla="*/ 0 h 1037968"/>
              <a:gd name="connsiteX3" fmla="*/ 72000 w 74382"/>
              <a:gd name="connsiteY3" fmla="*/ 12000 h 1037968"/>
              <a:gd name="connsiteX4" fmla="*/ 74382 w 74382"/>
              <a:gd name="connsiteY4" fmla="*/ 871186 h 1037968"/>
              <a:gd name="connsiteX5" fmla="*/ 60000 w 74382"/>
              <a:gd name="connsiteY5" fmla="*/ 1037968 h 1037968"/>
              <a:gd name="connsiteX6" fmla="*/ 4762 w 74382"/>
              <a:gd name="connsiteY6" fmla="*/ 761649 h 1037968"/>
              <a:gd name="connsiteX7" fmla="*/ 0 w 74382"/>
              <a:gd name="connsiteY7" fmla="*/ 12000 h 1037968"/>
              <a:gd name="connsiteX0" fmla="*/ 0 w 74382"/>
              <a:gd name="connsiteY0" fmla="*/ 12000 h 1037968"/>
              <a:gd name="connsiteX1" fmla="*/ 12000 w 74382"/>
              <a:gd name="connsiteY1" fmla="*/ 0 h 1037968"/>
              <a:gd name="connsiteX2" fmla="*/ 60000 w 74382"/>
              <a:gd name="connsiteY2" fmla="*/ 0 h 1037968"/>
              <a:gd name="connsiteX3" fmla="*/ 72000 w 74382"/>
              <a:gd name="connsiteY3" fmla="*/ 12000 h 1037968"/>
              <a:gd name="connsiteX4" fmla="*/ 74382 w 74382"/>
              <a:gd name="connsiteY4" fmla="*/ 871186 h 1037968"/>
              <a:gd name="connsiteX5" fmla="*/ 40950 w 74382"/>
              <a:gd name="connsiteY5" fmla="*/ 1037968 h 1037968"/>
              <a:gd name="connsiteX6" fmla="*/ 4762 w 74382"/>
              <a:gd name="connsiteY6" fmla="*/ 761649 h 1037968"/>
              <a:gd name="connsiteX7" fmla="*/ 0 w 74382"/>
              <a:gd name="connsiteY7" fmla="*/ 12000 h 1037968"/>
              <a:gd name="connsiteX0" fmla="*/ 0 w 74382"/>
              <a:gd name="connsiteY0" fmla="*/ 12000 h 1037968"/>
              <a:gd name="connsiteX1" fmla="*/ 12000 w 74382"/>
              <a:gd name="connsiteY1" fmla="*/ 0 h 1037968"/>
              <a:gd name="connsiteX2" fmla="*/ 60000 w 74382"/>
              <a:gd name="connsiteY2" fmla="*/ 0 h 1037968"/>
              <a:gd name="connsiteX3" fmla="*/ 72000 w 74382"/>
              <a:gd name="connsiteY3" fmla="*/ 12000 h 1037968"/>
              <a:gd name="connsiteX4" fmla="*/ 74382 w 74382"/>
              <a:gd name="connsiteY4" fmla="*/ 871186 h 1037968"/>
              <a:gd name="connsiteX5" fmla="*/ 40950 w 74382"/>
              <a:gd name="connsiteY5" fmla="*/ 1037968 h 1037968"/>
              <a:gd name="connsiteX6" fmla="*/ 7143 w 74382"/>
              <a:gd name="connsiteY6" fmla="*/ 875949 h 1037968"/>
              <a:gd name="connsiteX7" fmla="*/ 0 w 74382"/>
              <a:gd name="connsiteY7" fmla="*/ 12000 h 1037968"/>
              <a:gd name="connsiteX0" fmla="*/ 0 w 74382"/>
              <a:gd name="connsiteY0" fmla="*/ 12000 h 1037968"/>
              <a:gd name="connsiteX1" fmla="*/ 12000 w 74382"/>
              <a:gd name="connsiteY1" fmla="*/ 0 h 1037968"/>
              <a:gd name="connsiteX2" fmla="*/ 60000 w 74382"/>
              <a:gd name="connsiteY2" fmla="*/ 0 h 1037968"/>
              <a:gd name="connsiteX3" fmla="*/ 72000 w 74382"/>
              <a:gd name="connsiteY3" fmla="*/ 12000 h 1037968"/>
              <a:gd name="connsiteX4" fmla="*/ 74382 w 74382"/>
              <a:gd name="connsiteY4" fmla="*/ 871186 h 1037968"/>
              <a:gd name="connsiteX5" fmla="*/ 40950 w 74382"/>
              <a:gd name="connsiteY5" fmla="*/ 1037968 h 1037968"/>
              <a:gd name="connsiteX6" fmla="*/ 0 w 74382"/>
              <a:gd name="connsiteY6" fmla="*/ 12000 h 1037968"/>
              <a:gd name="connsiteX0" fmla="*/ 0 w 72000"/>
              <a:gd name="connsiteY0" fmla="*/ 12000 h 1037968"/>
              <a:gd name="connsiteX1" fmla="*/ 12000 w 72000"/>
              <a:gd name="connsiteY1" fmla="*/ 0 h 1037968"/>
              <a:gd name="connsiteX2" fmla="*/ 60000 w 72000"/>
              <a:gd name="connsiteY2" fmla="*/ 0 h 1037968"/>
              <a:gd name="connsiteX3" fmla="*/ 72000 w 72000"/>
              <a:gd name="connsiteY3" fmla="*/ 12000 h 1037968"/>
              <a:gd name="connsiteX4" fmla="*/ 40950 w 72000"/>
              <a:gd name="connsiteY4" fmla="*/ 1037968 h 1037968"/>
              <a:gd name="connsiteX5" fmla="*/ 0 w 72000"/>
              <a:gd name="connsiteY5" fmla="*/ 12000 h 1037968"/>
              <a:gd name="connsiteX0" fmla="*/ 0 w 72000"/>
              <a:gd name="connsiteY0" fmla="*/ 12000 h 1037968"/>
              <a:gd name="connsiteX1" fmla="*/ 12000 w 72000"/>
              <a:gd name="connsiteY1" fmla="*/ 0 h 1037968"/>
              <a:gd name="connsiteX2" fmla="*/ 60000 w 72000"/>
              <a:gd name="connsiteY2" fmla="*/ 0 h 1037968"/>
              <a:gd name="connsiteX3" fmla="*/ 72000 w 72000"/>
              <a:gd name="connsiteY3" fmla="*/ 12000 h 1037968"/>
              <a:gd name="connsiteX4" fmla="*/ 31425 w 72000"/>
              <a:gd name="connsiteY4" fmla="*/ 1037968 h 1037968"/>
              <a:gd name="connsiteX5" fmla="*/ 0 w 72000"/>
              <a:gd name="connsiteY5" fmla="*/ 12000 h 1037968"/>
              <a:gd name="connsiteX0" fmla="*/ 0 w 72859"/>
              <a:gd name="connsiteY0" fmla="*/ 12000 h 1037968"/>
              <a:gd name="connsiteX1" fmla="*/ 12000 w 72859"/>
              <a:gd name="connsiteY1" fmla="*/ 0 h 1037968"/>
              <a:gd name="connsiteX2" fmla="*/ 60000 w 72859"/>
              <a:gd name="connsiteY2" fmla="*/ 0 h 1037968"/>
              <a:gd name="connsiteX3" fmla="*/ 72000 w 72859"/>
              <a:gd name="connsiteY3" fmla="*/ 12000 h 1037968"/>
              <a:gd name="connsiteX4" fmla="*/ 31425 w 72859"/>
              <a:gd name="connsiteY4" fmla="*/ 1037968 h 1037968"/>
              <a:gd name="connsiteX5" fmla="*/ 0 w 72859"/>
              <a:gd name="connsiteY5" fmla="*/ 12000 h 1037968"/>
              <a:gd name="connsiteX0" fmla="*/ 0 w 72859"/>
              <a:gd name="connsiteY0" fmla="*/ 12000 h 1037968"/>
              <a:gd name="connsiteX1" fmla="*/ 12000 w 72859"/>
              <a:gd name="connsiteY1" fmla="*/ 0 h 1037968"/>
              <a:gd name="connsiteX2" fmla="*/ 60000 w 72859"/>
              <a:gd name="connsiteY2" fmla="*/ 0 h 1037968"/>
              <a:gd name="connsiteX3" fmla="*/ 72000 w 72859"/>
              <a:gd name="connsiteY3" fmla="*/ 12000 h 1037968"/>
              <a:gd name="connsiteX4" fmla="*/ 31425 w 72859"/>
              <a:gd name="connsiteY4" fmla="*/ 1037968 h 1037968"/>
              <a:gd name="connsiteX5" fmla="*/ 0 w 72859"/>
              <a:gd name="connsiteY5" fmla="*/ 12000 h 1037968"/>
              <a:gd name="connsiteX0" fmla="*/ 0 w 72000"/>
              <a:gd name="connsiteY0" fmla="*/ 12000 h 1037968"/>
              <a:gd name="connsiteX1" fmla="*/ 12000 w 72000"/>
              <a:gd name="connsiteY1" fmla="*/ 0 h 1037968"/>
              <a:gd name="connsiteX2" fmla="*/ 60000 w 72000"/>
              <a:gd name="connsiteY2" fmla="*/ 0 h 1037968"/>
              <a:gd name="connsiteX3" fmla="*/ 72000 w 72000"/>
              <a:gd name="connsiteY3" fmla="*/ 12000 h 1037968"/>
              <a:gd name="connsiteX4" fmla="*/ 31425 w 72000"/>
              <a:gd name="connsiteY4" fmla="*/ 1037968 h 1037968"/>
              <a:gd name="connsiteX5" fmla="*/ 0 w 72000"/>
              <a:gd name="connsiteY5" fmla="*/ 12000 h 1037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000" h="1037968">
                <a:moveTo>
                  <a:pt x="0" y="12000"/>
                </a:moveTo>
                <a:cubicBezTo>
                  <a:pt x="0" y="5373"/>
                  <a:pt x="5373" y="0"/>
                  <a:pt x="12000" y="0"/>
                </a:cubicBezTo>
                <a:lnTo>
                  <a:pt x="60000" y="0"/>
                </a:lnTo>
                <a:cubicBezTo>
                  <a:pt x="66627" y="0"/>
                  <a:pt x="72000" y="5373"/>
                  <a:pt x="72000" y="12000"/>
                </a:cubicBezTo>
                <a:cubicBezTo>
                  <a:pt x="68825" y="184995"/>
                  <a:pt x="71999" y="561718"/>
                  <a:pt x="31425" y="1037968"/>
                </a:cubicBezTo>
                <a:cubicBezTo>
                  <a:pt x="-481" y="562629"/>
                  <a:pt x="10475" y="353989"/>
                  <a:pt x="0" y="12000"/>
                </a:cubicBez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Flussdiagramm: Gespeicherte Daten 17"/>
          <p:cNvSpPr/>
          <p:nvPr/>
        </p:nvSpPr>
        <p:spPr>
          <a:xfrm>
            <a:off x="3691194" y="3098705"/>
            <a:ext cx="249965" cy="715396"/>
          </a:xfrm>
          <a:custGeom>
            <a:avLst/>
            <a:gdLst>
              <a:gd name="connsiteX0" fmla="*/ 1667 w 10000"/>
              <a:gd name="connsiteY0" fmla="*/ 0 h 10000"/>
              <a:gd name="connsiteX1" fmla="*/ 10000 w 10000"/>
              <a:gd name="connsiteY1" fmla="*/ 0 h 10000"/>
              <a:gd name="connsiteX2" fmla="*/ 8333 w 10000"/>
              <a:gd name="connsiteY2" fmla="*/ 5000 h 10000"/>
              <a:gd name="connsiteX3" fmla="*/ 10000 w 10000"/>
              <a:gd name="connsiteY3" fmla="*/ 10000 h 10000"/>
              <a:gd name="connsiteX4" fmla="*/ 1667 w 10000"/>
              <a:gd name="connsiteY4" fmla="*/ 10000 h 10000"/>
              <a:gd name="connsiteX5" fmla="*/ 0 w 10000"/>
              <a:gd name="connsiteY5" fmla="*/ 5000 h 10000"/>
              <a:gd name="connsiteX6" fmla="*/ 1667 w 10000"/>
              <a:gd name="connsiteY6" fmla="*/ 0 h 10000"/>
              <a:gd name="connsiteX0" fmla="*/ 1791 w 10124"/>
              <a:gd name="connsiteY0" fmla="*/ 0 h 10000"/>
              <a:gd name="connsiteX1" fmla="*/ 10124 w 10124"/>
              <a:gd name="connsiteY1" fmla="*/ 0 h 10000"/>
              <a:gd name="connsiteX2" fmla="*/ 8457 w 10124"/>
              <a:gd name="connsiteY2" fmla="*/ 5000 h 10000"/>
              <a:gd name="connsiteX3" fmla="*/ 10124 w 10124"/>
              <a:gd name="connsiteY3" fmla="*/ 10000 h 10000"/>
              <a:gd name="connsiteX4" fmla="*/ 4979 w 10124"/>
              <a:gd name="connsiteY4" fmla="*/ 10000 h 10000"/>
              <a:gd name="connsiteX5" fmla="*/ 124 w 10124"/>
              <a:gd name="connsiteY5" fmla="*/ 5000 h 10000"/>
              <a:gd name="connsiteX6" fmla="*/ 1791 w 10124"/>
              <a:gd name="connsiteY6" fmla="*/ 0 h 10000"/>
              <a:gd name="connsiteX0" fmla="*/ 5437 w 10002"/>
              <a:gd name="connsiteY0" fmla="*/ 0 h 10039"/>
              <a:gd name="connsiteX1" fmla="*/ 10002 w 10002"/>
              <a:gd name="connsiteY1" fmla="*/ 39 h 10039"/>
              <a:gd name="connsiteX2" fmla="*/ 8335 w 10002"/>
              <a:gd name="connsiteY2" fmla="*/ 5039 h 10039"/>
              <a:gd name="connsiteX3" fmla="*/ 10002 w 10002"/>
              <a:gd name="connsiteY3" fmla="*/ 10039 h 10039"/>
              <a:gd name="connsiteX4" fmla="*/ 4857 w 10002"/>
              <a:gd name="connsiteY4" fmla="*/ 10039 h 10039"/>
              <a:gd name="connsiteX5" fmla="*/ 2 w 10002"/>
              <a:gd name="connsiteY5" fmla="*/ 5039 h 10039"/>
              <a:gd name="connsiteX6" fmla="*/ 5437 w 10002"/>
              <a:gd name="connsiteY6" fmla="*/ 0 h 10039"/>
              <a:gd name="connsiteX0" fmla="*/ 5437 w 10002"/>
              <a:gd name="connsiteY0" fmla="*/ 0 h 10039"/>
              <a:gd name="connsiteX1" fmla="*/ 10002 w 10002"/>
              <a:gd name="connsiteY1" fmla="*/ 39 h 10039"/>
              <a:gd name="connsiteX2" fmla="*/ 8335 w 10002"/>
              <a:gd name="connsiteY2" fmla="*/ 5039 h 10039"/>
              <a:gd name="connsiteX3" fmla="*/ 10002 w 10002"/>
              <a:gd name="connsiteY3" fmla="*/ 10039 h 10039"/>
              <a:gd name="connsiteX4" fmla="*/ 4857 w 10002"/>
              <a:gd name="connsiteY4" fmla="*/ 10039 h 10039"/>
              <a:gd name="connsiteX5" fmla="*/ 2 w 10002"/>
              <a:gd name="connsiteY5" fmla="*/ 5039 h 10039"/>
              <a:gd name="connsiteX6" fmla="*/ 5437 w 10002"/>
              <a:gd name="connsiteY6" fmla="*/ 0 h 10039"/>
              <a:gd name="connsiteX0" fmla="*/ 5453 w 10018"/>
              <a:gd name="connsiteY0" fmla="*/ 0 h 10039"/>
              <a:gd name="connsiteX1" fmla="*/ 10018 w 10018"/>
              <a:gd name="connsiteY1" fmla="*/ 39 h 10039"/>
              <a:gd name="connsiteX2" fmla="*/ 8351 w 10018"/>
              <a:gd name="connsiteY2" fmla="*/ 5039 h 10039"/>
              <a:gd name="connsiteX3" fmla="*/ 10018 w 10018"/>
              <a:gd name="connsiteY3" fmla="*/ 10039 h 10039"/>
              <a:gd name="connsiteX4" fmla="*/ 4873 w 10018"/>
              <a:gd name="connsiteY4" fmla="*/ 10039 h 10039"/>
              <a:gd name="connsiteX5" fmla="*/ 18 w 10018"/>
              <a:gd name="connsiteY5" fmla="*/ 5039 h 10039"/>
              <a:gd name="connsiteX6" fmla="*/ 5453 w 10018"/>
              <a:gd name="connsiteY6" fmla="*/ 0 h 10039"/>
              <a:gd name="connsiteX0" fmla="*/ 5453 w 10018"/>
              <a:gd name="connsiteY0" fmla="*/ 0 h 10039"/>
              <a:gd name="connsiteX1" fmla="*/ 10018 w 10018"/>
              <a:gd name="connsiteY1" fmla="*/ 39 h 10039"/>
              <a:gd name="connsiteX2" fmla="*/ 8351 w 10018"/>
              <a:gd name="connsiteY2" fmla="*/ 5039 h 10039"/>
              <a:gd name="connsiteX3" fmla="*/ 10018 w 10018"/>
              <a:gd name="connsiteY3" fmla="*/ 10039 h 10039"/>
              <a:gd name="connsiteX4" fmla="*/ 4873 w 10018"/>
              <a:gd name="connsiteY4" fmla="*/ 10039 h 10039"/>
              <a:gd name="connsiteX5" fmla="*/ 18 w 10018"/>
              <a:gd name="connsiteY5" fmla="*/ 5039 h 10039"/>
              <a:gd name="connsiteX6" fmla="*/ 5453 w 10018"/>
              <a:gd name="connsiteY6" fmla="*/ 0 h 10039"/>
              <a:gd name="connsiteX0" fmla="*/ 5453 w 10018"/>
              <a:gd name="connsiteY0" fmla="*/ 0 h 10039"/>
              <a:gd name="connsiteX1" fmla="*/ 10018 w 10018"/>
              <a:gd name="connsiteY1" fmla="*/ 39 h 10039"/>
              <a:gd name="connsiteX2" fmla="*/ 8351 w 10018"/>
              <a:gd name="connsiteY2" fmla="*/ 5039 h 10039"/>
              <a:gd name="connsiteX3" fmla="*/ 10018 w 10018"/>
              <a:gd name="connsiteY3" fmla="*/ 10039 h 10039"/>
              <a:gd name="connsiteX4" fmla="*/ 4873 w 10018"/>
              <a:gd name="connsiteY4" fmla="*/ 10039 h 10039"/>
              <a:gd name="connsiteX5" fmla="*/ 18 w 10018"/>
              <a:gd name="connsiteY5" fmla="*/ 5039 h 10039"/>
              <a:gd name="connsiteX6" fmla="*/ 5453 w 10018"/>
              <a:gd name="connsiteY6" fmla="*/ 0 h 10039"/>
              <a:gd name="connsiteX0" fmla="*/ 5453 w 10018"/>
              <a:gd name="connsiteY0" fmla="*/ 0 h 10039"/>
              <a:gd name="connsiteX1" fmla="*/ 10018 w 10018"/>
              <a:gd name="connsiteY1" fmla="*/ 39 h 10039"/>
              <a:gd name="connsiteX2" fmla="*/ 8351 w 10018"/>
              <a:gd name="connsiteY2" fmla="*/ 5039 h 10039"/>
              <a:gd name="connsiteX3" fmla="*/ 10018 w 10018"/>
              <a:gd name="connsiteY3" fmla="*/ 10039 h 10039"/>
              <a:gd name="connsiteX4" fmla="*/ 4873 w 10018"/>
              <a:gd name="connsiteY4" fmla="*/ 10039 h 10039"/>
              <a:gd name="connsiteX5" fmla="*/ 18 w 10018"/>
              <a:gd name="connsiteY5" fmla="*/ 5039 h 10039"/>
              <a:gd name="connsiteX6" fmla="*/ 5453 w 10018"/>
              <a:gd name="connsiteY6" fmla="*/ 0 h 10039"/>
              <a:gd name="connsiteX0" fmla="*/ 5453 w 10018"/>
              <a:gd name="connsiteY0" fmla="*/ 0 h 10039"/>
              <a:gd name="connsiteX1" fmla="*/ 10018 w 10018"/>
              <a:gd name="connsiteY1" fmla="*/ 39 h 10039"/>
              <a:gd name="connsiteX2" fmla="*/ 7481 w 10018"/>
              <a:gd name="connsiteY2" fmla="*/ 5000 h 10039"/>
              <a:gd name="connsiteX3" fmla="*/ 10018 w 10018"/>
              <a:gd name="connsiteY3" fmla="*/ 10039 h 10039"/>
              <a:gd name="connsiteX4" fmla="*/ 4873 w 10018"/>
              <a:gd name="connsiteY4" fmla="*/ 10039 h 10039"/>
              <a:gd name="connsiteX5" fmla="*/ 18 w 10018"/>
              <a:gd name="connsiteY5" fmla="*/ 5039 h 10039"/>
              <a:gd name="connsiteX6" fmla="*/ 5453 w 10018"/>
              <a:gd name="connsiteY6" fmla="*/ 0 h 10039"/>
              <a:gd name="connsiteX0" fmla="*/ 5453 w 10018"/>
              <a:gd name="connsiteY0" fmla="*/ 0 h 10039"/>
              <a:gd name="connsiteX1" fmla="*/ 10018 w 10018"/>
              <a:gd name="connsiteY1" fmla="*/ 39 h 10039"/>
              <a:gd name="connsiteX2" fmla="*/ 7481 w 10018"/>
              <a:gd name="connsiteY2" fmla="*/ 5000 h 10039"/>
              <a:gd name="connsiteX3" fmla="*/ 10018 w 10018"/>
              <a:gd name="connsiteY3" fmla="*/ 10039 h 10039"/>
              <a:gd name="connsiteX4" fmla="*/ 4873 w 10018"/>
              <a:gd name="connsiteY4" fmla="*/ 10039 h 10039"/>
              <a:gd name="connsiteX5" fmla="*/ 18 w 10018"/>
              <a:gd name="connsiteY5" fmla="*/ 5039 h 10039"/>
              <a:gd name="connsiteX6" fmla="*/ 5453 w 10018"/>
              <a:gd name="connsiteY6" fmla="*/ 0 h 10039"/>
              <a:gd name="connsiteX0" fmla="*/ 5453 w 10018"/>
              <a:gd name="connsiteY0" fmla="*/ 0 h 10039"/>
              <a:gd name="connsiteX1" fmla="*/ 10018 w 10018"/>
              <a:gd name="connsiteY1" fmla="*/ 39 h 10039"/>
              <a:gd name="connsiteX2" fmla="*/ 7481 w 10018"/>
              <a:gd name="connsiteY2" fmla="*/ 5000 h 10039"/>
              <a:gd name="connsiteX3" fmla="*/ 10018 w 10018"/>
              <a:gd name="connsiteY3" fmla="*/ 10039 h 10039"/>
              <a:gd name="connsiteX4" fmla="*/ 4873 w 10018"/>
              <a:gd name="connsiteY4" fmla="*/ 10039 h 10039"/>
              <a:gd name="connsiteX5" fmla="*/ 18 w 10018"/>
              <a:gd name="connsiteY5" fmla="*/ 5039 h 10039"/>
              <a:gd name="connsiteX6" fmla="*/ 5453 w 10018"/>
              <a:gd name="connsiteY6" fmla="*/ 0 h 10039"/>
              <a:gd name="connsiteX0" fmla="*/ 5453 w 10018"/>
              <a:gd name="connsiteY0" fmla="*/ 0 h 10039"/>
              <a:gd name="connsiteX1" fmla="*/ 10018 w 10018"/>
              <a:gd name="connsiteY1" fmla="*/ 39 h 10039"/>
              <a:gd name="connsiteX2" fmla="*/ 7481 w 10018"/>
              <a:gd name="connsiteY2" fmla="*/ 5000 h 10039"/>
              <a:gd name="connsiteX3" fmla="*/ 10018 w 10018"/>
              <a:gd name="connsiteY3" fmla="*/ 10039 h 10039"/>
              <a:gd name="connsiteX4" fmla="*/ 4873 w 10018"/>
              <a:gd name="connsiteY4" fmla="*/ 10039 h 10039"/>
              <a:gd name="connsiteX5" fmla="*/ 18 w 10018"/>
              <a:gd name="connsiteY5" fmla="*/ 5039 h 10039"/>
              <a:gd name="connsiteX6" fmla="*/ 5453 w 10018"/>
              <a:gd name="connsiteY6" fmla="*/ 0 h 10039"/>
              <a:gd name="connsiteX0" fmla="*/ 5582 w 10147"/>
              <a:gd name="connsiteY0" fmla="*/ 0 h 10039"/>
              <a:gd name="connsiteX1" fmla="*/ 10147 w 10147"/>
              <a:gd name="connsiteY1" fmla="*/ 39 h 10039"/>
              <a:gd name="connsiteX2" fmla="*/ 7610 w 10147"/>
              <a:gd name="connsiteY2" fmla="*/ 5000 h 10039"/>
              <a:gd name="connsiteX3" fmla="*/ 10147 w 10147"/>
              <a:gd name="connsiteY3" fmla="*/ 10039 h 10039"/>
              <a:gd name="connsiteX4" fmla="*/ 8563 w 10147"/>
              <a:gd name="connsiteY4" fmla="*/ 10028 h 10039"/>
              <a:gd name="connsiteX5" fmla="*/ 147 w 10147"/>
              <a:gd name="connsiteY5" fmla="*/ 5039 h 10039"/>
              <a:gd name="connsiteX6" fmla="*/ 5582 w 10147"/>
              <a:gd name="connsiteY6" fmla="*/ 0 h 10039"/>
              <a:gd name="connsiteX0" fmla="*/ 8746 w 10001"/>
              <a:gd name="connsiteY0" fmla="*/ 0 h 10005"/>
              <a:gd name="connsiteX1" fmla="*/ 10001 w 10001"/>
              <a:gd name="connsiteY1" fmla="*/ 5 h 10005"/>
              <a:gd name="connsiteX2" fmla="*/ 7464 w 10001"/>
              <a:gd name="connsiteY2" fmla="*/ 4966 h 10005"/>
              <a:gd name="connsiteX3" fmla="*/ 10001 w 10001"/>
              <a:gd name="connsiteY3" fmla="*/ 10005 h 10005"/>
              <a:gd name="connsiteX4" fmla="*/ 8417 w 10001"/>
              <a:gd name="connsiteY4" fmla="*/ 9994 h 10005"/>
              <a:gd name="connsiteX5" fmla="*/ 1 w 10001"/>
              <a:gd name="connsiteY5" fmla="*/ 5005 h 10005"/>
              <a:gd name="connsiteX6" fmla="*/ 8746 w 10001"/>
              <a:gd name="connsiteY6" fmla="*/ 0 h 10005"/>
              <a:gd name="connsiteX0" fmla="*/ 8746 w 10001"/>
              <a:gd name="connsiteY0" fmla="*/ 0 h 10005"/>
              <a:gd name="connsiteX1" fmla="*/ 10001 w 10001"/>
              <a:gd name="connsiteY1" fmla="*/ 5 h 10005"/>
              <a:gd name="connsiteX2" fmla="*/ 7464 w 10001"/>
              <a:gd name="connsiteY2" fmla="*/ 4966 h 10005"/>
              <a:gd name="connsiteX3" fmla="*/ 10001 w 10001"/>
              <a:gd name="connsiteY3" fmla="*/ 10005 h 10005"/>
              <a:gd name="connsiteX4" fmla="*/ 8417 w 10001"/>
              <a:gd name="connsiteY4" fmla="*/ 9994 h 10005"/>
              <a:gd name="connsiteX5" fmla="*/ 1 w 10001"/>
              <a:gd name="connsiteY5" fmla="*/ 5005 h 10005"/>
              <a:gd name="connsiteX6" fmla="*/ 8746 w 10001"/>
              <a:gd name="connsiteY6" fmla="*/ 0 h 10005"/>
              <a:gd name="connsiteX0" fmla="*/ 8746 w 10001"/>
              <a:gd name="connsiteY0" fmla="*/ 0 h 10005"/>
              <a:gd name="connsiteX1" fmla="*/ 10001 w 10001"/>
              <a:gd name="connsiteY1" fmla="*/ 5 h 10005"/>
              <a:gd name="connsiteX2" fmla="*/ 7464 w 10001"/>
              <a:gd name="connsiteY2" fmla="*/ 4966 h 10005"/>
              <a:gd name="connsiteX3" fmla="*/ 10001 w 10001"/>
              <a:gd name="connsiteY3" fmla="*/ 10005 h 10005"/>
              <a:gd name="connsiteX4" fmla="*/ 8417 w 10001"/>
              <a:gd name="connsiteY4" fmla="*/ 9994 h 10005"/>
              <a:gd name="connsiteX5" fmla="*/ 1 w 10001"/>
              <a:gd name="connsiteY5" fmla="*/ 5005 h 10005"/>
              <a:gd name="connsiteX6" fmla="*/ 8746 w 10001"/>
              <a:gd name="connsiteY6" fmla="*/ 0 h 10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01" h="10005">
                <a:moveTo>
                  <a:pt x="8746" y="0"/>
                </a:moveTo>
                <a:lnTo>
                  <a:pt x="10001" y="5"/>
                </a:lnTo>
                <a:cubicBezTo>
                  <a:pt x="8158" y="2099"/>
                  <a:pt x="7464" y="2205"/>
                  <a:pt x="7464" y="4966"/>
                </a:cubicBezTo>
                <a:cubicBezTo>
                  <a:pt x="7464" y="7727"/>
                  <a:pt x="8065" y="8253"/>
                  <a:pt x="10001" y="10005"/>
                </a:cubicBezTo>
                <a:lnTo>
                  <a:pt x="8417" y="9994"/>
                </a:lnTo>
                <a:cubicBezTo>
                  <a:pt x="2410" y="9433"/>
                  <a:pt x="-54" y="6671"/>
                  <a:pt x="1" y="5005"/>
                </a:cubicBezTo>
                <a:cubicBezTo>
                  <a:pt x="56" y="3339"/>
                  <a:pt x="2955" y="436"/>
                  <a:pt x="8746" y="0"/>
                </a:cubicBez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Trapezoid 21"/>
          <p:cNvSpPr/>
          <p:nvPr/>
        </p:nvSpPr>
        <p:spPr>
          <a:xfrm rot="5400000">
            <a:off x="3043798" y="1660144"/>
            <a:ext cx="1606284" cy="444500"/>
          </a:xfrm>
          <a:custGeom>
            <a:avLst/>
            <a:gdLst>
              <a:gd name="connsiteX0" fmla="*/ 0 w 1238250"/>
              <a:gd name="connsiteY0" fmla="*/ 317540 h 317540"/>
              <a:gd name="connsiteX1" fmla="*/ 79385 w 1238250"/>
              <a:gd name="connsiteY1" fmla="*/ 0 h 317540"/>
              <a:gd name="connsiteX2" fmla="*/ 1158865 w 1238250"/>
              <a:gd name="connsiteY2" fmla="*/ 0 h 317540"/>
              <a:gd name="connsiteX3" fmla="*/ 1238250 w 1238250"/>
              <a:gd name="connsiteY3" fmla="*/ 317540 h 317540"/>
              <a:gd name="connsiteX4" fmla="*/ 0 w 1238250"/>
              <a:gd name="connsiteY4" fmla="*/ 317540 h 317540"/>
              <a:gd name="connsiteX0" fmla="*/ 0 w 1238250"/>
              <a:gd name="connsiteY0" fmla="*/ 317540 h 317540"/>
              <a:gd name="connsiteX1" fmla="*/ 79385 w 1238250"/>
              <a:gd name="connsiteY1" fmla="*/ 0 h 317540"/>
              <a:gd name="connsiteX2" fmla="*/ 1158865 w 1238250"/>
              <a:gd name="connsiteY2" fmla="*/ 0 h 317540"/>
              <a:gd name="connsiteX3" fmla="*/ 1238250 w 1238250"/>
              <a:gd name="connsiteY3" fmla="*/ 317540 h 317540"/>
              <a:gd name="connsiteX4" fmla="*/ 0 w 1238250"/>
              <a:gd name="connsiteY4" fmla="*/ 317540 h 317540"/>
              <a:gd name="connsiteX0" fmla="*/ 0 w 1238250"/>
              <a:gd name="connsiteY0" fmla="*/ 317540 h 317540"/>
              <a:gd name="connsiteX1" fmla="*/ 79385 w 1238250"/>
              <a:gd name="connsiteY1" fmla="*/ 0 h 317540"/>
              <a:gd name="connsiteX2" fmla="*/ 1158865 w 1238250"/>
              <a:gd name="connsiteY2" fmla="*/ 0 h 317540"/>
              <a:gd name="connsiteX3" fmla="*/ 1238250 w 1238250"/>
              <a:gd name="connsiteY3" fmla="*/ 317540 h 317540"/>
              <a:gd name="connsiteX4" fmla="*/ 0 w 1238250"/>
              <a:gd name="connsiteY4" fmla="*/ 317540 h 317540"/>
              <a:gd name="connsiteX0" fmla="*/ 0 w 1238250"/>
              <a:gd name="connsiteY0" fmla="*/ 317540 h 317540"/>
              <a:gd name="connsiteX1" fmla="*/ 79385 w 1238250"/>
              <a:gd name="connsiteY1" fmla="*/ 0 h 317540"/>
              <a:gd name="connsiteX2" fmla="*/ 1158865 w 1238250"/>
              <a:gd name="connsiteY2" fmla="*/ 0 h 317540"/>
              <a:gd name="connsiteX3" fmla="*/ 1238250 w 1238250"/>
              <a:gd name="connsiteY3" fmla="*/ 317540 h 317540"/>
              <a:gd name="connsiteX4" fmla="*/ 0 w 1238250"/>
              <a:gd name="connsiteY4" fmla="*/ 317540 h 317540"/>
              <a:gd name="connsiteX0" fmla="*/ 0 w 1238250"/>
              <a:gd name="connsiteY0" fmla="*/ 317540 h 317540"/>
              <a:gd name="connsiteX1" fmla="*/ 79385 w 1238250"/>
              <a:gd name="connsiteY1" fmla="*/ 0 h 317540"/>
              <a:gd name="connsiteX2" fmla="*/ 1158865 w 1238250"/>
              <a:gd name="connsiteY2" fmla="*/ 0 h 317540"/>
              <a:gd name="connsiteX3" fmla="*/ 1238250 w 1238250"/>
              <a:gd name="connsiteY3" fmla="*/ 317540 h 317540"/>
              <a:gd name="connsiteX4" fmla="*/ 0 w 1238250"/>
              <a:gd name="connsiteY4" fmla="*/ 317540 h 317540"/>
              <a:gd name="connsiteX0" fmla="*/ 0 w 1238250"/>
              <a:gd name="connsiteY0" fmla="*/ 317540 h 317540"/>
              <a:gd name="connsiteX1" fmla="*/ 79385 w 1238250"/>
              <a:gd name="connsiteY1" fmla="*/ 0 h 317540"/>
              <a:gd name="connsiteX2" fmla="*/ 1158865 w 1238250"/>
              <a:gd name="connsiteY2" fmla="*/ 0 h 317540"/>
              <a:gd name="connsiteX3" fmla="*/ 1238250 w 1238250"/>
              <a:gd name="connsiteY3" fmla="*/ 317540 h 317540"/>
              <a:gd name="connsiteX4" fmla="*/ 0 w 1238250"/>
              <a:gd name="connsiteY4" fmla="*/ 317540 h 317540"/>
              <a:gd name="connsiteX0" fmla="*/ 0 w 1238250"/>
              <a:gd name="connsiteY0" fmla="*/ 317540 h 341881"/>
              <a:gd name="connsiteX1" fmla="*/ 79385 w 1238250"/>
              <a:gd name="connsiteY1" fmla="*/ 0 h 341881"/>
              <a:gd name="connsiteX2" fmla="*/ 1158865 w 1238250"/>
              <a:gd name="connsiteY2" fmla="*/ 0 h 341881"/>
              <a:gd name="connsiteX3" fmla="*/ 1238250 w 1238250"/>
              <a:gd name="connsiteY3" fmla="*/ 317540 h 341881"/>
              <a:gd name="connsiteX4" fmla="*/ 0 w 1238250"/>
              <a:gd name="connsiteY4" fmla="*/ 317540 h 341881"/>
              <a:gd name="connsiteX0" fmla="*/ 0 w 1238250"/>
              <a:gd name="connsiteY0" fmla="*/ 317540 h 360421"/>
              <a:gd name="connsiteX1" fmla="*/ 79385 w 1238250"/>
              <a:gd name="connsiteY1" fmla="*/ 0 h 360421"/>
              <a:gd name="connsiteX2" fmla="*/ 1158865 w 1238250"/>
              <a:gd name="connsiteY2" fmla="*/ 0 h 360421"/>
              <a:gd name="connsiteX3" fmla="*/ 1238250 w 1238250"/>
              <a:gd name="connsiteY3" fmla="*/ 317540 h 360421"/>
              <a:gd name="connsiteX4" fmla="*/ 0 w 1238250"/>
              <a:gd name="connsiteY4" fmla="*/ 317540 h 360421"/>
              <a:gd name="connsiteX0" fmla="*/ 0 w 1238250"/>
              <a:gd name="connsiteY0" fmla="*/ 317540 h 360421"/>
              <a:gd name="connsiteX1" fmla="*/ 79385 w 1238250"/>
              <a:gd name="connsiteY1" fmla="*/ 0 h 360421"/>
              <a:gd name="connsiteX2" fmla="*/ 1158865 w 1238250"/>
              <a:gd name="connsiteY2" fmla="*/ 0 h 360421"/>
              <a:gd name="connsiteX3" fmla="*/ 1238250 w 1238250"/>
              <a:gd name="connsiteY3" fmla="*/ 317540 h 360421"/>
              <a:gd name="connsiteX4" fmla="*/ 0 w 1238250"/>
              <a:gd name="connsiteY4" fmla="*/ 317540 h 360421"/>
              <a:gd name="connsiteX0" fmla="*/ 0 w 1238250"/>
              <a:gd name="connsiteY0" fmla="*/ 317540 h 388659"/>
              <a:gd name="connsiteX1" fmla="*/ 79385 w 1238250"/>
              <a:gd name="connsiteY1" fmla="*/ 0 h 388659"/>
              <a:gd name="connsiteX2" fmla="*/ 1158865 w 1238250"/>
              <a:gd name="connsiteY2" fmla="*/ 0 h 388659"/>
              <a:gd name="connsiteX3" fmla="*/ 1238250 w 1238250"/>
              <a:gd name="connsiteY3" fmla="*/ 317540 h 388659"/>
              <a:gd name="connsiteX4" fmla="*/ 0 w 1238250"/>
              <a:gd name="connsiteY4" fmla="*/ 317540 h 388659"/>
              <a:gd name="connsiteX0" fmla="*/ 0 w 1238250"/>
              <a:gd name="connsiteY0" fmla="*/ 317540 h 408483"/>
              <a:gd name="connsiteX1" fmla="*/ 79385 w 1238250"/>
              <a:gd name="connsiteY1" fmla="*/ 0 h 408483"/>
              <a:gd name="connsiteX2" fmla="*/ 1158865 w 1238250"/>
              <a:gd name="connsiteY2" fmla="*/ 0 h 408483"/>
              <a:gd name="connsiteX3" fmla="*/ 1238250 w 1238250"/>
              <a:gd name="connsiteY3" fmla="*/ 317540 h 408483"/>
              <a:gd name="connsiteX4" fmla="*/ 0 w 1238250"/>
              <a:gd name="connsiteY4" fmla="*/ 317540 h 408483"/>
              <a:gd name="connsiteX0" fmla="*/ 0 w 1238583"/>
              <a:gd name="connsiteY0" fmla="*/ 317540 h 408483"/>
              <a:gd name="connsiteX1" fmla="*/ 79385 w 1238583"/>
              <a:gd name="connsiteY1" fmla="*/ 0 h 408483"/>
              <a:gd name="connsiteX2" fmla="*/ 1158865 w 1238583"/>
              <a:gd name="connsiteY2" fmla="*/ 0 h 408483"/>
              <a:gd name="connsiteX3" fmla="*/ 1238250 w 1238583"/>
              <a:gd name="connsiteY3" fmla="*/ 317540 h 408483"/>
              <a:gd name="connsiteX4" fmla="*/ 0 w 1238583"/>
              <a:gd name="connsiteY4" fmla="*/ 317540 h 408483"/>
              <a:gd name="connsiteX0" fmla="*/ 333 w 1238916"/>
              <a:gd name="connsiteY0" fmla="*/ 317540 h 408483"/>
              <a:gd name="connsiteX1" fmla="*/ 79718 w 1238916"/>
              <a:gd name="connsiteY1" fmla="*/ 0 h 408483"/>
              <a:gd name="connsiteX2" fmla="*/ 1159198 w 1238916"/>
              <a:gd name="connsiteY2" fmla="*/ 0 h 408483"/>
              <a:gd name="connsiteX3" fmla="*/ 1238583 w 1238916"/>
              <a:gd name="connsiteY3" fmla="*/ 317540 h 408483"/>
              <a:gd name="connsiteX4" fmla="*/ 333 w 1238916"/>
              <a:gd name="connsiteY4" fmla="*/ 317540 h 408483"/>
              <a:gd name="connsiteX0" fmla="*/ 333 w 1239184"/>
              <a:gd name="connsiteY0" fmla="*/ 317540 h 408483"/>
              <a:gd name="connsiteX1" fmla="*/ 79718 w 1239184"/>
              <a:gd name="connsiteY1" fmla="*/ 0 h 408483"/>
              <a:gd name="connsiteX2" fmla="*/ 1159198 w 1239184"/>
              <a:gd name="connsiteY2" fmla="*/ 0 h 408483"/>
              <a:gd name="connsiteX3" fmla="*/ 1238583 w 1239184"/>
              <a:gd name="connsiteY3" fmla="*/ 317540 h 408483"/>
              <a:gd name="connsiteX4" fmla="*/ 333 w 1239184"/>
              <a:gd name="connsiteY4" fmla="*/ 317540 h 408483"/>
              <a:gd name="connsiteX0" fmla="*/ 780 w 1239631"/>
              <a:gd name="connsiteY0" fmla="*/ 317540 h 408483"/>
              <a:gd name="connsiteX1" fmla="*/ 80165 w 1239631"/>
              <a:gd name="connsiteY1" fmla="*/ 0 h 408483"/>
              <a:gd name="connsiteX2" fmla="*/ 1159645 w 1239631"/>
              <a:gd name="connsiteY2" fmla="*/ 0 h 408483"/>
              <a:gd name="connsiteX3" fmla="*/ 1239030 w 1239631"/>
              <a:gd name="connsiteY3" fmla="*/ 317540 h 408483"/>
              <a:gd name="connsiteX4" fmla="*/ 780 w 1239631"/>
              <a:gd name="connsiteY4" fmla="*/ 317540 h 408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9631" h="408483">
                <a:moveTo>
                  <a:pt x="780" y="317540"/>
                </a:moveTo>
                <a:cubicBezTo>
                  <a:pt x="-4472" y="184507"/>
                  <a:pt x="16222" y="98079"/>
                  <a:pt x="80165" y="0"/>
                </a:cubicBezTo>
                <a:cubicBezTo>
                  <a:pt x="569373" y="126206"/>
                  <a:pt x="821250" y="100012"/>
                  <a:pt x="1159645" y="0"/>
                </a:cubicBezTo>
                <a:cubicBezTo>
                  <a:pt x="1214938" y="107789"/>
                  <a:pt x="1244282" y="198100"/>
                  <a:pt x="1239030" y="317540"/>
                </a:cubicBezTo>
                <a:cubicBezTo>
                  <a:pt x="819136" y="442218"/>
                  <a:pt x="413530" y="435329"/>
                  <a:pt x="780" y="317540"/>
                </a:cubicBez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Gleichschenkliges Dreieck 1"/>
          <p:cNvSpPr/>
          <p:nvPr/>
        </p:nvSpPr>
        <p:spPr>
          <a:xfrm>
            <a:off x="7422293" y="1383957"/>
            <a:ext cx="799070" cy="3921361"/>
          </a:xfrm>
          <a:custGeom>
            <a:avLst/>
            <a:gdLst>
              <a:gd name="connsiteX0" fmla="*/ 0 w 1021492"/>
              <a:gd name="connsiteY0" fmla="*/ 3023436 h 3023436"/>
              <a:gd name="connsiteX1" fmla="*/ 1021492 w 1021492"/>
              <a:gd name="connsiteY1" fmla="*/ 0 h 3023436"/>
              <a:gd name="connsiteX2" fmla="*/ 1021492 w 1021492"/>
              <a:gd name="connsiteY2" fmla="*/ 3023436 h 3023436"/>
              <a:gd name="connsiteX3" fmla="*/ 0 w 1021492"/>
              <a:gd name="connsiteY3" fmla="*/ 3023436 h 3023436"/>
              <a:gd name="connsiteX0" fmla="*/ 0 w 799070"/>
              <a:gd name="connsiteY0" fmla="*/ 3921361 h 3921361"/>
              <a:gd name="connsiteX1" fmla="*/ 799070 w 799070"/>
              <a:gd name="connsiteY1" fmla="*/ 0 h 3921361"/>
              <a:gd name="connsiteX2" fmla="*/ 799070 w 799070"/>
              <a:gd name="connsiteY2" fmla="*/ 3023436 h 3921361"/>
              <a:gd name="connsiteX3" fmla="*/ 0 w 799070"/>
              <a:gd name="connsiteY3" fmla="*/ 3921361 h 3921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99070" h="3921361">
                <a:moveTo>
                  <a:pt x="0" y="3921361"/>
                </a:moveTo>
                <a:lnTo>
                  <a:pt x="799070" y="0"/>
                </a:lnTo>
                <a:lnTo>
                  <a:pt x="799070" y="3023436"/>
                </a:lnTo>
                <a:lnTo>
                  <a:pt x="0" y="3921361"/>
                </a:lnTo>
                <a:close/>
              </a:path>
            </a:pathLst>
          </a:cu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Gleichschenkliges Dreieck 1"/>
          <p:cNvSpPr/>
          <p:nvPr/>
        </p:nvSpPr>
        <p:spPr>
          <a:xfrm flipH="1">
            <a:off x="8225670" y="1392194"/>
            <a:ext cx="799070" cy="3921361"/>
          </a:xfrm>
          <a:custGeom>
            <a:avLst/>
            <a:gdLst>
              <a:gd name="connsiteX0" fmla="*/ 0 w 1021492"/>
              <a:gd name="connsiteY0" fmla="*/ 3023436 h 3023436"/>
              <a:gd name="connsiteX1" fmla="*/ 1021492 w 1021492"/>
              <a:gd name="connsiteY1" fmla="*/ 0 h 3023436"/>
              <a:gd name="connsiteX2" fmla="*/ 1021492 w 1021492"/>
              <a:gd name="connsiteY2" fmla="*/ 3023436 h 3023436"/>
              <a:gd name="connsiteX3" fmla="*/ 0 w 1021492"/>
              <a:gd name="connsiteY3" fmla="*/ 3023436 h 3023436"/>
              <a:gd name="connsiteX0" fmla="*/ 0 w 799070"/>
              <a:gd name="connsiteY0" fmla="*/ 3921361 h 3921361"/>
              <a:gd name="connsiteX1" fmla="*/ 799070 w 799070"/>
              <a:gd name="connsiteY1" fmla="*/ 0 h 3921361"/>
              <a:gd name="connsiteX2" fmla="*/ 799070 w 799070"/>
              <a:gd name="connsiteY2" fmla="*/ 3023436 h 3921361"/>
              <a:gd name="connsiteX3" fmla="*/ 0 w 799070"/>
              <a:gd name="connsiteY3" fmla="*/ 3921361 h 3921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99070" h="3921361">
                <a:moveTo>
                  <a:pt x="0" y="3921361"/>
                </a:moveTo>
                <a:lnTo>
                  <a:pt x="799070" y="0"/>
                </a:lnTo>
                <a:lnTo>
                  <a:pt x="799070" y="3023436"/>
                </a:lnTo>
                <a:lnTo>
                  <a:pt x="0" y="3921361"/>
                </a:ln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5614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PowerPoint-Präsentation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Thore Goll</dc:creator>
  <cp:lastModifiedBy>Thore Goll</cp:lastModifiedBy>
  <cp:revision>8</cp:revision>
  <dcterms:created xsi:type="dcterms:W3CDTF">2016-03-03T10:18:33Z</dcterms:created>
  <dcterms:modified xsi:type="dcterms:W3CDTF">2016-03-04T17:55:22Z</dcterms:modified>
</cp:coreProperties>
</file>