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8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0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8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1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5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87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3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E40F-E298-4D4A-9BC9-DB1AD4F18982}" type="datetimeFigureOut">
              <a:rPr lang="en-US" smtClean="0"/>
              <a:t>11/13/17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3A0A-6D9E-F445-A41B-1DD6CD0E4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6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RIPv2 &amp; </a:t>
            </a:r>
            <a:r>
              <a:rPr lang="en-US" dirty="0" err="1" smtClean="0"/>
              <a:t>RIPng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dirty="0" smtClean="0"/>
              <a:t>Johan Eriksson, TIELL-3+</a:t>
            </a:r>
          </a:p>
          <a:p>
            <a:r>
              <a:rPr lang="en-US" sz="5100" dirty="0" smtClean="0"/>
              <a:t>Johan Martinson, TIDAL-3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1200" i="1" dirty="0" smtClean="0"/>
              <a:t>Router is RIP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71640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142" y="729464"/>
            <a:ext cx="99453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Section 1:</a:t>
            </a:r>
          </a:p>
          <a:p>
            <a:r>
              <a:rPr lang="en-US" dirty="0" smtClean="0"/>
              <a:t>	• IGP - CK</a:t>
            </a:r>
          </a:p>
          <a:p>
            <a:r>
              <a:rPr lang="en-US" dirty="0" smtClean="0"/>
              <a:t>	• Routing Internet Protocol</a:t>
            </a:r>
          </a:p>
          <a:p>
            <a:r>
              <a:rPr lang="en-US" dirty="0" smtClean="0"/>
              <a:t>		•</a:t>
            </a:r>
            <a:r>
              <a:rPr lang="en-US" dirty="0" smtClean="0"/>
              <a:t> RIP message format (IPv4 &amp; IPv6)</a:t>
            </a:r>
          </a:p>
          <a:p>
            <a:r>
              <a:rPr lang="en-US" dirty="0"/>
              <a:t>	</a:t>
            </a:r>
            <a:r>
              <a:rPr lang="en-US" dirty="0" smtClean="0"/>
              <a:t>		•IPv4 - Null  </a:t>
            </a:r>
          </a:p>
          <a:p>
            <a:r>
              <a:rPr lang="en-US" dirty="0"/>
              <a:t>	</a:t>
            </a:r>
            <a:r>
              <a:rPr lang="en-US" dirty="0" smtClean="0"/>
              <a:t>		•IPv6 - CK  </a:t>
            </a:r>
          </a:p>
          <a:p>
            <a:r>
              <a:rPr lang="en-US" dirty="0"/>
              <a:t>	</a:t>
            </a:r>
            <a:r>
              <a:rPr lang="en-US" dirty="0" smtClean="0"/>
              <a:t>	• Trust (route Hijacking) - Null</a:t>
            </a:r>
          </a:p>
          <a:p>
            <a:r>
              <a:rPr lang="en-US" dirty="0"/>
              <a:t>	</a:t>
            </a:r>
            <a:r>
              <a:rPr lang="en-US" dirty="0" smtClean="0"/>
              <a:t>	• Routing with partial information - CK</a:t>
            </a:r>
            <a:r>
              <a:rPr lang="en-US" dirty="0" smtClean="0"/>
              <a:t>	</a:t>
            </a:r>
            <a:endParaRPr lang="en-US" dirty="0"/>
          </a:p>
          <a:p>
            <a:r>
              <a:rPr lang="en-US" dirty="0" smtClean="0"/>
              <a:t>		• Hop Count -  CK</a:t>
            </a:r>
          </a:p>
          <a:p>
            <a:r>
              <a:rPr lang="en-US" dirty="0"/>
              <a:t>	</a:t>
            </a:r>
            <a:r>
              <a:rPr lang="en-US" dirty="0" smtClean="0"/>
              <a:t>		•When does hop count increment?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Section 2:	</a:t>
            </a:r>
          </a:p>
          <a:p>
            <a:r>
              <a:rPr lang="en-US" dirty="0" smtClean="0"/>
              <a:t>	• Slow Convergence Problem</a:t>
            </a:r>
          </a:p>
          <a:p>
            <a:r>
              <a:rPr lang="en-US" dirty="0" smtClean="0"/>
              <a:t>	• Discussion</a:t>
            </a:r>
          </a:p>
          <a:p>
            <a:endParaRPr lang="en-US" dirty="0" smtClean="0"/>
          </a:p>
          <a:p>
            <a:r>
              <a:rPr lang="en-US" dirty="0" smtClean="0"/>
              <a:t>Section 3:</a:t>
            </a:r>
          </a:p>
          <a:p>
            <a:r>
              <a:rPr lang="en-US" dirty="0" smtClean="0"/>
              <a:t>	• Hop Count vs Delay</a:t>
            </a:r>
          </a:p>
          <a:p>
            <a:r>
              <a:rPr lang="en-US" dirty="0" smtClean="0"/>
              <a:t>	•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98804" y="277404"/>
            <a:ext cx="2321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mtClean="0"/>
              <a:t>Johan Eriksson &amp; Johan </a:t>
            </a:r>
            <a:r>
              <a:rPr lang="en-US" sz="1200" dirty="0" smtClean="0"/>
              <a:t>Martinson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1968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891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23</Words>
  <Application>Microsoft Macintosh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RIPv2 &amp; RIPng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RIPv2 &amp; RIPng</dc:title>
  <dc:creator>Johan Martinson</dc:creator>
  <cp:lastModifiedBy>Johan Martinson</cp:lastModifiedBy>
  <cp:revision>6</cp:revision>
  <dcterms:created xsi:type="dcterms:W3CDTF">2017-11-13T09:18:15Z</dcterms:created>
  <dcterms:modified xsi:type="dcterms:W3CDTF">2017-11-13T10:11:11Z</dcterms:modified>
</cp:coreProperties>
</file>