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4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7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6C5398-C6ED-9A23-054E-C2C8B493B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816333D-E313-C5C2-366D-95DF062A52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16178D2-44FE-EB3A-EAE1-3C2DF1453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9E28F4-98B9-1571-D659-BEAE88CFB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6E4C2BD-EB55-C3F3-1B13-851EF4966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45900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09CE6-A22A-ACF1-46EB-2D147C340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70B04A1-E605-DA61-7DF6-7469D71D36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0969A99-E196-C1F6-035D-AB1C36C57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E2CF-6F0F-D5B7-B7E1-3AB4C5C54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7B5D11C-241D-9598-43BC-AD4FA0D47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1140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423890F-55A7-B3FD-CA78-BEACB3895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8CA7477-0734-5972-8077-91E6C0AC99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3D5977-094C-A3A6-CA8E-CEB42A58E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2DCB16B-A95A-1CF3-676B-EEDE121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E09516F-73C6-47B2-7C47-76B5B61D8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5656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2C96FA-AF46-97B2-2521-D6624C3F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3F34661-3D02-5C44-770F-0031E2666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388EAA9-B590-C390-338F-ED6B99741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5438EA1-01DF-9660-03B7-4C5D08224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078EB18-9886-DAA1-EA28-6459A071F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461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3B937E-A54C-18B6-E0F6-AB4825627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9349922-E7BF-53AA-2B63-39DDA209B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0DFA7E-A40F-1C5F-8901-0BB0D752A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D68193-E960-26E7-A89A-24C095EA0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C68B2C-4E31-8D06-5539-6CBD773DB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350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1A786-535A-E967-9935-39E89133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EFD5341-DCA1-D578-2505-C04D2689A3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1C73D62-BDAC-0B55-2B96-8CF60AA4F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3D4A43C-F928-83F8-8770-D8B93EE6B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A96BF5A-71D8-821D-D4F7-A9A50EE25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EA025B2-D4E4-0847-70DC-1D1F977EA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29646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28F99C-B7FA-CDEA-E7E6-77831B15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9928049-DE7F-34A4-C109-8B742B8A8D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C9B89E-055B-2D65-F470-E1A2452CE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46D2DFA-6ACE-E054-D9F5-DBFE4EE386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4A5F2AD-3AF1-C081-D1F6-293C56CA7C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48F81D-538F-0D30-C4AB-0B71AFAF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3C56051-9586-8F0A-C483-CD6F5B64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9A8B719-0495-4228-2FE8-651B64229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4930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7A1D68-0341-CAB3-A873-17092E615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4C3B328-CE1E-35F4-784A-3899AB8B3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5C50D05-E3B9-656C-77FE-62B57C66A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1BFEAD6-F528-8A69-B878-7EDAD0036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97650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96476D3-8C20-B6B8-BA15-7D32CE85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283427D-6F47-6D05-6F75-C51EF6A73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25B1976-4FAB-8B8B-C026-93DDCE2D9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76262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1F20DD-E50C-3DEC-709E-1FB8C4E14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186976-249D-B519-99C0-23BB1FB6E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D7CE1A7-E6C4-D4AF-91F8-4A7FC7BD32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E3B926-EEC3-C40E-ED33-7570967CA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045FF5-EA23-451F-A0D8-1D30D8063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9319F3-FEC5-B02A-F394-AD6B1CC10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8734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3C5C1B-EE17-57EF-F89D-663854A3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1297D9B3-66FE-177D-676D-F27E00E803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4565A8-E614-FF2D-637D-3C5B46236A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E5E788-6EDF-5E30-8691-388983827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F31A876-30D4-1953-1F34-1167C54D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7468A-4268-ED99-8CC1-506B7996E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1741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8F59CB5-9ED9-035D-FFC7-3CDC75AFB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93A7C4-9D6F-2CB1-F9B1-16F9C898E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5ABE52-E3C8-F6B1-932F-8293D1A472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CF5CBC-48B6-4287-A5E9-3C9272B842DC}" type="datetimeFigureOut">
              <a:rPr lang="de-DE" smtClean="0"/>
              <a:t>29.09.2025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2AD4D5-E44A-5982-3A87-CDAD99114D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9C9C3C-A782-C976-1055-05698ACF77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AAC8D-8EED-4504-911D-22DCA92C593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16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1677B418-942C-9ADC-3C6A-846E461B3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3735"/>
            <a:ext cx="12192000" cy="6030530"/>
          </a:xfrm>
          <a:prstGeom prst="rect">
            <a:avLst/>
          </a:prstGeom>
        </p:spPr>
      </p:pic>
      <p:sp>
        <p:nvSpPr>
          <p:cNvPr id="4" name="Rechteck 3">
            <a:extLst>
              <a:ext uri="{FF2B5EF4-FFF2-40B4-BE49-F238E27FC236}">
                <a16:creationId xmlns:a16="http://schemas.microsoft.com/office/drawing/2014/main" id="{E2A79C44-E133-75F8-840C-D6E167E59FDF}"/>
              </a:ext>
            </a:extLst>
          </p:cNvPr>
          <p:cNvSpPr/>
          <p:nvPr/>
        </p:nvSpPr>
        <p:spPr>
          <a:xfrm>
            <a:off x="1523445" y="2471562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B89A03D1-59FA-E8F1-5FFE-89569E5C7D7F}"/>
              </a:ext>
            </a:extLst>
          </p:cNvPr>
          <p:cNvSpPr/>
          <p:nvPr/>
        </p:nvSpPr>
        <p:spPr>
          <a:xfrm>
            <a:off x="7631752" y="2737318"/>
            <a:ext cx="3305713" cy="1015663"/>
          </a:xfrm>
          <a:prstGeom prst="rect">
            <a:avLst/>
          </a:prstGeom>
          <a:noFill/>
          <a:scene3d>
            <a:camera prst="orthographicFront">
              <a:rot lat="0" lon="0" rev="2700000"/>
            </a:camera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6000" dirty="0">
                <a:ln w="0"/>
                <a:solidFill>
                  <a:srgbClr val="FF0000">
                    <a:alpha val="50000"/>
                  </a:srgb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SAMPLE</a:t>
            </a:r>
            <a:endParaRPr lang="de-DE" sz="6000" b="0" cap="none" spc="0" dirty="0">
              <a:ln w="0"/>
              <a:solidFill>
                <a:srgbClr val="FF0000">
                  <a:alpha val="50000"/>
                </a:srgb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7960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>SICK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Ingo Koglin</dc:creator>
  <cp:lastModifiedBy>Roy Gollub</cp:lastModifiedBy>
  <cp:revision>9</cp:revision>
  <dcterms:created xsi:type="dcterms:W3CDTF">2024-01-30T10:45:03Z</dcterms:created>
  <dcterms:modified xsi:type="dcterms:W3CDTF">2025-09-29T10:33:23Z</dcterms:modified>
</cp:coreProperties>
</file>