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18"/>
  </p:notesMasterIdLst>
  <p:handoutMasterIdLst>
    <p:handoutMasterId r:id="rId19"/>
  </p:handoutMasterIdLst>
  <p:sldIdLst>
    <p:sldId id="343" r:id="rId2"/>
    <p:sldId id="257" r:id="rId3"/>
    <p:sldId id="352" r:id="rId4"/>
    <p:sldId id="350" r:id="rId5"/>
    <p:sldId id="353" r:id="rId6"/>
    <p:sldId id="356" r:id="rId7"/>
    <p:sldId id="357" r:id="rId8"/>
    <p:sldId id="368" r:id="rId9"/>
    <p:sldId id="365" r:id="rId10"/>
    <p:sldId id="358" r:id="rId11"/>
    <p:sldId id="364" r:id="rId12"/>
    <p:sldId id="367" r:id="rId13"/>
    <p:sldId id="360" r:id="rId14"/>
    <p:sldId id="361" r:id="rId15"/>
    <p:sldId id="362" r:id="rId16"/>
    <p:sldId id="3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BBAE5-38F4-44EF-A9BD-5C3801255EE4}" type="doc">
      <dgm:prSet loTypeId="urn:microsoft.com/office/officeart/2008/layout/LinedList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45D78FB1-2FE2-4CB1-9D3F-F3DF4315B6DD}">
      <dgm:prSet/>
      <dgm:spPr/>
      <dgm:t>
        <a:bodyPr/>
        <a:lstStyle/>
        <a:p>
          <a:r>
            <a:rPr lang="es-ES" baseline="0" dirty="0"/>
            <a:t>Introducción</a:t>
          </a:r>
          <a:endParaRPr lang="en-US" dirty="0"/>
        </a:p>
      </dgm:t>
    </dgm:pt>
    <dgm:pt modelId="{9253D814-0282-4DAA-B416-BE14D5228BEC}" type="parTrans" cxnId="{E0E65ACE-045B-448D-8634-AC4DBA63AB23}">
      <dgm:prSet/>
      <dgm:spPr/>
      <dgm:t>
        <a:bodyPr/>
        <a:lstStyle/>
        <a:p>
          <a:endParaRPr lang="en-US"/>
        </a:p>
      </dgm:t>
    </dgm:pt>
    <dgm:pt modelId="{6D24326F-446F-460D-968C-3F4D42E08DC5}" type="sibTrans" cxnId="{E0E65ACE-045B-448D-8634-AC4DBA63AB23}">
      <dgm:prSet/>
      <dgm:spPr/>
      <dgm:t>
        <a:bodyPr/>
        <a:lstStyle/>
        <a:p>
          <a:endParaRPr lang="en-US"/>
        </a:p>
      </dgm:t>
    </dgm:pt>
    <dgm:pt modelId="{95F88062-9385-4DC7-A7B5-95AC30C8878D}">
      <dgm:prSet/>
      <dgm:spPr/>
      <dgm:t>
        <a:bodyPr/>
        <a:lstStyle/>
        <a:p>
          <a:r>
            <a:rPr lang="es-ES" baseline="0"/>
            <a:t>Objetivos</a:t>
          </a:r>
          <a:endParaRPr lang="en-US"/>
        </a:p>
      </dgm:t>
    </dgm:pt>
    <dgm:pt modelId="{516153F3-D699-4CC9-83E6-BFA389D90821}" type="parTrans" cxnId="{4AB9D873-1DA8-4906-87DF-5ECDE0B07F55}">
      <dgm:prSet/>
      <dgm:spPr/>
      <dgm:t>
        <a:bodyPr/>
        <a:lstStyle/>
        <a:p>
          <a:endParaRPr lang="en-US"/>
        </a:p>
      </dgm:t>
    </dgm:pt>
    <dgm:pt modelId="{129D203E-3D5B-4AB0-8B1E-B99DD9BFA9E0}" type="sibTrans" cxnId="{4AB9D873-1DA8-4906-87DF-5ECDE0B07F55}">
      <dgm:prSet/>
      <dgm:spPr/>
      <dgm:t>
        <a:bodyPr/>
        <a:lstStyle/>
        <a:p>
          <a:endParaRPr lang="en-US"/>
        </a:p>
      </dgm:t>
    </dgm:pt>
    <dgm:pt modelId="{83E62B51-1E1E-4BA6-911A-4AAFFDA7D5DE}">
      <dgm:prSet/>
      <dgm:spPr/>
      <dgm:t>
        <a:bodyPr/>
        <a:lstStyle/>
        <a:p>
          <a:r>
            <a:rPr lang="es-ES" baseline="0"/>
            <a:t>Tecnologías y herramientas</a:t>
          </a:r>
          <a:endParaRPr lang="en-US"/>
        </a:p>
      </dgm:t>
    </dgm:pt>
    <dgm:pt modelId="{F17CEE77-3A36-4FFD-B3C8-2290BD256E9D}" type="parTrans" cxnId="{E9F82DA1-4E97-41D9-B98E-78282C7C236E}">
      <dgm:prSet/>
      <dgm:spPr/>
      <dgm:t>
        <a:bodyPr/>
        <a:lstStyle/>
        <a:p>
          <a:endParaRPr lang="en-US"/>
        </a:p>
      </dgm:t>
    </dgm:pt>
    <dgm:pt modelId="{EC7E50F7-1690-41B2-A21D-8E3E2AB7B250}" type="sibTrans" cxnId="{E9F82DA1-4E97-41D9-B98E-78282C7C236E}">
      <dgm:prSet/>
      <dgm:spPr/>
      <dgm:t>
        <a:bodyPr/>
        <a:lstStyle/>
        <a:p>
          <a:endParaRPr lang="en-US"/>
        </a:p>
      </dgm:t>
    </dgm:pt>
    <dgm:pt modelId="{581F50D3-0E75-431B-8272-69E6818F37A5}">
      <dgm:prSet/>
      <dgm:spPr/>
      <dgm:t>
        <a:bodyPr/>
        <a:lstStyle/>
        <a:p>
          <a:r>
            <a:rPr lang="es-ES" baseline="0"/>
            <a:t>Arquitectura del sistema</a:t>
          </a:r>
          <a:endParaRPr lang="en-US"/>
        </a:p>
      </dgm:t>
    </dgm:pt>
    <dgm:pt modelId="{938D8D44-9903-40AA-9BBE-E29690D26867}" type="parTrans" cxnId="{93449C56-7E05-4B4D-882D-0DBC8214F2D3}">
      <dgm:prSet/>
      <dgm:spPr/>
      <dgm:t>
        <a:bodyPr/>
        <a:lstStyle/>
        <a:p>
          <a:endParaRPr lang="en-US"/>
        </a:p>
      </dgm:t>
    </dgm:pt>
    <dgm:pt modelId="{B83A487F-8BA6-49B2-9558-6F6E2AD5B1E1}" type="sibTrans" cxnId="{93449C56-7E05-4B4D-882D-0DBC8214F2D3}">
      <dgm:prSet/>
      <dgm:spPr/>
      <dgm:t>
        <a:bodyPr/>
        <a:lstStyle/>
        <a:p>
          <a:endParaRPr lang="en-US"/>
        </a:p>
      </dgm:t>
    </dgm:pt>
    <dgm:pt modelId="{AC0E2D3A-A0F5-4B92-844B-47EFD2C53B9F}">
      <dgm:prSet/>
      <dgm:spPr/>
      <dgm:t>
        <a:bodyPr/>
        <a:lstStyle/>
        <a:p>
          <a:r>
            <a:rPr lang="es-ES" baseline="0"/>
            <a:t>Pruebas</a:t>
          </a:r>
          <a:endParaRPr lang="en-US"/>
        </a:p>
      </dgm:t>
    </dgm:pt>
    <dgm:pt modelId="{9F7787E4-A081-4750-9BD3-134E2CB9F178}" type="parTrans" cxnId="{78BFC04F-B988-416B-A147-2B000967E996}">
      <dgm:prSet/>
      <dgm:spPr/>
      <dgm:t>
        <a:bodyPr/>
        <a:lstStyle/>
        <a:p>
          <a:endParaRPr lang="en-US"/>
        </a:p>
      </dgm:t>
    </dgm:pt>
    <dgm:pt modelId="{D3F0081E-29BC-4E6D-89FE-177B01EF14F1}" type="sibTrans" cxnId="{78BFC04F-B988-416B-A147-2B000967E996}">
      <dgm:prSet/>
      <dgm:spPr/>
      <dgm:t>
        <a:bodyPr/>
        <a:lstStyle/>
        <a:p>
          <a:endParaRPr lang="en-US"/>
        </a:p>
      </dgm:t>
    </dgm:pt>
    <dgm:pt modelId="{F1CA578B-0980-4505-A7C4-357A53D8CD80}">
      <dgm:prSet/>
      <dgm:spPr/>
      <dgm:t>
        <a:bodyPr/>
        <a:lstStyle/>
        <a:p>
          <a:r>
            <a:rPr lang="es-ES" baseline="0"/>
            <a:t>Demostración práctica</a:t>
          </a:r>
          <a:endParaRPr lang="en-US"/>
        </a:p>
      </dgm:t>
    </dgm:pt>
    <dgm:pt modelId="{C08FBDB2-E45E-4D0E-BA03-BE60C97FB8BE}" type="parTrans" cxnId="{20736160-0097-492D-962C-D630B6238526}">
      <dgm:prSet/>
      <dgm:spPr/>
      <dgm:t>
        <a:bodyPr/>
        <a:lstStyle/>
        <a:p>
          <a:endParaRPr lang="en-US"/>
        </a:p>
      </dgm:t>
    </dgm:pt>
    <dgm:pt modelId="{8FEF39CE-C2A6-455B-B5AB-5807CF3DEDFC}" type="sibTrans" cxnId="{20736160-0097-492D-962C-D630B6238526}">
      <dgm:prSet/>
      <dgm:spPr/>
      <dgm:t>
        <a:bodyPr/>
        <a:lstStyle/>
        <a:p>
          <a:endParaRPr lang="en-US"/>
        </a:p>
      </dgm:t>
    </dgm:pt>
    <dgm:pt modelId="{70CA5ECD-E5BE-4A73-A272-E03DDFCCA1B6}">
      <dgm:prSet/>
      <dgm:spPr/>
      <dgm:t>
        <a:bodyPr/>
        <a:lstStyle/>
        <a:p>
          <a:r>
            <a:rPr lang="es-ES" baseline="0"/>
            <a:t>Presupuesto</a:t>
          </a:r>
          <a:endParaRPr lang="en-US"/>
        </a:p>
      </dgm:t>
    </dgm:pt>
    <dgm:pt modelId="{176F8946-9271-466E-94D0-BA497645C783}" type="parTrans" cxnId="{C4DC866A-EC94-4AE4-A42D-859798DF1E93}">
      <dgm:prSet/>
      <dgm:spPr/>
      <dgm:t>
        <a:bodyPr/>
        <a:lstStyle/>
        <a:p>
          <a:endParaRPr lang="en-US"/>
        </a:p>
      </dgm:t>
    </dgm:pt>
    <dgm:pt modelId="{246F329A-F90C-4051-B91B-62A65FA53F69}" type="sibTrans" cxnId="{C4DC866A-EC94-4AE4-A42D-859798DF1E93}">
      <dgm:prSet/>
      <dgm:spPr/>
      <dgm:t>
        <a:bodyPr/>
        <a:lstStyle/>
        <a:p>
          <a:endParaRPr lang="en-US"/>
        </a:p>
      </dgm:t>
    </dgm:pt>
    <dgm:pt modelId="{4364406F-3A70-4DEC-AC86-3B503E490947}">
      <dgm:prSet/>
      <dgm:spPr/>
      <dgm:t>
        <a:bodyPr/>
        <a:lstStyle/>
        <a:p>
          <a:r>
            <a:rPr lang="es-ES" baseline="0"/>
            <a:t>Ampliaciones</a:t>
          </a:r>
          <a:endParaRPr lang="en-US"/>
        </a:p>
      </dgm:t>
    </dgm:pt>
    <dgm:pt modelId="{2216E6F3-B1C4-49B7-87C8-9E925836285C}" type="parTrans" cxnId="{F2334D8F-EFDF-4CC7-A6EE-66149CA4A511}">
      <dgm:prSet/>
      <dgm:spPr/>
      <dgm:t>
        <a:bodyPr/>
        <a:lstStyle/>
        <a:p>
          <a:endParaRPr lang="en-US"/>
        </a:p>
      </dgm:t>
    </dgm:pt>
    <dgm:pt modelId="{28898F1A-6C80-4021-957F-D81051814C78}" type="sibTrans" cxnId="{F2334D8F-EFDF-4CC7-A6EE-66149CA4A511}">
      <dgm:prSet/>
      <dgm:spPr/>
      <dgm:t>
        <a:bodyPr/>
        <a:lstStyle/>
        <a:p>
          <a:endParaRPr lang="en-US"/>
        </a:p>
      </dgm:t>
    </dgm:pt>
    <dgm:pt modelId="{0073EE3C-0816-4445-B2F2-FBA7A27C4DCF}">
      <dgm:prSet/>
      <dgm:spPr/>
      <dgm:t>
        <a:bodyPr/>
        <a:lstStyle/>
        <a:p>
          <a:r>
            <a:rPr lang="es-ES" baseline="0"/>
            <a:t>Conclusiones</a:t>
          </a:r>
          <a:endParaRPr lang="en-US"/>
        </a:p>
      </dgm:t>
    </dgm:pt>
    <dgm:pt modelId="{30655890-2164-4300-A5F8-75EE0E408B95}" type="parTrans" cxnId="{A00622DC-E85C-497B-BC9F-8C2831812FC5}">
      <dgm:prSet/>
      <dgm:spPr/>
      <dgm:t>
        <a:bodyPr/>
        <a:lstStyle/>
        <a:p>
          <a:endParaRPr lang="en-US"/>
        </a:p>
      </dgm:t>
    </dgm:pt>
    <dgm:pt modelId="{8223256C-D45F-4309-8BE0-6E61F0A46E77}" type="sibTrans" cxnId="{A00622DC-E85C-497B-BC9F-8C2831812FC5}">
      <dgm:prSet/>
      <dgm:spPr/>
      <dgm:t>
        <a:bodyPr/>
        <a:lstStyle/>
        <a:p>
          <a:endParaRPr lang="en-US"/>
        </a:p>
      </dgm:t>
    </dgm:pt>
    <dgm:pt modelId="{7AB5C9ED-34D3-402F-8FEE-32796B7CE86B}" type="pres">
      <dgm:prSet presAssocID="{93FBBAE5-38F4-44EF-A9BD-5C3801255EE4}" presName="vert0" presStyleCnt="0">
        <dgm:presLayoutVars>
          <dgm:dir/>
          <dgm:animOne val="branch"/>
          <dgm:animLvl val="lvl"/>
        </dgm:presLayoutVars>
      </dgm:prSet>
      <dgm:spPr/>
    </dgm:pt>
    <dgm:pt modelId="{D11C18DE-0A96-42AF-822E-0ECC74DD39FD}" type="pres">
      <dgm:prSet presAssocID="{45D78FB1-2FE2-4CB1-9D3F-F3DF4315B6DD}" presName="thickLine" presStyleLbl="alignNode1" presStyleIdx="0" presStyleCnt="9"/>
      <dgm:spPr/>
    </dgm:pt>
    <dgm:pt modelId="{214F31CC-3220-4995-AB08-EDD7F3ECB36D}" type="pres">
      <dgm:prSet presAssocID="{45D78FB1-2FE2-4CB1-9D3F-F3DF4315B6DD}" presName="horz1" presStyleCnt="0"/>
      <dgm:spPr/>
    </dgm:pt>
    <dgm:pt modelId="{00ACF8C2-FD20-45E5-B4C8-4EFC2570AFD3}" type="pres">
      <dgm:prSet presAssocID="{45D78FB1-2FE2-4CB1-9D3F-F3DF4315B6DD}" presName="tx1" presStyleLbl="revTx" presStyleIdx="0" presStyleCnt="9"/>
      <dgm:spPr/>
    </dgm:pt>
    <dgm:pt modelId="{D36FB9B5-4E9B-49DD-B1E5-45552A0990B6}" type="pres">
      <dgm:prSet presAssocID="{45D78FB1-2FE2-4CB1-9D3F-F3DF4315B6DD}" presName="vert1" presStyleCnt="0"/>
      <dgm:spPr/>
    </dgm:pt>
    <dgm:pt modelId="{EA276905-5967-4D86-86EA-A86252133F91}" type="pres">
      <dgm:prSet presAssocID="{95F88062-9385-4DC7-A7B5-95AC30C8878D}" presName="thickLine" presStyleLbl="alignNode1" presStyleIdx="1" presStyleCnt="9"/>
      <dgm:spPr/>
    </dgm:pt>
    <dgm:pt modelId="{716DADCB-8FDF-4A4A-95A8-1D669A3EA3D7}" type="pres">
      <dgm:prSet presAssocID="{95F88062-9385-4DC7-A7B5-95AC30C8878D}" presName="horz1" presStyleCnt="0"/>
      <dgm:spPr/>
    </dgm:pt>
    <dgm:pt modelId="{684A69B9-F1E7-4970-B02A-8DE0BC93C473}" type="pres">
      <dgm:prSet presAssocID="{95F88062-9385-4DC7-A7B5-95AC30C8878D}" presName="tx1" presStyleLbl="revTx" presStyleIdx="1" presStyleCnt="9"/>
      <dgm:spPr/>
    </dgm:pt>
    <dgm:pt modelId="{1A61A931-4915-4DEC-BF8C-6604A6FFD432}" type="pres">
      <dgm:prSet presAssocID="{95F88062-9385-4DC7-A7B5-95AC30C8878D}" presName="vert1" presStyleCnt="0"/>
      <dgm:spPr/>
    </dgm:pt>
    <dgm:pt modelId="{2CA52B37-8964-4037-A8E3-1DA9EF925247}" type="pres">
      <dgm:prSet presAssocID="{83E62B51-1E1E-4BA6-911A-4AAFFDA7D5DE}" presName="thickLine" presStyleLbl="alignNode1" presStyleIdx="2" presStyleCnt="9"/>
      <dgm:spPr/>
    </dgm:pt>
    <dgm:pt modelId="{159D0D59-5872-4D53-87F1-504BA5EB937A}" type="pres">
      <dgm:prSet presAssocID="{83E62B51-1E1E-4BA6-911A-4AAFFDA7D5DE}" presName="horz1" presStyleCnt="0"/>
      <dgm:spPr/>
    </dgm:pt>
    <dgm:pt modelId="{D0137469-125B-4431-8E1F-60D6B99C5001}" type="pres">
      <dgm:prSet presAssocID="{83E62B51-1E1E-4BA6-911A-4AAFFDA7D5DE}" presName="tx1" presStyleLbl="revTx" presStyleIdx="2" presStyleCnt="9"/>
      <dgm:spPr/>
    </dgm:pt>
    <dgm:pt modelId="{EFF4941D-B8BA-4B3D-9AE8-572C3FF1837E}" type="pres">
      <dgm:prSet presAssocID="{83E62B51-1E1E-4BA6-911A-4AAFFDA7D5DE}" presName="vert1" presStyleCnt="0"/>
      <dgm:spPr/>
    </dgm:pt>
    <dgm:pt modelId="{0A0B469E-B278-4386-A531-53E0260E8065}" type="pres">
      <dgm:prSet presAssocID="{581F50D3-0E75-431B-8272-69E6818F37A5}" presName="thickLine" presStyleLbl="alignNode1" presStyleIdx="3" presStyleCnt="9"/>
      <dgm:spPr/>
    </dgm:pt>
    <dgm:pt modelId="{612E3835-844F-4E0D-A9CD-7B824C2A6042}" type="pres">
      <dgm:prSet presAssocID="{581F50D3-0E75-431B-8272-69E6818F37A5}" presName="horz1" presStyleCnt="0"/>
      <dgm:spPr/>
    </dgm:pt>
    <dgm:pt modelId="{2D787819-256F-4CAC-BC59-C337078CFB7B}" type="pres">
      <dgm:prSet presAssocID="{581F50D3-0E75-431B-8272-69E6818F37A5}" presName="tx1" presStyleLbl="revTx" presStyleIdx="3" presStyleCnt="9"/>
      <dgm:spPr/>
    </dgm:pt>
    <dgm:pt modelId="{C2DC7E10-E457-46E6-B41F-2305F1BD9185}" type="pres">
      <dgm:prSet presAssocID="{581F50D3-0E75-431B-8272-69E6818F37A5}" presName="vert1" presStyleCnt="0"/>
      <dgm:spPr/>
    </dgm:pt>
    <dgm:pt modelId="{9EFB6620-4325-468F-A354-E9A2ACAC008C}" type="pres">
      <dgm:prSet presAssocID="{AC0E2D3A-A0F5-4B92-844B-47EFD2C53B9F}" presName="thickLine" presStyleLbl="alignNode1" presStyleIdx="4" presStyleCnt="9"/>
      <dgm:spPr/>
    </dgm:pt>
    <dgm:pt modelId="{952CE4CC-396E-4E6A-8CB5-7DB54216E9BC}" type="pres">
      <dgm:prSet presAssocID="{AC0E2D3A-A0F5-4B92-844B-47EFD2C53B9F}" presName="horz1" presStyleCnt="0"/>
      <dgm:spPr/>
    </dgm:pt>
    <dgm:pt modelId="{C3EC05D7-0601-457F-B326-1265A39253AB}" type="pres">
      <dgm:prSet presAssocID="{AC0E2D3A-A0F5-4B92-844B-47EFD2C53B9F}" presName="tx1" presStyleLbl="revTx" presStyleIdx="4" presStyleCnt="9"/>
      <dgm:spPr/>
    </dgm:pt>
    <dgm:pt modelId="{D5886FE4-956B-46CA-906C-290BD241DF2D}" type="pres">
      <dgm:prSet presAssocID="{AC0E2D3A-A0F5-4B92-844B-47EFD2C53B9F}" presName="vert1" presStyleCnt="0"/>
      <dgm:spPr/>
    </dgm:pt>
    <dgm:pt modelId="{D9B6D2BF-9C48-4FB9-B9A6-1769AE3B1566}" type="pres">
      <dgm:prSet presAssocID="{F1CA578B-0980-4505-A7C4-357A53D8CD80}" presName="thickLine" presStyleLbl="alignNode1" presStyleIdx="5" presStyleCnt="9"/>
      <dgm:spPr/>
    </dgm:pt>
    <dgm:pt modelId="{0DAED2A0-6E31-4A7D-ACD3-0E4E3FD82859}" type="pres">
      <dgm:prSet presAssocID="{F1CA578B-0980-4505-A7C4-357A53D8CD80}" presName="horz1" presStyleCnt="0"/>
      <dgm:spPr/>
    </dgm:pt>
    <dgm:pt modelId="{4A2AA5DE-53F5-414C-A6F9-60FC6851AD48}" type="pres">
      <dgm:prSet presAssocID="{F1CA578B-0980-4505-A7C4-357A53D8CD80}" presName="tx1" presStyleLbl="revTx" presStyleIdx="5" presStyleCnt="9"/>
      <dgm:spPr/>
    </dgm:pt>
    <dgm:pt modelId="{45F2C7EC-D89F-43D5-A93C-D513AE13D89B}" type="pres">
      <dgm:prSet presAssocID="{F1CA578B-0980-4505-A7C4-357A53D8CD80}" presName="vert1" presStyleCnt="0"/>
      <dgm:spPr/>
    </dgm:pt>
    <dgm:pt modelId="{1BFB13B0-3580-4A45-A83F-A3D845124387}" type="pres">
      <dgm:prSet presAssocID="{70CA5ECD-E5BE-4A73-A272-E03DDFCCA1B6}" presName="thickLine" presStyleLbl="alignNode1" presStyleIdx="6" presStyleCnt="9"/>
      <dgm:spPr/>
    </dgm:pt>
    <dgm:pt modelId="{C278CAE2-964E-4290-BDFF-9432E320542F}" type="pres">
      <dgm:prSet presAssocID="{70CA5ECD-E5BE-4A73-A272-E03DDFCCA1B6}" presName="horz1" presStyleCnt="0"/>
      <dgm:spPr/>
    </dgm:pt>
    <dgm:pt modelId="{993D64C9-FDBF-4262-BEE5-2BF3FE98091E}" type="pres">
      <dgm:prSet presAssocID="{70CA5ECD-E5BE-4A73-A272-E03DDFCCA1B6}" presName="tx1" presStyleLbl="revTx" presStyleIdx="6" presStyleCnt="9"/>
      <dgm:spPr/>
    </dgm:pt>
    <dgm:pt modelId="{8C2F4FAC-909E-4B5A-AA26-386ED2257CAD}" type="pres">
      <dgm:prSet presAssocID="{70CA5ECD-E5BE-4A73-A272-E03DDFCCA1B6}" presName="vert1" presStyleCnt="0"/>
      <dgm:spPr/>
    </dgm:pt>
    <dgm:pt modelId="{B0B1E6E4-6A16-4AEF-9C9A-6AC7E4A7FE56}" type="pres">
      <dgm:prSet presAssocID="{4364406F-3A70-4DEC-AC86-3B503E490947}" presName="thickLine" presStyleLbl="alignNode1" presStyleIdx="7" presStyleCnt="9"/>
      <dgm:spPr/>
    </dgm:pt>
    <dgm:pt modelId="{F9A391A9-F7A7-4595-ABD7-DAA76BA7215D}" type="pres">
      <dgm:prSet presAssocID="{4364406F-3A70-4DEC-AC86-3B503E490947}" presName="horz1" presStyleCnt="0"/>
      <dgm:spPr/>
    </dgm:pt>
    <dgm:pt modelId="{BA6F35A6-479E-467C-BD51-0B2CCB936972}" type="pres">
      <dgm:prSet presAssocID="{4364406F-3A70-4DEC-AC86-3B503E490947}" presName="tx1" presStyleLbl="revTx" presStyleIdx="7" presStyleCnt="9"/>
      <dgm:spPr/>
    </dgm:pt>
    <dgm:pt modelId="{45ECA045-6C05-4581-91DC-D6255E744109}" type="pres">
      <dgm:prSet presAssocID="{4364406F-3A70-4DEC-AC86-3B503E490947}" presName="vert1" presStyleCnt="0"/>
      <dgm:spPr/>
    </dgm:pt>
    <dgm:pt modelId="{C47D0703-8324-4564-8CEA-6FB62A807A71}" type="pres">
      <dgm:prSet presAssocID="{0073EE3C-0816-4445-B2F2-FBA7A27C4DCF}" presName="thickLine" presStyleLbl="alignNode1" presStyleIdx="8" presStyleCnt="9"/>
      <dgm:spPr/>
    </dgm:pt>
    <dgm:pt modelId="{EB2377A9-0CB6-4A46-8AA4-F0D40BABE57D}" type="pres">
      <dgm:prSet presAssocID="{0073EE3C-0816-4445-B2F2-FBA7A27C4DCF}" presName="horz1" presStyleCnt="0"/>
      <dgm:spPr/>
    </dgm:pt>
    <dgm:pt modelId="{A4DF24F7-5EFB-4A48-BB2F-F3056EB2C219}" type="pres">
      <dgm:prSet presAssocID="{0073EE3C-0816-4445-B2F2-FBA7A27C4DCF}" presName="tx1" presStyleLbl="revTx" presStyleIdx="8" presStyleCnt="9"/>
      <dgm:spPr/>
    </dgm:pt>
    <dgm:pt modelId="{30E1A50B-A5B8-4C53-9E16-660C8B81CBCE}" type="pres">
      <dgm:prSet presAssocID="{0073EE3C-0816-4445-B2F2-FBA7A27C4DCF}" presName="vert1" presStyleCnt="0"/>
      <dgm:spPr/>
    </dgm:pt>
  </dgm:ptLst>
  <dgm:cxnLst>
    <dgm:cxn modelId="{A6400907-CB34-4C07-BFED-442FFD4D837B}" type="presOf" srcId="{83E62B51-1E1E-4BA6-911A-4AAFFDA7D5DE}" destId="{D0137469-125B-4431-8E1F-60D6B99C5001}" srcOrd="0" destOrd="0" presId="urn:microsoft.com/office/officeart/2008/layout/LinedList"/>
    <dgm:cxn modelId="{56AC1A0B-E51E-4E8E-804F-72D6F1939072}" type="presOf" srcId="{0073EE3C-0816-4445-B2F2-FBA7A27C4DCF}" destId="{A4DF24F7-5EFB-4A48-BB2F-F3056EB2C219}" srcOrd="0" destOrd="0" presId="urn:microsoft.com/office/officeart/2008/layout/LinedList"/>
    <dgm:cxn modelId="{0B86000D-9025-46E9-8B8B-2A17291267D1}" type="presOf" srcId="{70CA5ECD-E5BE-4A73-A272-E03DDFCCA1B6}" destId="{993D64C9-FDBF-4262-BEE5-2BF3FE98091E}" srcOrd="0" destOrd="0" presId="urn:microsoft.com/office/officeart/2008/layout/LinedList"/>
    <dgm:cxn modelId="{04913C19-9DC2-41C8-B949-D9C6387DCA23}" type="presOf" srcId="{AC0E2D3A-A0F5-4B92-844B-47EFD2C53B9F}" destId="{C3EC05D7-0601-457F-B326-1265A39253AB}" srcOrd="0" destOrd="0" presId="urn:microsoft.com/office/officeart/2008/layout/LinedList"/>
    <dgm:cxn modelId="{A881621E-BCA7-4CF4-9A6B-C18EA38EA5E2}" type="presOf" srcId="{F1CA578B-0980-4505-A7C4-357A53D8CD80}" destId="{4A2AA5DE-53F5-414C-A6F9-60FC6851AD48}" srcOrd="0" destOrd="0" presId="urn:microsoft.com/office/officeart/2008/layout/LinedList"/>
    <dgm:cxn modelId="{20736160-0097-492D-962C-D630B6238526}" srcId="{93FBBAE5-38F4-44EF-A9BD-5C3801255EE4}" destId="{F1CA578B-0980-4505-A7C4-357A53D8CD80}" srcOrd="5" destOrd="0" parTransId="{C08FBDB2-E45E-4D0E-BA03-BE60C97FB8BE}" sibTransId="{8FEF39CE-C2A6-455B-B5AB-5807CF3DEDFC}"/>
    <dgm:cxn modelId="{1C2B3564-DF92-4CB1-8BB0-40CC9FFBE3F8}" type="presOf" srcId="{95F88062-9385-4DC7-A7B5-95AC30C8878D}" destId="{684A69B9-F1E7-4970-B02A-8DE0BC93C473}" srcOrd="0" destOrd="0" presId="urn:microsoft.com/office/officeart/2008/layout/LinedList"/>
    <dgm:cxn modelId="{C4DC866A-EC94-4AE4-A42D-859798DF1E93}" srcId="{93FBBAE5-38F4-44EF-A9BD-5C3801255EE4}" destId="{70CA5ECD-E5BE-4A73-A272-E03DDFCCA1B6}" srcOrd="6" destOrd="0" parTransId="{176F8946-9271-466E-94D0-BA497645C783}" sibTransId="{246F329A-F90C-4051-B91B-62A65FA53F69}"/>
    <dgm:cxn modelId="{78BFC04F-B988-416B-A147-2B000967E996}" srcId="{93FBBAE5-38F4-44EF-A9BD-5C3801255EE4}" destId="{AC0E2D3A-A0F5-4B92-844B-47EFD2C53B9F}" srcOrd="4" destOrd="0" parTransId="{9F7787E4-A081-4750-9BD3-134E2CB9F178}" sibTransId="{D3F0081E-29BC-4E6D-89FE-177B01EF14F1}"/>
    <dgm:cxn modelId="{4AB9D873-1DA8-4906-87DF-5ECDE0B07F55}" srcId="{93FBBAE5-38F4-44EF-A9BD-5C3801255EE4}" destId="{95F88062-9385-4DC7-A7B5-95AC30C8878D}" srcOrd="1" destOrd="0" parTransId="{516153F3-D699-4CC9-83E6-BFA389D90821}" sibTransId="{129D203E-3D5B-4AB0-8B1E-B99DD9BFA9E0}"/>
    <dgm:cxn modelId="{93449C56-7E05-4B4D-882D-0DBC8214F2D3}" srcId="{93FBBAE5-38F4-44EF-A9BD-5C3801255EE4}" destId="{581F50D3-0E75-431B-8272-69E6818F37A5}" srcOrd="3" destOrd="0" parTransId="{938D8D44-9903-40AA-9BBE-E29690D26867}" sibTransId="{B83A487F-8BA6-49B2-9558-6F6E2AD5B1E1}"/>
    <dgm:cxn modelId="{F2334D8F-EFDF-4CC7-A6EE-66149CA4A511}" srcId="{93FBBAE5-38F4-44EF-A9BD-5C3801255EE4}" destId="{4364406F-3A70-4DEC-AC86-3B503E490947}" srcOrd="7" destOrd="0" parTransId="{2216E6F3-B1C4-49B7-87C8-9E925836285C}" sibTransId="{28898F1A-6C80-4021-957F-D81051814C78}"/>
    <dgm:cxn modelId="{A4E05390-0FAB-45A8-B132-6EE037C08433}" type="presOf" srcId="{93FBBAE5-38F4-44EF-A9BD-5C3801255EE4}" destId="{7AB5C9ED-34D3-402F-8FEE-32796B7CE86B}" srcOrd="0" destOrd="0" presId="urn:microsoft.com/office/officeart/2008/layout/LinedList"/>
    <dgm:cxn modelId="{91234B94-0688-44A0-A576-6D8DE085FEC8}" type="presOf" srcId="{581F50D3-0E75-431B-8272-69E6818F37A5}" destId="{2D787819-256F-4CAC-BC59-C337078CFB7B}" srcOrd="0" destOrd="0" presId="urn:microsoft.com/office/officeart/2008/layout/LinedList"/>
    <dgm:cxn modelId="{E9F82DA1-4E97-41D9-B98E-78282C7C236E}" srcId="{93FBBAE5-38F4-44EF-A9BD-5C3801255EE4}" destId="{83E62B51-1E1E-4BA6-911A-4AAFFDA7D5DE}" srcOrd="2" destOrd="0" parTransId="{F17CEE77-3A36-4FFD-B3C8-2290BD256E9D}" sibTransId="{EC7E50F7-1690-41B2-A21D-8E3E2AB7B250}"/>
    <dgm:cxn modelId="{E0E65ACE-045B-448D-8634-AC4DBA63AB23}" srcId="{93FBBAE5-38F4-44EF-A9BD-5C3801255EE4}" destId="{45D78FB1-2FE2-4CB1-9D3F-F3DF4315B6DD}" srcOrd="0" destOrd="0" parTransId="{9253D814-0282-4DAA-B416-BE14D5228BEC}" sibTransId="{6D24326F-446F-460D-968C-3F4D42E08DC5}"/>
    <dgm:cxn modelId="{A00622DC-E85C-497B-BC9F-8C2831812FC5}" srcId="{93FBBAE5-38F4-44EF-A9BD-5C3801255EE4}" destId="{0073EE3C-0816-4445-B2F2-FBA7A27C4DCF}" srcOrd="8" destOrd="0" parTransId="{30655890-2164-4300-A5F8-75EE0E408B95}" sibTransId="{8223256C-D45F-4309-8BE0-6E61F0A46E77}"/>
    <dgm:cxn modelId="{1B0A51E5-F79B-4187-8CCE-D4047A191021}" type="presOf" srcId="{4364406F-3A70-4DEC-AC86-3B503E490947}" destId="{BA6F35A6-479E-467C-BD51-0B2CCB936972}" srcOrd="0" destOrd="0" presId="urn:microsoft.com/office/officeart/2008/layout/LinedList"/>
    <dgm:cxn modelId="{7F86CBF5-C55B-4F5F-9932-0B45250DB21E}" type="presOf" srcId="{45D78FB1-2FE2-4CB1-9D3F-F3DF4315B6DD}" destId="{00ACF8C2-FD20-45E5-B4C8-4EFC2570AFD3}" srcOrd="0" destOrd="0" presId="urn:microsoft.com/office/officeart/2008/layout/LinedList"/>
    <dgm:cxn modelId="{0704E776-E2EE-4179-9BEE-76AB92A2E6A8}" type="presParOf" srcId="{7AB5C9ED-34D3-402F-8FEE-32796B7CE86B}" destId="{D11C18DE-0A96-42AF-822E-0ECC74DD39FD}" srcOrd="0" destOrd="0" presId="urn:microsoft.com/office/officeart/2008/layout/LinedList"/>
    <dgm:cxn modelId="{7692E5D0-937B-4FC0-A2C9-0D1083880E5B}" type="presParOf" srcId="{7AB5C9ED-34D3-402F-8FEE-32796B7CE86B}" destId="{214F31CC-3220-4995-AB08-EDD7F3ECB36D}" srcOrd="1" destOrd="0" presId="urn:microsoft.com/office/officeart/2008/layout/LinedList"/>
    <dgm:cxn modelId="{C288F3B3-CE88-4A96-90C5-995E5F84E917}" type="presParOf" srcId="{214F31CC-3220-4995-AB08-EDD7F3ECB36D}" destId="{00ACF8C2-FD20-45E5-B4C8-4EFC2570AFD3}" srcOrd="0" destOrd="0" presId="urn:microsoft.com/office/officeart/2008/layout/LinedList"/>
    <dgm:cxn modelId="{B977E10A-77BA-43D5-B291-55EC72723077}" type="presParOf" srcId="{214F31CC-3220-4995-AB08-EDD7F3ECB36D}" destId="{D36FB9B5-4E9B-49DD-B1E5-45552A0990B6}" srcOrd="1" destOrd="0" presId="urn:microsoft.com/office/officeart/2008/layout/LinedList"/>
    <dgm:cxn modelId="{BDA821DF-1B84-47CB-821B-E1391AEE9283}" type="presParOf" srcId="{7AB5C9ED-34D3-402F-8FEE-32796B7CE86B}" destId="{EA276905-5967-4D86-86EA-A86252133F91}" srcOrd="2" destOrd="0" presId="urn:microsoft.com/office/officeart/2008/layout/LinedList"/>
    <dgm:cxn modelId="{46FDE59F-1B77-4738-B650-586A2C49D7E2}" type="presParOf" srcId="{7AB5C9ED-34D3-402F-8FEE-32796B7CE86B}" destId="{716DADCB-8FDF-4A4A-95A8-1D669A3EA3D7}" srcOrd="3" destOrd="0" presId="urn:microsoft.com/office/officeart/2008/layout/LinedList"/>
    <dgm:cxn modelId="{DA8A89FF-B285-45C8-804C-233AA72111B7}" type="presParOf" srcId="{716DADCB-8FDF-4A4A-95A8-1D669A3EA3D7}" destId="{684A69B9-F1E7-4970-B02A-8DE0BC93C473}" srcOrd="0" destOrd="0" presId="urn:microsoft.com/office/officeart/2008/layout/LinedList"/>
    <dgm:cxn modelId="{1C6E1809-2759-4638-BF32-44B4205646A4}" type="presParOf" srcId="{716DADCB-8FDF-4A4A-95A8-1D669A3EA3D7}" destId="{1A61A931-4915-4DEC-BF8C-6604A6FFD432}" srcOrd="1" destOrd="0" presId="urn:microsoft.com/office/officeart/2008/layout/LinedList"/>
    <dgm:cxn modelId="{1AE8C797-BD73-4F38-BB27-1D2B9CB895B2}" type="presParOf" srcId="{7AB5C9ED-34D3-402F-8FEE-32796B7CE86B}" destId="{2CA52B37-8964-4037-A8E3-1DA9EF925247}" srcOrd="4" destOrd="0" presId="urn:microsoft.com/office/officeart/2008/layout/LinedList"/>
    <dgm:cxn modelId="{F66FD6B3-6961-483B-A6E8-2933434F9EF7}" type="presParOf" srcId="{7AB5C9ED-34D3-402F-8FEE-32796B7CE86B}" destId="{159D0D59-5872-4D53-87F1-504BA5EB937A}" srcOrd="5" destOrd="0" presId="urn:microsoft.com/office/officeart/2008/layout/LinedList"/>
    <dgm:cxn modelId="{E3C683E1-B340-4E80-84E4-383583BABE19}" type="presParOf" srcId="{159D0D59-5872-4D53-87F1-504BA5EB937A}" destId="{D0137469-125B-4431-8E1F-60D6B99C5001}" srcOrd="0" destOrd="0" presId="urn:microsoft.com/office/officeart/2008/layout/LinedList"/>
    <dgm:cxn modelId="{17C84069-F13D-4F3A-8ACE-52EDF02C7E95}" type="presParOf" srcId="{159D0D59-5872-4D53-87F1-504BA5EB937A}" destId="{EFF4941D-B8BA-4B3D-9AE8-572C3FF1837E}" srcOrd="1" destOrd="0" presId="urn:microsoft.com/office/officeart/2008/layout/LinedList"/>
    <dgm:cxn modelId="{4D442CF7-6651-46DE-903B-4314198B85A7}" type="presParOf" srcId="{7AB5C9ED-34D3-402F-8FEE-32796B7CE86B}" destId="{0A0B469E-B278-4386-A531-53E0260E8065}" srcOrd="6" destOrd="0" presId="urn:microsoft.com/office/officeart/2008/layout/LinedList"/>
    <dgm:cxn modelId="{52C8ABE9-BC69-4F3E-A81F-2E28EFB82B31}" type="presParOf" srcId="{7AB5C9ED-34D3-402F-8FEE-32796B7CE86B}" destId="{612E3835-844F-4E0D-A9CD-7B824C2A6042}" srcOrd="7" destOrd="0" presId="urn:microsoft.com/office/officeart/2008/layout/LinedList"/>
    <dgm:cxn modelId="{081035AE-DA2C-4042-896B-1501B9DD726C}" type="presParOf" srcId="{612E3835-844F-4E0D-A9CD-7B824C2A6042}" destId="{2D787819-256F-4CAC-BC59-C337078CFB7B}" srcOrd="0" destOrd="0" presId="urn:microsoft.com/office/officeart/2008/layout/LinedList"/>
    <dgm:cxn modelId="{CE8895A9-FF77-4A51-9DC6-42FCA7829F69}" type="presParOf" srcId="{612E3835-844F-4E0D-A9CD-7B824C2A6042}" destId="{C2DC7E10-E457-46E6-B41F-2305F1BD9185}" srcOrd="1" destOrd="0" presId="urn:microsoft.com/office/officeart/2008/layout/LinedList"/>
    <dgm:cxn modelId="{DC6AE4D1-9BA2-4371-9374-2F1DD5DF2B72}" type="presParOf" srcId="{7AB5C9ED-34D3-402F-8FEE-32796B7CE86B}" destId="{9EFB6620-4325-468F-A354-E9A2ACAC008C}" srcOrd="8" destOrd="0" presId="urn:microsoft.com/office/officeart/2008/layout/LinedList"/>
    <dgm:cxn modelId="{9F646F44-83AD-40B8-A4B1-AB9130A14512}" type="presParOf" srcId="{7AB5C9ED-34D3-402F-8FEE-32796B7CE86B}" destId="{952CE4CC-396E-4E6A-8CB5-7DB54216E9BC}" srcOrd="9" destOrd="0" presId="urn:microsoft.com/office/officeart/2008/layout/LinedList"/>
    <dgm:cxn modelId="{6D6DE492-916D-4B26-883C-B9D243B2B45D}" type="presParOf" srcId="{952CE4CC-396E-4E6A-8CB5-7DB54216E9BC}" destId="{C3EC05D7-0601-457F-B326-1265A39253AB}" srcOrd="0" destOrd="0" presId="urn:microsoft.com/office/officeart/2008/layout/LinedList"/>
    <dgm:cxn modelId="{48BA6CDE-C7EC-444E-981C-A99F75BDEE3A}" type="presParOf" srcId="{952CE4CC-396E-4E6A-8CB5-7DB54216E9BC}" destId="{D5886FE4-956B-46CA-906C-290BD241DF2D}" srcOrd="1" destOrd="0" presId="urn:microsoft.com/office/officeart/2008/layout/LinedList"/>
    <dgm:cxn modelId="{058F1F96-F087-4276-B805-EA9B9D5D81AB}" type="presParOf" srcId="{7AB5C9ED-34D3-402F-8FEE-32796B7CE86B}" destId="{D9B6D2BF-9C48-4FB9-B9A6-1769AE3B1566}" srcOrd="10" destOrd="0" presId="urn:microsoft.com/office/officeart/2008/layout/LinedList"/>
    <dgm:cxn modelId="{8630F1A9-F21C-40BB-9275-CFF1BAFA85AA}" type="presParOf" srcId="{7AB5C9ED-34D3-402F-8FEE-32796B7CE86B}" destId="{0DAED2A0-6E31-4A7D-ACD3-0E4E3FD82859}" srcOrd="11" destOrd="0" presId="urn:microsoft.com/office/officeart/2008/layout/LinedList"/>
    <dgm:cxn modelId="{1D4A866A-9A64-48FF-95EA-5E2151056BF5}" type="presParOf" srcId="{0DAED2A0-6E31-4A7D-ACD3-0E4E3FD82859}" destId="{4A2AA5DE-53F5-414C-A6F9-60FC6851AD48}" srcOrd="0" destOrd="0" presId="urn:microsoft.com/office/officeart/2008/layout/LinedList"/>
    <dgm:cxn modelId="{DC7C8B24-B34D-44FF-BFE1-BD0DF0CD3D76}" type="presParOf" srcId="{0DAED2A0-6E31-4A7D-ACD3-0E4E3FD82859}" destId="{45F2C7EC-D89F-43D5-A93C-D513AE13D89B}" srcOrd="1" destOrd="0" presId="urn:microsoft.com/office/officeart/2008/layout/LinedList"/>
    <dgm:cxn modelId="{3C1C7781-6DB2-428A-8702-A1FA29D40375}" type="presParOf" srcId="{7AB5C9ED-34D3-402F-8FEE-32796B7CE86B}" destId="{1BFB13B0-3580-4A45-A83F-A3D845124387}" srcOrd="12" destOrd="0" presId="urn:microsoft.com/office/officeart/2008/layout/LinedList"/>
    <dgm:cxn modelId="{106E32FA-1736-4618-92D7-BF191990A78B}" type="presParOf" srcId="{7AB5C9ED-34D3-402F-8FEE-32796B7CE86B}" destId="{C278CAE2-964E-4290-BDFF-9432E320542F}" srcOrd="13" destOrd="0" presId="urn:microsoft.com/office/officeart/2008/layout/LinedList"/>
    <dgm:cxn modelId="{DEC1FE65-6330-4663-A9F8-DDD36E0C2C72}" type="presParOf" srcId="{C278CAE2-964E-4290-BDFF-9432E320542F}" destId="{993D64C9-FDBF-4262-BEE5-2BF3FE98091E}" srcOrd="0" destOrd="0" presId="urn:microsoft.com/office/officeart/2008/layout/LinedList"/>
    <dgm:cxn modelId="{96DE54BB-A696-464D-A928-A9F8183B45CE}" type="presParOf" srcId="{C278CAE2-964E-4290-BDFF-9432E320542F}" destId="{8C2F4FAC-909E-4B5A-AA26-386ED2257CAD}" srcOrd="1" destOrd="0" presId="urn:microsoft.com/office/officeart/2008/layout/LinedList"/>
    <dgm:cxn modelId="{67C2CA55-3620-4F7F-A51B-B2A48B0BDA65}" type="presParOf" srcId="{7AB5C9ED-34D3-402F-8FEE-32796B7CE86B}" destId="{B0B1E6E4-6A16-4AEF-9C9A-6AC7E4A7FE56}" srcOrd="14" destOrd="0" presId="urn:microsoft.com/office/officeart/2008/layout/LinedList"/>
    <dgm:cxn modelId="{14B77EC2-22D7-400C-A837-E1A056E88644}" type="presParOf" srcId="{7AB5C9ED-34D3-402F-8FEE-32796B7CE86B}" destId="{F9A391A9-F7A7-4595-ABD7-DAA76BA7215D}" srcOrd="15" destOrd="0" presId="urn:microsoft.com/office/officeart/2008/layout/LinedList"/>
    <dgm:cxn modelId="{4F66040F-1CF0-44A9-A206-E55AAC6CB368}" type="presParOf" srcId="{F9A391A9-F7A7-4595-ABD7-DAA76BA7215D}" destId="{BA6F35A6-479E-467C-BD51-0B2CCB936972}" srcOrd="0" destOrd="0" presId="urn:microsoft.com/office/officeart/2008/layout/LinedList"/>
    <dgm:cxn modelId="{3FB33CE1-EBB0-4F84-B4E4-7BE21711EA76}" type="presParOf" srcId="{F9A391A9-F7A7-4595-ABD7-DAA76BA7215D}" destId="{45ECA045-6C05-4581-91DC-D6255E744109}" srcOrd="1" destOrd="0" presId="urn:microsoft.com/office/officeart/2008/layout/LinedList"/>
    <dgm:cxn modelId="{88FBE540-3087-40B6-89CD-A074C4C77C12}" type="presParOf" srcId="{7AB5C9ED-34D3-402F-8FEE-32796B7CE86B}" destId="{C47D0703-8324-4564-8CEA-6FB62A807A71}" srcOrd="16" destOrd="0" presId="urn:microsoft.com/office/officeart/2008/layout/LinedList"/>
    <dgm:cxn modelId="{4C130E20-A9E9-41EF-8C45-9B792EF1ACF5}" type="presParOf" srcId="{7AB5C9ED-34D3-402F-8FEE-32796B7CE86B}" destId="{EB2377A9-0CB6-4A46-8AA4-F0D40BABE57D}" srcOrd="17" destOrd="0" presId="urn:microsoft.com/office/officeart/2008/layout/LinedList"/>
    <dgm:cxn modelId="{472C421F-2220-4DAE-9DAC-63474EF038B2}" type="presParOf" srcId="{EB2377A9-0CB6-4A46-8AA4-F0D40BABE57D}" destId="{A4DF24F7-5EFB-4A48-BB2F-F3056EB2C219}" srcOrd="0" destOrd="0" presId="urn:microsoft.com/office/officeart/2008/layout/LinedList"/>
    <dgm:cxn modelId="{2FEFC150-EA15-48A5-B764-BAC8C7C6B9E2}" type="presParOf" srcId="{EB2377A9-0CB6-4A46-8AA4-F0D40BABE57D}" destId="{30E1A50B-A5B8-4C53-9E16-660C8B81CB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92D00-6EEC-4895-891A-3C614539E2C2}" type="doc">
      <dgm:prSet loTypeId="urn:microsoft.com/office/officeart/2005/8/layout/default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0B6DFEC7-A6B7-4E9F-8CC3-40300734C4E3}">
      <dgm:prSet/>
      <dgm:spPr/>
      <dgm:t>
        <a:bodyPr/>
        <a:lstStyle/>
        <a:p>
          <a:r>
            <a:rPr lang="es-ES" dirty="0"/>
            <a:t>Gestión de Cuentas</a:t>
          </a:r>
          <a:endParaRPr lang="en-US" dirty="0"/>
        </a:p>
      </dgm:t>
    </dgm:pt>
    <dgm:pt modelId="{F58E2E27-BA81-40CB-AFCA-1764C38C8557}" type="parTrans" cxnId="{CB21997E-3326-4AF2-9D08-44BDBAD544F2}">
      <dgm:prSet/>
      <dgm:spPr/>
      <dgm:t>
        <a:bodyPr/>
        <a:lstStyle/>
        <a:p>
          <a:endParaRPr lang="en-US"/>
        </a:p>
      </dgm:t>
    </dgm:pt>
    <dgm:pt modelId="{3E042E01-615C-4491-890C-935D5B55D338}" type="sibTrans" cxnId="{CB21997E-3326-4AF2-9D08-44BDBAD544F2}">
      <dgm:prSet/>
      <dgm:spPr/>
      <dgm:t>
        <a:bodyPr/>
        <a:lstStyle/>
        <a:p>
          <a:endParaRPr lang="en-US"/>
        </a:p>
      </dgm:t>
    </dgm:pt>
    <dgm:pt modelId="{840F001A-26E9-4C02-9D4F-20CD098F2DD0}">
      <dgm:prSet/>
      <dgm:spPr/>
      <dgm:t>
        <a:bodyPr/>
        <a:lstStyle/>
        <a:p>
          <a:r>
            <a:rPr lang="es-ES" dirty="0"/>
            <a:t>Gestión de Inmuebles</a:t>
          </a:r>
          <a:endParaRPr lang="en-US" dirty="0"/>
        </a:p>
      </dgm:t>
    </dgm:pt>
    <dgm:pt modelId="{AA490468-B22B-4E45-B9EF-7F5B9BBD67B0}" type="parTrans" cxnId="{E1CF9E24-557A-40C1-BBAE-CDE02065444C}">
      <dgm:prSet/>
      <dgm:spPr/>
      <dgm:t>
        <a:bodyPr/>
        <a:lstStyle/>
        <a:p>
          <a:endParaRPr lang="en-US"/>
        </a:p>
      </dgm:t>
    </dgm:pt>
    <dgm:pt modelId="{F6C3DB79-F53B-40EC-BDFC-5BE1F7D6ABA8}" type="sibTrans" cxnId="{E1CF9E24-557A-40C1-BBAE-CDE02065444C}">
      <dgm:prSet/>
      <dgm:spPr/>
      <dgm:t>
        <a:bodyPr/>
        <a:lstStyle/>
        <a:p>
          <a:endParaRPr lang="en-US"/>
        </a:p>
      </dgm:t>
    </dgm:pt>
    <dgm:pt modelId="{2CA69A51-48F5-4157-81E4-EF6D8CEB1714}">
      <dgm:prSet/>
      <dgm:spPr/>
      <dgm:t>
        <a:bodyPr/>
        <a:lstStyle/>
        <a:p>
          <a:r>
            <a:rPr lang="es-ES"/>
            <a:t>Geolocalización</a:t>
          </a:r>
          <a:endParaRPr lang="en-US"/>
        </a:p>
      </dgm:t>
    </dgm:pt>
    <dgm:pt modelId="{57A67C6D-EE4A-4263-8B2E-AAEBCBC09E01}" type="parTrans" cxnId="{7F5420F3-6252-45FB-896D-FF73406E994D}">
      <dgm:prSet/>
      <dgm:spPr/>
      <dgm:t>
        <a:bodyPr/>
        <a:lstStyle/>
        <a:p>
          <a:endParaRPr lang="en-US"/>
        </a:p>
      </dgm:t>
    </dgm:pt>
    <dgm:pt modelId="{4E3A0D67-749F-4812-A167-0B2549C81616}" type="sibTrans" cxnId="{7F5420F3-6252-45FB-896D-FF73406E994D}">
      <dgm:prSet/>
      <dgm:spPr/>
      <dgm:t>
        <a:bodyPr/>
        <a:lstStyle/>
        <a:p>
          <a:endParaRPr lang="en-US"/>
        </a:p>
      </dgm:t>
    </dgm:pt>
    <dgm:pt modelId="{8A1AC3C2-0794-4D32-B310-D51B781E620F}">
      <dgm:prSet/>
      <dgm:spPr/>
      <dgm:t>
        <a:bodyPr/>
        <a:lstStyle/>
        <a:p>
          <a:r>
            <a:rPr lang="es-ES"/>
            <a:t>Canal de Comunicación</a:t>
          </a:r>
          <a:endParaRPr lang="en-US"/>
        </a:p>
      </dgm:t>
    </dgm:pt>
    <dgm:pt modelId="{7E8ED87C-3CB9-474D-95C9-EA2384895E78}" type="parTrans" cxnId="{DFD3DFB4-DC7B-4ED2-926C-3A1730411119}">
      <dgm:prSet/>
      <dgm:spPr/>
      <dgm:t>
        <a:bodyPr/>
        <a:lstStyle/>
        <a:p>
          <a:endParaRPr lang="en-US"/>
        </a:p>
      </dgm:t>
    </dgm:pt>
    <dgm:pt modelId="{32071543-5AE6-4471-B329-71C04849A9D2}" type="sibTrans" cxnId="{DFD3DFB4-DC7B-4ED2-926C-3A1730411119}">
      <dgm:prSet/>
      <dgm:spPr/>
      <dgm:t>
        <a:bodyPr/>
        <a:lstStyle/>
        <a:p>
          <a:endParaRPr lang="en-US"/>
        </a:p>
      </dgm:t>
    </dgm:pt>
    <dgm:pt modelId="{D29B5433-B9D0-40FE-8956-4E2AB3A0180C}">
      <dgm:prSet/>
      <dgm:spPr/>
      <dgm:t>
        <a:bodyPr/>
        <a:lstStyle/>
        <a:p>
          <a:r>
            <a:rPr lang="es-ES"/>
            <a:t>Seguimiento de Precios</a:t>
          </a:r>
          <a:endParaRPr lang="en-US"/>
        </a:p>
      </dgm:t>
    </dgm:pt>
    <dgm:pt modelId="{2875BF13-80A8-4D7F-9EF0-9E62DB4E1BC6}" type="parTrans" cxnId="{89925089-8819-4596-8B2D-F167760B3BED}">
      <dgm:prSet/>
      <dgm:spPr/>
      <dgm:t>
        <a:bodyPr/>
        <a:lstStyle/>
        <a:p>
          <a:endParaRPr lang="en-US"/>
        </a:p>
      </dgm:t>
    </dgm:pt>
    <dgm:pt modelId="{31E19FF6-EED9-4FEC-8820-DCE72F99993E}" type="sibTrans" cxnId="{89925089-8819-4596-8B2D-F167760B3BED}">
      <dgm:prSet/>
      <dgm:spPr/>
      <dgm:t>
        <a:bodyPr/>
        <a:lstStyle/>
        <a:p>
          <a:endParaRPr lang="en-US"/>
        </a:p>
      </dgm:t>
    </dgm:pt>
    <dgm:pt modelId="{F978DC19-BADC-403A-A817-D7BE38CE84DD}" type="pres">
      <dgm:prSet presAssocID="{22692D00-6EEC-4895-891A-3C614539E2C2}" presName="diagram" presStyleCnt="0">
        <dgm:presLayoutVars>
          <dgm:dir/>
          <dgm:resizeHandles val="exact"/>
        </dgm:presLayoutVars>
      </dgm:prSet>
      <dgm:spPr/>
    </dgm:pt>
    <dgm:pt modelId="{EC4E6487-F3C0-41B5-9013-787BBAE7473D}" type="pres">
      <dgm:prSet presAssocID="{0B6DFEC7-A6B7-4E9F-8CC3-40300734C4E3}" presName="node" presStyleLbl="node1" presStyleIdx="0" presStyleCnt="5">
        <dgm:presLayoutVars>
          <dgm:bulletEnabled val="1"/>
        </dgm:presLayoutVars>
      </dgm:prSet>
      <dgm:spPr/>
    </dgm:pt>
    <dgm:pt modelId="{8BF1C4AE-D827-48E9-897E-915498E70FCB}" type="pres">
      <dgm:prSet presAssocID="{3E042E01-615C-4491-890C-935D5B55D338}" presName="sibTrans" presStyleCnt="0"/>
      <dgm:spPr/>
    </dgm:pt>
    <dgm:pt modelId="{94A7F4D2-C9EB-4E1E-A26D-D45736CD25A6}" type="pres">
      <dgm:prSet presAssocID="{840F001A-26E9-4C02-9D4F-20CD098F2DD0}" presName="node" presStyleLbl="node1" presStyleIdx="1" presStyleCnt="5">
        <dgm:presLayoutVars>
          <dgm:bulletEnabled val="1"/>
        </dgm:presLayoutVars>
      </dgm:prSet>
      <dgm:spPr/>
    </dgm:pt>
    <dgm:pt modelId="{683495ED-BFE0-4CA7-B6AA-98E48C6C1803}" type="pres">
      <dgm:prSet presAssocID="{F6C3DB79-F53B-40EC-BDFC-5BE1F7D6ABA8}" presName="sibTrans" presStyleCnt="0"/>
      <dgm:spPr/>
    </dgm:pt>
    <dgm:pt modelId="{39CEA191-701F-4C4B-88D8-05C59169BEBB}" type="pres">
      <dgm:prSet presAssocID="{2CA69A51-48F5-4157-81E4-EF6D8CEB1714}" presName="node" presStyleLbl="node1" presStyleIdx="2" presStyleCnt="5">
        <dgm:presLayoutVars>
          <dgm:bulletEnabled val="1"/>
        </dgm:presLayoutVars>
      </dgm:prSet>
      <dgm:spPr/>
    </dgm:pt>
    <dgm:pt modelId="{415C0650-1FDA-4826-B63C-DFBDF893ED9A}" type="pres">
      <dgm:prSet presAssocID="{4E3A0D67-749F-4812-A167-0B2549C81616}" presName="sibTrans" presStyleCnt="0"/>
      <dgm:spPr/>
    </dgm:pt>
    <dgm:pt modelId="{F3FC4B35-3954-49BB-B172-93B5071E7B91}" type="pres">
      <dgm:prSet presAssocID="{8A1AC3C2-0794-4D32-B310-D51B781E620F}" presName="node" presStyleLbl="node1" presStyleIdx="3" presStyleCnt="5">
        <dgm:presLayoutVars>
          <dgm:bulletEnabled val="1"/>
        </dgm:presLayoutVars>
      </dgm:prSet>
      <dgm:spPr/>
    </dgm:pt>
    <dgm:pt modelId="{18BB632C-CF2D-4C49-AC21-0D733B473FB2}" type="pres">
      <dgm:prSet presAssocID="{32071543-5AE6-4471-B329-71C04849A9D2}" presName="sibTrans" presStyleCnt="0"/>
      <dgm:spPr/>
    </dgm:pt>
    <dgm:pt modelId="{E85729A1-F8F6-4533-A6F1-A8B21D7F2A71}" type="pres">
      <dgm:prSet presAssocID="{D29B5433-B9D0-40FE-8956-4E2AB3A0180C}" presName="node" presStyleLbl="node1" presStyleIdx="4" presStyleCnt="5">
        <dgm:presLayoutVars>
          <dgm:bulletEnabled val="1"/>
        </dgm:presLayoutVars>
      </dgm:prSet>
      <dgm:spPr/>
    </dgm:pt>
  </dgm:ptLst>
  <dgm:cxnLst>
    <dgm:cxn modelId="{B505310A-BF55-4B76-BD07-17E3D864FFFE}" type="presOf" srcId="{2CA69A51-48F5-4157-81E4-EF6D8CEB1714}" destId="{39CEA191-701F-4C4B-88D8-05C59169BEBB}" srcOrd="0" destOrd="0" presId="urn:microsoft.com/office/officeart/2005/8/layout/default"/>
    <dgm:cxn modelId="{E1CF9E24-557A-40C1-BBAE-CDE02065444C}" srcId="{22692D00-6EEC-4895-891A-3C614539E2C2}" destId="{840F001A-26E9-4C02-9D4F-20CD098F2DD0}" srcOrd="1" destOrd="0" parTransId="{AA490468-B22B-4E45-B9EF-7F5B9BBD67B0}" sibTransId="{F6C3DB79-F53B-40EC-BDFC-5BE1F7D6ABA8}"/>
    <dgm:cxn modelId="{79977549-103E-4584-B1E8-48720C53BE69}" type="presOf" srcId="{840F001A-26E9-4C02-9D4F-20CD098F2DD0}" destId="{94A7F4D2-C9EB-4E1E-A26D-D45736CD25A6}" srcOrd="0" destOrd="0" presId="urn:microsoft.com/office/officeart/2005/8/layout/default"/>
    <dgm:cxn modelId="{CB21997E-3326-4AF2-9D08-44BDBAD544F2}" srcId="{22692D00-6EEC-4895-891A-3C614539E2C2}" destId="{0B6DFEC7-A6B7-4E9F-8CC3-40300734C4E3}" srcOrd="0" destOrd="0" parTransId="{F58E2E27-BA81-40CB-AFCA-1764C38C8557}" sibTransId="{3E042E01-615C-4491-890C-935D5B55D338}"/>
    <dgm:cxn modelId="{89925089-8819-4596-8B2D-F167760B3BED}" srcId="{22692D00-6EEC-4895-891A-3C614539E2C2}" destId="{D29B5433-B9D0-40FE-8956-4E2AB3A0180C}" srcOrd="4" destOrd="0" parTransId="{2875BF13-80A8-4D7F-9EF0-9E62DB4E1BC6}" sibTransId="{31E19FF6-EED9-4FEC-8820-DCE72F99993E}"/>
    <dgm:cxn modelId="{ADF11D99-8730-40C6-89C1-FCC5EB969812}" type="presOf" srcId="{22692D00-6EEC-4895-891A-3C614539E2C2}" destId="{F978DC19-BADC-403A-A817-D7BE38CE84DD}" srcOrd="0" destOrd="0" presId="urn:microsoft.com/office/officeart/2005/8/layout/default"/>
    <dgm:cxn modelId="{F670EAAB-E825-460B-85B2-934A7138F66A}" type="presOf" srcId="{0B6DFEC7-A6B7-4E9F-8CC3-40300734C4E3}" destId="{EC4E6487-F3C0-41B5-9013-787BBAE7473D}" srcOrd="0" destOrd="0" presId="urn:microsoft.com/office/officeart/2005/8/layout/default"/>
    <dgm:cxn modelId="{DFD3DFB4-DC7B-4ED2-926C-3A1730411119}" srcId="{22692D00-6EEC-4895-891A-3C614539E2C2}" destId="{8A1AC3C2-0794-4D32-B310-D51B781E620F}" srcOrd="3" destOrd="0" parTransId="{7E8ED87C-3CB9-474D-95C9-EA2384895E78}" sibTransId="{32071543-5AE6-4471-B329-71C04849A9D2}"/>
    <dgm:cxn modelId="{415D46E4-45EF-4139-8629-AE988453964D}" type="presOf" srcId="{8A1AC3C2-0794-4D32-B310-D51B781E620F}" destId="{F3FC4B35-3954-49BB-B172-93B5071E7B91}" srcOrd="0" destOrd="0" presId="urn:microsoft.com/office/officeart/2005/8/layout/default"/>
    <dgm:cxn modelId="{7F5420F3-6252-45FB-896D-FF73406E994D}" srcId="{22692D00-6EEC-4895-891A-3C614539E2C2}" destId="{2CA69A51-48F5-4157-81E4-EF6D8CEB1714}" srcOrd="2" destOrd="0" parTransId="{57A67C6D-EE4A-4263-8B2E-AAEBCBC09E01}" sibTransId="{4E3A0D67-749F-4812-A167-0B2549C81616}"/>
    <dgm:cxn modelId="{D7438DF8-CD29-4BDE-AE07-9BBCA2B3936D}" type="presOf" srcId="{D29B5433-B9D0-40FE-8956-4E2AB3A0180C}" destId="{E85729A1-F8F6-4533-A6F1-A8B21D7F2A71}" srcOrd="0" destOrd="0" presId="urn:microsoft.com/office/officeart/2005/8/layout/default"/>
    <dgm:cxn modelId="{4D44E29E-36BC-4522-A6F7-76CF80BADABC}" type="presParOf" srcId="{F978DC19-BADC-403A-A817-D7BE38CE84DD}" destId="{EC4E6487-F3C0-41B5-9013-787BBAE7473D}" srcOrd="0" destOrd="0" presId="urn:microsoft.com/office/officeart/2005/8/layout/default"/>
    <dgm:cxn modelId="{CAB9517F-AC85-4049-A77D-6B04D7DDEC91}" type="presParOf" srcId="{F978DC19-BADC-403A-A817-D7BE38CE84DD}" destId="{8BF1C4AE-D827-48E9-897E-915498E70FCB}" srcOrd="1" destOrd="0" presId="urn:microsoft.com/office/officeart/2005/8/layout/default"/>
    <dgm:cxn modelId="{94FD9AFA-0C2A-4AC2-8CC1-13B8E03859E9}" type="presParOf" srcId="{F978DC19-BADC-403A-A817-D7BE38CE84DD}" destId="{94A7F4D2-C9EB-4E1E-A26D-D45736CD25A6}" srcOrd="2" destOrd="0" presId="urn:microsoft.com/office/officeart/2005/8/layout/default"/>
    <dgm:cxn modelId="{8C43EE97-33DE-4E75-8697-4F9E7D50F7E5}" type="presParOf" srcId="{F978DC19-BADC-403A-A817-D7BE38CE84DD}" destId="{683495ED-BFE0-4CA7-B6AA-98E48C6C1803}" srcOrd="3" destOrd="0" presId="urn:microsoft.com/office/officeart/2005/8/layout/default"/>
    <dgm:cxn modelId="{9B8B7838-1EDB-4568-BD22-226396608779}" type="presParOf" srcId="{F978DC19-BADC-403A-A817-D7BE38CE84DD}" destId="{39CEA191-701F-4C4B-88D8-05C59169BEBB}" srcOrd="4" destOrd="0" presId="urn:microsoft.com/office/officeart/2005/8/layout/default"/>
    <dgm:cxn modelId="{165E457A-7E00-4666-91A4-8BB3333BE7D2}" type="presParOf" srcId="{F978DC19-BADC-403A-A817-D7BE38CE84DD}" destId="{415C0650-1FDA-4826-B63C-DFBDF893ED9A}" srcOrd="5" destOrd="0" presId="urn:microsoft.com/office/officeart/2005/8/layout/default"/>
    <dgm:cxn modelId="{4FF593AF-B4B7-4B81-B8E2-9BC61BE356C5}" type="presParOf" srcId="{F978DC19-BADC-403A-A817-D7BE38CE84DD}" destId="{F3FC4B35-3954-49BB-B172-93B5071E7B91}" srcOrd="6" destOrd="0" presId="urn:microsoft.com/office/officeart/2005/8/layout/default"/>
    <dgm:cxn modelId="{FFFEEC54-9BDF-4F0D-97AC-CF56ABDD00D7}" type="presParOf" srcId="{F978DC19-BADC-403A-A817-D7BE38CE84DD}" destId="{18BB632C-CF2D-4C49-AC21-0D733B473FB2}" srcOrd="7" destOrd="0" presId="urn:microsoft.com/office/officeart/2005/8/layout/default"/>
    <dgm:cxn modelId="{325A63D1-4BF4-4D5A-A9CD-AC4FAAD249E1}" type="presParOf" srcId="{F978DC19-BADC-403A-A817-D7BE38CE84DD}" destId="{E85729A1-F8F6-4533-A6F1-A8B21D7F2A7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9A2349-F150-4E91-86B2-B4C6BEC61287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s-ES"/>
        </a:p>
      </dgm:t>
    </dgm:pt>
    <dgm:pt modelId="{515AF577-5E4B-4925-B3E1-E6EB927781C2}">
      <dgm:prSet/>
      <dgm:spPr/>
      <dgm:t>
        <a:bodyPr/>
        <a:lstStyle/>
        <a:p>
          <a:r>
            <a:rPr lang="es-ES" baseline="0" dirty="0"/>
            <a:t>Pruebas Automáticas</a:t>
          </a:r>
          <a:endParaRPr lang="es-ES" dirty="0"/>
        </a:p>
      </dgm:t>
    </dgm:pt>
    <dgm:pt modelId="{9A5FB5AC-A108-485C-A2B9-E06A3F903AF6}" type="parTrans" cxnId="{6D3DCDD5-9F69-4037-8843-B5BDA07E6CAA}">
      <dgm:prSet/>
      <dgm:spPr/>
      <dgm:t>
        <a:bodyPr/>
        <a:lstStyle/>
        <a:p>
          <a:endParaRPr lang="es-ES"/>
        </a:p>
      </dgm:t>
    </dgm:pt>
    <dgm:pt modelId="{7A3C1630-433B-4FA0-90D6-CD8B6187C64F}" type="sibTrans" cxnId="{6D3DCDD5-9F69-4037-8843-B5BDA07E6CAA}">
      <dgm:prSet/>
      <dgm:spPr/>
      <dgm:t>
        <a:bodyPr/>
        <a:lstStyle/>
        <a:p>
          <a:endParaRPr lang="es-ES"/>
        </a:p>
      </dgm:t>
    </dgm:pt>
    <dgm:pt modelId="{183BFC72-B71D-411E-9ABD-650A9C937F14}">
      <dgm:prSet/>
      <dgm:spPr/>
      <dgm:t>
        <a:bodyPr/>
        <a:lstStyle/>
        <a:p>
          <a:endParaRPr lang="es-ES" dirty="0"/>
        </a:p>
      </dgm:t>
    </dgm:pt>
    <dgm:pt modelId="{E226E165-89E7-425C-92F6-16DE57024E20}" type="parTrans" cxnId="{D79C090F-4790-4AAD-9A49-6ACC2AB7EA8C}">
      <dgm:prSet/>
      <dgm:spPr/>
      <dgm:t>
        <a:bodyPr/>
        <a:lstStyle/>
        <a:p>
          <a:endParaRPr lang="es-ES"/>
        </a:p>
      </dgm:t>
    </dgm:pt>
    <dgm:pt modelId="{59DBED40-2DA6-42EB-9983-FE79E783F2C7}" type="sibTrans" cxnId="{D79C090F-4790-4AAD-9A49-6ACC2AB7EA8C}">
      <dgm:prSet/>
      <dgm:spPr/>
      <dgm:t>
        <a:bodyPr/>
        <a:lstStyle/>
        <a:p>
          <a:endParaRPr lang="es-ES"/>
        </a:p>
      </dgm:t>
    </dgm:pt>
    <dgm:pt modelId="{12018E86-BD6A-40E7-9D2D-67A0B3919548}">
      <dgm:prSet/>
      <dgm:spPr/>
      <dgm:t>
        <a:bodyPr/>
        <a:lstStyle/>
        <a:p>
          <a:r>
            <a:rPr lang="es-ES" baseline="0"/>
            <a:t>Pruemas Manuales </a:t>
          </a:r>
          <a:endParaRPr lang="es-ES"/>
        </a:p>
      </dgm:t>
    </dgm:pt>
    <dgm:pt modelId="{39EC2518-F2A3-4466-8832-043B2B197363}" type="parTrans" cxnId="{8CCBB40F-191E-458F-B1A4-3705169B5A7A}">
      <dgm:prSet/>
      <dgm:spPr/>
      <dgm:t>
        <a:bodyPr/>
        <a:lstStyle/>
        <a:p>
          <a:endParaRPr lang="es-ES"/>
        </a:p>
      </dgm:t>
    </dgm:pt>
    <dgm:pt modelId="{AF22864C-2E4B-4551-8DA8-4E3F3C8E8F48}" type="sibTrans" cxnId="{8CCBB40F-191E-458F-B1A4-3705169B5A7A}">
      <dgm:prSet/>
      <dgm:spPr/>
      <dgm:t>
        <a:bodyPr/>
        <a:lstStyle/>
        <a:p>
          <a:endParaRPr lang="es-ES"/>
        </a:p>
      </dgm:t>
    </dgm:pt>
    <dgm:pt modelId="{0C5BF695-DC00-44E4-852C-043EF048CAA6}">
      <dgm:prSet/>
      <dgm:spPr/>
      <dgm:t>
        <a:bodyPr/>
        <a:lstStyle/>
        <a:p>
          <a:endParaRPr lang="es-ES" dirty="0"/>
        </a:p>
      </dgm:t>
    </dgm:pt>
    <dgm:pt modelId="{B933A787-46D7-4A09-B5DF-CDBA4669EF91}" type="parTrans" cxnId="{6D9D569F-5A07-4544-B735-B6D7FC5D907F}">
      <dgm:prSet/>
      <dgm:spPr/>
      <dgm:t>
        <a:bodyPr/>
        <a:lstStyle/>
        <a:p>
          <a:endParaRPr lang="es-ES"/>
        </a:p>
      </dgm:t>
    </dgm:pt>
    <dgm:pt modelId="{2A3BDA9F-C95F-4209-8954-67203B68E81A}" type="sibTrans" cxnId="{6D9D569F-5A07-4544-B735-B6D7FC5D907F}">
      <dgm:prSet/>
      <dgm:spPr/>
      <dgm:t>
        <a:bodyPr/>
        <a:lstStyle/>
        <a:p>
          <a:endParaRPr lang="es-ES"/>
        </a:p>
      </dgm:t>
    </dgm:pt>
    <dgm:pt modelId="{707DE1AB-CB4F-4877-98E7-1202738EACA4}" type="pres">
      <dgm:prSet presAssocID="{D09A2349-F150-4E91-86B2-B4C6BEC61287}" presName="Name0" presStyleCnt="0">
        <dgm:presLayoutVars>
          <dgm:dir/>
          <dgm:animLvl val="lvl"/>
          <dgm:resizeHandles val="exact"/>
        </dgm:presLayoutVars>
      </dgm:prSet>
      <dgm:spPr/>
    </dgm:pt>
    <dgm:pt modelId="{5F4B862C-A7B7-485A-8947-8ABAF65A8814}" type="pres">
      <dgm:prSet presAssocID="{515AF577-5E4B-4925-B3E1-E6EB927781C2}" presName="composite" presStyleCnt="0"/>
      <dgm:spPr/>
    </dgm:pt>
    <dgm:pt modelId="{437D4A9F-AFC0-4775-8882-D1DF870D3673}" type="pres">
      <dgm:prSet presAssocID="{515AF577-5E4B-4925-B3E1-E6EB927781C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D39185A-CD2D-47C2-BD93-7AE72DAF39F8}" type="pres">
      <dgm:prSet presAssocID="{515AF577-5E4B-4925-B3E1-E6EB927781C2}" presName="desTx" presStyleLbl="alignAccFollowNode1" presStyleIdx="0" presStyleCnt="2">
        <dgm:presLayoutVars>
          <dgm:bulletEnabled val="1"/>
        </dgm:presLayoutVars>
      </dgm:prSet>
      <dgm:spPr/>
    </dgm:pt>
    <dgm:pt modelId="{AE6AE999-5FC4-4A8A-80B6-760EDC5D9F76}" type="pres">
      <dgm:prSet presAssocID="{7A3C1630-433B-4FA0-90D6-CD8B6187C64F}" presName="space" presStyleCnt="0"/>
      <dgm:spPr/>
    </dgm:pt>
    <dgm:pt modelId="{7C06EE0A-178E-4D09-97AD-345B6D3AD12A}" type="pres">
      <dgm:prSet presAssocID="{12018E86-BD6A-40E7-9D2D-67A0B3919548}" presName="composite" presStyleCnt="0"/>
      <dgm:spPr/>
    </dgm:pt>
    <dgm:pt modelId="{FFCFE6E0-B075-49F1-9BD6-4E46A37AD687}" type="pres">
      <dgm:prSet presAssocID="{12018E86-BD6A-40E7-9D2D-67A0B391954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D855109-3C83-430C-A1DC-3CEC7689B014}" type="pres">
      <dgm:prSet presAssocID="{12018E86-BD6A-40E7-9D2D-67A0B391954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85DA901-D457-4189-A24B-D2DCB03317DF}" type="presOf" srcId="{12018E86-BD6A-40E7-9D2D-67A0B3919548}" destId="{FFCFE6E0-B075-49F1-9BD6-4E46A37AD687}" srcOrd="0" destOrd="0" presId="urn:microsoft.com/office/officeart/2005/8/layout/hList1"/>
    <dgm:cxn modelId="{D79C090F-4790-4AAD-9A49-6ACC2AB7EA8C}" srcId="{515AF577-5E4B-4925-B3E1-E6EB927781C2}" destId="{183BFC72-B71D-411E-9ABD-650A9C937F14}" srcOrd="0" destOrd="0" parTransId="{E226E165-89E7-425C-92F6-16DE57024E20}" sibTransId="{59DBED40-2DA6-42EB-9983-FE79E783F2C7}"/>
    <dgm:cxn modelId="{8CCBB40F-191E-458F-B1A4-3705169B5A7A}" srcId="{D09A2349-F150-4E91-86B2-B4C6BEC61287}" destId="{12018E86-BD6A-40E7-9D2D-67A0B3919548}" srcOrd="1" destOrd="0" parTransId="{39EC2518-F2A3-4466-8832-043B2B197363}" sibTransId="{AF22864C-2E4B-4551-8DA8-4E3F3C8E8F48}"/>
    <dgm:cxn modelId="{33772D10-2520-4E93-A259-1B42BA2C3E21}" type="presOf" srcId="{183BFC72-B71D-411E-9ABD-650A9C937F14}" destId="{1D39185A-CD2D-47C2-BD93-7AE72DAF39F8}" srcOrd="0" destOrd="0" presId="urn:microsoft.com/office/officeart/2005/8/layout/hList1"/>
    <dgm:cxn modelId="{6D9D569F-5A07-4544-B735-B6D7FC5D907F}" srcId="{12018E86-BD6A-40E7-9D2D-67A0B3919548}" destId="{0C5BF695-DC00-44E4-852C-043EF048CAA6}" srcOrd="0" destOrd="0" parTransId="{B933A787-46D7-4A09-B5DF-CDBA4669EF91}" sibTransId="{2A3BDA9F-C95F-4209-8954-67203B68E81A}"/>
    <dgm:cxn modelId="{A43544B4-49A0-4794-AFAA-319097E9DEA5}" type="presOf" srcId="{0C5BF695-DC00-44E4-852C-043EF048CAA6}" destId="{5D855109-3C83-430C-A1DC-3CEC7689B014}" srcOrd="0" destOrd="0" presId="urn:microsoft.com/office/officeart/2005/8/layout/hList1"/>
    <dgm:cxn modelId="{6D3DCDD5-9F69-4037-8843-B5BDA07E6CAA}" srcId="{D09A2349-F150-4E91-86B2-B4C6BEC61287}" destId="{515AF577-5E4B-4925-B3E1-E6EB927781C2}" srcOrd="0" destOrd="0" parTransId="{9A5FB5AC-A108-485C-A2B9-E06A3F903AF6}" sibTransId="{7A3C1630-433B-4FA0-90D6-CD8B6187C64F}"/>
    <dgm:cxn modelId="{22EF39DA-7A67-42A0-8CE1-8C9A019EBBCD}" type="presOf" srcId="{515AF577-5E4B-4925-B3E1-E6EB927781C2}" destId="{437D4A9F-AFC0-4775-8882-D1DF870D3673}" srcOrd="0" destOrd="0" presId="urn:microsoft.com/office/officeart/2005/8/layout/hList1"/>
    <dgm:cxn modelId="{0AA6CCE0-7539-44EF-B968-F860999E6D3A}" type="presOf" srcId="{D09A2349-F150-4E91-86B2-B4C6BEC61287}" destId="{707DE1AB-CB4F-4877-98E7-1202738EACA4}" srcOrd="0" destOrd="0" presId="urn:microsoft.com/office/officeart/2005/8/layout/hList1"/>
    <dgm:cxn modelId="{ED35EB17-1582-45E6-847A-560C4C87966F}" type="presParOf" srcId="{707DE1AB-CB4F-4877-98E7-1202738EACA4}" destId="{5F4B862C-A7B7-485A-8947-8ABAF65A8814}" srcOrd="0" destOrd="0" presId="urn:microsoft.com/office/officeart/2005/8/layout/hList1"/>
    <dgm:cxn modelId="{9F652335-F48F-4A42-8A68-6D1E25DF5D46}" type="presParOf" srcId="{5F4B862C-A7B7-485A-8947-8ABAF65A8814}" destId="{437D4A9F-AFC0-4775-8882-D1DF870D3673}" srcOrd="0" destOrd="0" presId="urn:microsoft.com/office/officeart/2005/8/layout/hList1"/>
    <dgm:cxn modelId="{7FC40363-1512-4B15-9BF3-F9A535F1B60F}" type="presParOf" srcId="{5F4B862C-A7B7-485A-8947-8ABAF65A8814}" destId="{1D39185A-CD2D-47C2-BD93-7AE72DAF39F8}" srcOrd="1" destOrd="0" presId="urn:microsoft.com/office/officeart/2005/8/layout/hList1"/>
    <dgm:cxn modelId="{D739CFB1-23BA-4887-B4A4-50385C8702F1}" type="presParOf" srcId="{707DE1AB-CB4F-4877-98E7-1202738EACA4}" destId="{AE6AE999-5FC4-4A8A-80B6-760EDC5D9F76}" srcOrd="1" destOrd="0" presId="urn:microsoft.com/office/officeart/2005/8/layout/hList1"/>
    <dgm:cxn modelId="{C1667F24-CFBC-4B98-93BB-A863C519ABA7}" type="presParOf" srcId="{707DE1AB-CB4F-4877-98E7-1202738EACA4}" destId="{7C06EE0A-178E-4D09-97AD-345B6D3AD12A}" srcOrd="2" destOrd="0" presId="urn:microsoft.com/office/officeart/2005/8/layout/hList1"/>
    <dgm:cxn modelId="{DBAB3861-749E-4F11-B4C6-B5556AB78B19}" type="presParOf" srcId="{7C06EE0A-178E-4D09-97AD-345B6D3AD12A}" destId="{FFCFE6E0-B075-49F1-9BD6-4E46A37AD687}" srcOrd="0" destOrd="0" presId="urn:microsoft.com/office/officeart/2005/8/layout/hList1"/>
    <dgm:cxn modelId="{B6B307F8-3C29-494B-B17D-EB39B0AAF4DF}" type="presParOf" srcId="{7C06EE0A-178E-4D09-97AD-345B6D3AD12A}" destId="{5D855109-3C83-430C-A1DC-3CEC7689B0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0833C-7E04-4D0F-BBD4-10B43CB984D3}" type="doc">
      <dgm:prSet loTypeId="urn:microsoft.com/office/officeart/2005/8/layout/hierarchy3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9A7A786-E7A6-4D67-AA14-57D6234B048E}">
      <dgm:prSet/>
      <dgm:spPr/>
      <dgm:t>
        <a:bodyPr/>
        <a:lstStyle/>
        <a:p>
          <a:r>
            <a:rPr lang="es-ES" baseline="0"/>
            <a:t>Módulo Agentes</a:t>
          </a:r>
          <a:endParaRPr lang="en-US"/>
        </a:p>
      </dgm:t>
    </dgm:pt>
    <dgm:pt modelId="{C7C9E299-6566-425F-B94C-3DCDCA337CF5}" type="parTrans" cxnId="{F52696E2-BD42-4E1B-8792-B486A31AD99C}">
      <dgm:prSet/>
      <dgm:spPr/>
      <dgm:t>
        <a:bodyPr/>
        <a:lstStyle/>
        <a:p>
          <a:endParaRPr lang="en-US"/>
        </a:p>
      </dgm:t>
    </dgm:pt>
    <dgm:pt modelId="{6CC415C4-2A25-4C53-A994-AF18E0C3D09C}" type="sibTrans" cxnId="{F52696E2-BD42-4E1B-8792-B486A31AD99C}">
      <dgm:prSet/>
      <dgm:spPr/>
      <dgm:t>
        <a:bodyPr/>
        <a:lstStyle/>
        <a:p>
          <a:endParaRPr lang="en-US"/>
        </a:p>
      </dgm:t>
    </dgm:pt>
    <dgm:pt modelId="{B664FBAE-F235-4174-A62B-E58F851EBB6F}">
      <dgm:prSet/>
      <dgm:spPr/>
      <dgm:t>
        <a:bodyPr/>
        <a:lstStyle/>
        <a:p>
          <a:r>
            <a:rPr lang="es-ES" i="1" baseline="0"/>
            <a:t>0,007 segs</a:t>
          </a:r>
          <a:endParaRPr lang="en-US"/>
        </a:p>
      </dgm:t>
    </dgm:pt>
    <dgm:pt modelId="{69473463-2AC7-4326-BFA3-AB45504C8447}" type="parTrans" cxnId="{A21564B5-2D7B-494C-A9FD-C11678A604FB}">
      <dgm:prSet/>
      <dgm:spPr/>
      <dgm:t>
        <a:bodyPr/>
        <a:lstStyle/>
        <a:p>
          <a:endParaRPr lang="en-US"/>
        </a:p>
      </dgm:t>
    </dgm:pt>
    <dgm:pt modelId="{4B21DE51-921E-49D3-B043-F8718CC5F8FF}" type="sibTrans" cxnId="{A21564B5-2D7B-494C-A9FD-C11678A604FB}">
      <dgm:prSet/>
      <dgm:spPr/>
      <dgm:t>
        <a:bodyPr/>
        <a:lstStyle/>
        <a:p>
          <a:endParaRPr lang="en-US"/>
        </a:p>
      </dgm:t>
    </dgm:pt>
    <dgm:pt modelId="{916F2653-4CC5-44C9-A1DD-16996E3A440E}">
      <dgm:prSet/>
      <dgm:spPr/>
      <dgm:t>
        <a:bodyPr/>
        <a:lstStyle/>
        <a:p>
          <a:r>
            <a:rPr lang="es-ES" baseline="0"/>
            <a:t>Módulo Conversations</a:t>
          </a:r>
          <a:endParaRPr lang="en-US"/>
        </a:p>
      </dgm:t>
    </dgm:pt>
    <dgm:pt modelId="{4E94F26B-6684-47F0-BE56-8AE77519CB8D}" type="parTrans" cxnId="{8703A863-C81C-49C7-A5FC-887A89737E1D}">
      <dgm:prSet/>
      <dgm:spPr/>
      <dgm:t>
        <a:bodyPr/>
        <a:lstStyle/>
        <a:p>
          <a:endParaRPr lang="en-US"/>
        </a:p>
      </dgm:t>
    </dgm:pt>
    <dgm:pt modelId="{71AB9D3F-E7F1-407C-8578-A755927065DB}" type="sibTrans" cxnId="{8703A863-C81C-49C7-A5FC-887A89737E1D}">
      <dgm:prSet/>
      <dgm:spPr/>
      <dgm:t>
        <a:bodyPr/>
        <a:lstStyle/>
        <a:p>
          <a:endParaRPr lang="en-US"/>
        </a:p>
      </dgm:t>
    </dgm:pt>
    <dgm:pt modelId="{D650B387-326A-4E50-A1FC-E93207BE7ADB}">
      <dgm:prSet/>
      <dgm:spPr/>
      <dgm:t>
        <a:bodyPr/>
        <a:lstStyle/>
        <a:p>
          <a:r>
            <a:rPr lang="es-ES" i="1" baseline="0"/>
            <a:t>0,006 segs</a:t>
          </a:r>
          <a:endParaRPr lang="en-US"/>
        </a:p>
      </dgm:t>
    </dgm:pt>
    <dgm:pt modelId="{D3060D4F-4A07-4581-A6F4-F0666F951A1C}" type="parTrans" cxnId="{AC487A67-736D-458E-9AC4-2CF41F5D4A79}">
      <dgm:prSet/>
      <dgm:spPr/>
      <dgm:t>
        <a:bodyPr/>
        <a:lstStyle/>
        <a:p>
          <a:endParaRPr lang="en-US"/>
        </a:p>
      </dgm:t>
    </dgm:pt>
    <dgm:pt modelId="{6222E288-05C6-41E9-B3C0-5A9F400B9716}" type="sibTrans" cxnId="{AC487A67-736D-458E-9AC4-2CF41F5D4A79}">
      <dgm:prSet/>
      <dgm:spPr/>
      <dgm:t>
        <a:bodyPr/>
        <a:lstStyle/>
        <a:p>
          <a:endParaRPr lang="en-US"/>
        </a:p>
      </dgm:t>
    </dgm:pt>
    <dgm:pt modelId="{4AA2F6D6-B374-4C59-A825-4328257E56B4}">
      <dgm:prSet/>
      <dgm:spPr/>
      <dgm:t>
        <a:bodyPr/>
        <a:lstStyle/>
        <a:p>
          <a:r>
            <a:rPr lang="es-ES" baseline="0"/>
            <a:t>Módulo Properties</a:t>
          </a:r>
          <a:endParaRPr lang="en-US"/>
        </a:p>
      </dgm:t>
    </dgm:pt>
    <dgm:pt modelId="{B0F345B9-42D8-4E4A-B90E-9AA61BBF7107}" type="parTrans" cxnId="{65611A24-DE5F-4E22-B350-5E792F49B537}">
      <dgm:prSet/>
      <dgm:spPr/>
      <dgm:t>
        <a:bodyPr/>
        <a:lstStyle/>
        <a:p>
          <a:endParaRPr lang="en-US"/>
        </a:p>
      </dgm:t>
    </dgm:pt>
    <dgm:pt modelId="{388A25C7-5D60-4892-996E-258BCD1996E2}" type="sibTrans" cxnId="{65611A24-DE5F-4E22-B350-5E792F49B537}">
      <dgm:prSet/>
      <dgm:spPr/>
      <dgm:t>
        <a:bodyPr/>
        <a:lstStyle/>
        <a:p>
          <a:endParaRPr lang="en-US"/>
        </a:p>
      </dgm:t>
    </dgm:pt>
    <dgm:pt modelId="{F6AE01A9-0314-4684-A626-7B77B594BB7E}">
      <dgm:prSet/>
      <dgm:spPr/>
      <dgm:t>
        <a:bodyPr/>
        <a:lstStyle/>
        <a:p>
          <a:r>
            <a:rPr lang="es-ES" i="1" baseline="0"/>
            <a:t>0,1 segs</a:t>
          </a:r>
          <a:endParaRPr lang="en-US"/>
        </a:p>
      </dgm:t>
    </dgm:pt>
    <dgm:pt modelId="{86A974E5-D114-45B5-A0B5-B05EAAD9C125}" type="parTrans" cxnId="{ACDD95DB-F6D3-41CE-BEE2-ED304321B157}">
      <dgm:prSet/>
      <dgm:spPr/>
      <dgm:t>
        <a:bodyPr/>
        <a:lstStyle/>
        <a:p>
          <a:endParaRPr lang="en-US"/>
        </a:p>
      </dgm:t>
    </dgm:pt>
    <dgm:pt modelId="{420DA2CA-4E3A-497C-B5A5-F3D3C59E0A12}" type="sibTrans" cxnId="{ACDD95DB-F6D3-41CE-BEE2-ED304321B157}">
      <dgm:prSet/>
      <dgm:spPr/>
      <dgm:t>
        <a:bodyPr/>
        <a:lstStyle/>
        <a:p>
          <a:endParaRPr lang="en-US"/>
        </a:p>
      </dgm:t>
    </dgm:pt>
    <dgm:pt modelId="{7F6A9D4F-3189-4D3D-84E4-763D3DDBD475}">
      <dgm:prSet/>
      <dgm:spPr/>
      <dgm:t>
        <a:bodyPr/>
        <a:lstStyle/>
        <a:p>
          <a:r>
            <a:rPr lang="es-ES" baseline="0"/>
            <a:t>Módulo System</a:t>
          </a:r>
          <a:endParaRPr lang="en-US"/>
        </a:p>
      </dgm:t>
    </dgm:pt>
    <dgm:pt modelId="{7A9FAE5B-5882-452B-B7FE-8E6EA20CC842}" type="parTrans" cxnId="{29D614C3-DDCF-49BE-AFD7-0739137F24C7}">
      <dgm:prSet/>
      <dgm:spPr/>
      <dgm:t>
        <a:bodyPr/>
        <a:lstStyle/>
        <a:p>
          <a:endParaRPr lang="en-US"/>
        </a:p>
      </dgm:t>
    </dgm:pt>
    <dgm:pt modelId="{696EBEBA-EAA4-4F1B-8F8D-724C128C21D9}" type="sibTrans" cxnId="{29D614C3-DDCF-49BE-AFD7-0739137F24C7}">
      <dgm:prSet/>
      <dgm:spPr/>
      <dgm:t>
        <a:bodyPr/>
        <a:lstStyle/>
        <a:p>
          <a:endParaRPr lang="en-US"/>
        </a:p>
      </dgm:t>
    </dgm:pt>
    <dgm:pt modelId="{DC014639-F6CB-4137-B86D-360B7C8B9A38}">
      <dgm:prSet/>
      <dgm:spPr/>
      <dgm:t>
        <a:bodyPr/>
        <a:lstStyle/>
        <a:p>
          <a:r>
            <a:rPr lang="es-ES" i="1" baseline="0"/>
            <a:t>0,004 segs</a:t>
          </a:r>
          <a:endParaRPr lang="en-US"/>
        </a:p>
      </dgm:t>
    </dgm:pt>
    <dgm:pt modelId="{457479B7-CCEB-405F-8E3F-F9EF2B4A8A2F}" type="parTrans" cxnId="{2D037EE1-D452-4461-965A-21B8BEE8148D}">
      <dgm:prSet/>
      <dgm:spPr/>
      <dgm:t>
        <a:bodyPr/>
        <a:lstStyle/>
        <a:p>
          <a:endParaRPr lang="en-US"/>
        </a:p>
      </dgm:t>
    </dgm:pt>
    <dgm:pt modelId="{5E83D5EE-74F1-4791-BE0B-A44AC739D227}" type="sibTrans" cxnId="{2D037EE1-D452-4461-965A-21B8BEE8148D}">
      <dgm:prSet/>
      <dgm:spPr/>
      <dgm:t>
        <a:bodyPr/>
        <a:lstStyle/>
        <a:p>
          <a:endParaRPr lang="en-US"/>
        </a:p>
      </dgm:t>
    </dgm:pt>
    <dgm:pt modelId="{BB9C72D7-995C-432F-8301-100AFBC28241}">
      <dgm:prSet/>
      <dgm:spPr/>
      <dgm:t>
        <a:bodyPr/>
        <a:lstStyle/>
        <a:p>
          <a:r>
            <a:rPr lang="es-ES" baseline="0"/>
            <a:t>Módulo Users</a:t>
          </a:r>
          <a:endParaRPr lang="en-US"/>
        </a:p>
      </dgm:t>
    </dgm:pt>
    <dgm:pt modelId="{2AEE4E03-BA39-4CA7-BEE9-5217B9974F72}" type="parTrans" cxnId="{31C85BCE-ABBA-4C91-8631-51172960E3E9}">
      <dgm:prSet/>
      <dgm:spPr/>
      <dgm:t>
        <a:bodyPr/>
        <a:lstStyle/>
        <a:p>
          <a:endParaRPr lang="en-US"/>
        </a:p>
      </dgm:t>
    </dgm:pt>
    <dgm:pt modelId="{40CDDE46-B31C-4205-9F1E-0CB8B0A488ED}" type="sibTrans" cxnId="{31C85BCE-ABBA-4C91-8631-51172960E3E9}">
      <dgm:prSet/>
      <dgm:spPr/>
      <dgm:t>
        <a:bodyPr/>
        <a:lstStyle/>
        <a:p>
          <a:endParaRPr lang="en-US"/>
        </a:p>
      </dgm:t>
    </dgm:pt>
    <dgm:pt modelId="{CDE7E833-3171-4F86-9177-3F5F1A2DE5BE}">
      <dgm:prSet/>
      <dgm:spPr/>
      <dgm:t>
        <a:bodyPr/>
        <a:lstStyle/>
        <a:p>
          <a:r>
            <a:rPr lang="es-ES" i="1" baseline="0"/>
            <a:t>0,01 segs</a:t>
          </a:r>
          <a:endParaRPr lang="en-US"/>
        </a:p>
      </dgm:t>
    </dgm:pt>
    <dgm:pt modelId="{6AE8F899-95CC-497D-AFB1-B188E2CE8D04}" type="parTrans" cxnId="{ABBE0240-734D-49FF-AD1B-0902508DAF07}">
      <dgm:prSet/>
      <dgm:spPr/>
      <dgm:t>
        <a:bodyPr/>
        <a:lstStyle/>
        <a:p>
          <a:endParaRPr lang="en-US"/>
        </a:p>
      </dgm:t>
    </dgm:pt>
    <dgm:pt modelId="{80F3081C-B0B2-4920-BC03-623CFEA2E7B1}" type="sibTrans" cxnId="{ABBE0240-734D-49FF-AD1B-0902508DAF07}">
      <dgm:prSet/>
      <dgm:spPr/>
      <dgm:t>
        <a:bodyPr/>
        <a:lstStyle/>
        <a:p>
          <a:endParaRPr lang="en-US"/>
        </a:p>
      </dgm:t>
    </dgm:pt>
    <dgm:pt modelId="{C66A1DD5-88C2-4C88-BAA0-5704CFFBDC6C}">
      <dgm:prSet/>
      <dgm:spPr/>
      <dgm:t>
        <a:bodyPr/>
        <a:lstStyle/>
        <a:p>
          <a:r>
            <a:rPr lang="es-ES" baseline="0"/>
            <a:t>Módulo Wishes</a:t>
          </a:r>
          <a:endParaRPr lang="en-US"/>
        </a:p>
      </dgm:t>
    </dgm:pt>
    <dgm:pt modelId="{39DAFF4B-8261-41A4-BC54-BC0CA2FE6D2E}" type="parTrans" cxnId="{B9BF018F-0B2A-4A26-AB17-0672EDB86716}">
      <dgm:prSet/>
      <dgm:spPr/>
      <dgm:t>
        <a:bodyPr/>
        <a:lstStyle/>
        <a:p>
          <a:endParaRPr lang="en-US"/>
        </a:p>
      </dgm:t>
    </dgm:pt>
    <dgm:pt modelId="{07F2A590-FF94-4F86-8B40-5B9F4C11D957}" type="sibTrans" cxnId="{B9BF018F-0B2A-4A26-AB17-0672EDB86716}">
      <dgm:prSet/>
      <dgm:spPr/>
      <dgm:t>
        <a:bodyPr/>
        <a:lstStyle/>
        <a:p>
          <a:endParaRPr lang="en-US"/>
        </a:p>
      </dgm:t>
    </dgm:pt>
    <dgm:pt modelId="{BBD5564D-C9BE-4D4E-9C03-364E2B26D9C6}">
      <dgm:prSet/>
      <dgm:spPr/>
      <dgm:t>
        <a:bodyPr/>
        <a:lstStyle/>
        <a:p>
          <a:r>
            <a:rPr lang="es-ES" i="1" baseline="0"/>
            <a:t>0,003 segs</a:t>
          </a:r>
          <a:endParaRPr lang="en-US"/>
        </a:p>
      </dgm:t>
    </dgm:pt>
    <dgm:pt modelId="{0F220AC6-6244-48D2-B185-3CA4C85130DF}" type="parTrans" cxnId="{6EEC6E72-C6FD-4C73-8DC7-18036804D4F9}">
      <dgm:prSet/>
      <dgm:spPr/>
      <dgm:t>
        <a:bodyPr/>
        <a:lstStyle/>
        <a:p>
          <a:endParaRPr lang="en-US"/>
        </a:p>
      </dgm:t>
    </dgm:pt>
    <dgm:pt modelId="{044B0F5E-98B9-4DD1-907F-9821427B3F06}" type="sibTrans" cxnId="{6EEC6E72-C6FD-4C73-8DC7-18036804D4F9}">
      <dgm:prSet/>
      <dgm:spPr/>
      <dgm:t>
        <a:bodyPr/>
        <a:lstStyle/>
        <a:p>
          <a:endParaRPr lang="en-US"/>
        </a:p>
      </dgm:t>
    </dgm:pt>
    <dgm:pt modelId="{AE494248-4794-4D88-B3E0-633EB471B246}" type="pres">
      <dgm:prSet presAssocID="{6280833C-7E04-4D0F-BBD4-10B43CB984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55825C-FC33-4881-A62B-2E06F4B18AD6}" type="pres">
      <dgm:prSet presAssocID="{E9A7A786-E7A6-4D67-AA14-57D6234B048E}" presName="root" presStyleCnt="0"/>
      <dgm:spPr/>
    </dgm:pt>
    <dgm:pt modelId="{14F26168-8859-426A-A11B-DB96697E6ADB}" type="pres">
      <dgm:prSet presAssocID="{E9A7A786-E7A6-4D67-AA14-57D6234B048E}" presName="rootComposite" presStyleCnt="0"/>
      <dgm:spPr/>
    </dgm:pt>
    <dgm:pt modelId="{742E89A1-5239-4E3F-9700-95D1EA5ACC15}" type="pres">
      <dgm:prSet presAssocID="{E9A7A786-E7A6-4D67-AA14-57D6234B048E}" presName="rootText" presStyleLbl="node1" presStyleIdx="0" presStyleCnt="6"/>
      <dgm:spPr/>
    </dgm:pt>
    <dgm:pt modelId="{8DDFFB38-176F-4FFA-A5FA-4CE7CC40061B}" type="pres">
      <dgm:prSet presAssocID="{E9A7A786-E7A6-4D67-AA14-57D6234B048E}" presName="rootConnector" presStyleLbl="node1" presStyleIdx="0" presStyleCnt="6"/>
      <dgm:spPr/>
    </dgm:pt>
    <dgm:pt modelId="{4C9ECA4F-1407-4373-9D4B-0B25454E7FBF}" type="pres">
      <dgm:prSet presAssocID="{E9A7A786-E7A6-4D67-AA14-57D6234B048E}" presName="childShape" presStyleCnt="0"/>
      <dgm:spPr/>
    </dgm:pt>
    <dgm:pt modelId="{13E5C8B8-54CB-4F26-BB90-8408B1ECA733}" type="pres">
      <dgm:prSet presAssocID="{69473463-2AC7-4326-BFA3-AB45504C8447}" presName="Name13" presStyleLbl="parChTrans1D2" presStyleIdx="0" presStyleCnt="6"/>
      <dgm:spPr/>
    </dgm:pt>
    <dgm:pt modelId="{7D434413-794D-45B8-B3A7-7EA6EA363A70}" type="pres">
      <dgm:prSet presAssocID="{B664FBAE-F235-4174-A62B-E58F851EBB6F}" presName="childText" presStyleLbl="bgAcc1" presStyleIdx="0" presStyleCnt="6">
        <dgm:presLayoutVars>
          <dgm:bulletEnabled val="1"/>
        </dgm:presLayoutVars>
      </dgm:prSet>
      <dgm:spPr/>
    </dgm:pt>
    <dgm:pt modelId="{4FA830E2-C1C1-4FE9-8912-FCB1441EC582}" type="pres">
      <dgm:prSet presAssocID="{916F2653-4CC5-44C9-A1DD-16996E3A440E}" presName="root" presStyleCnt="0"/>
      <dgm:spPr/>
    </dgm:pt>
    <dgm:pt modelId="{AB9CF241-02F7-4A98-B1E0-70E2EE3E05CB}" type="pres">
      <dgm:prSet presAssocID="{916F2653-4CC5-44C9-A1DD-16996E3A440E}" presName="rootComposite" presStyleCnt="0"/>
      <dgm:spPr/>
    </dgm:pt>
    <dgm:pt modelId="{2127A257-C66E-45CF-BA8D-C65A72B1EF43}" type="pres">
      <dgm:prSet presAssocID="{916F2653-4CC5-44C9-A1DD-16996E3A440E}" presName="rootText" presStyleLbl="node1" presStyleIdx="1" presStyleCnt="6"/>
      <dgm:spPr/>
    </dgm:pt>
    <dgm:pt modelId="{96B086F0-9F59-4E4E-9F43-AB7218050404}" type="pres">
      <dgm:prSet presAssocID="{916F2653-4CC5-44C9-A1DD-16996E3A440E}" presName="rootConnector" presStyleLbl="node1" presStyleIdx="1" presStyleCnt="6"/>
      <dgm:spPr/>
    </dgm:pt>
    <dgm:pt modelId="{47C7C851-8F74-47C4-8B70-2F9D94B1616A}" type="pres">
      <dgm:prSet presAssocID="{916F2653-4CC5-44C9-A1DD-16996E3A440E}" presName="childShape" presStyleCnt="0"/>
      <dgm:spPr/>
    </dgm:pt>
    <dgm:pt modelId="{05345B65-ED76-44E7-AFA2-E3D370C14ACE}" type="pres">
      <dgm:prSet presAssocID="{D3060D4F-4A07-4581-A6F4-F0666F951A1C}" presName="Name13" presStyleLbl="parChTrans1D2" presStyleIdx="1" presStyleCnt="6"/>
      <dgm:spPr/>
    </dgm:pt>
    <dgm:pt modelId="{AF9D27CB-3E63-4F67-ADB2-0CF241F9FB82}" type="pres">
      <dgm:prSet presAssocID="{D650B387-326A-4E50-A1FC-E93207BE7ADB}" presName="childText" presStyleLbl="bgAcc1" presStyleIdx="1" presStyleCnt="6">
        <dgm:presLayoutVars>
          <dgm:bulletEnabled val="1"/>
        </dgm:presLayoutVars>
      </dgm:prSet>
      <dgm:spPr/>
    </dgm:pt>
    <dgm:pt modelId="{44FD737A-D771-4801-9B41-82A7CCF4B9A0}" type="pres">
      <dgm:prSet presAssocID="{4AA2F6D6-B374-4C59-A825-4328257E56B4}" presName="root" presStyleCnt="0"/>
      <dgm:spPr/>
    </dgm:pt>
    <dgm:pt modelId="{4650D332-3937-4617-A671-ED3F3F1A8939}" type="pres">
      <dgm:prSet presAssocID="{4AA2F6D6-B374-4C59-A825-4328257E56B4}" presName="rootComposite" presStyleCnt="0"/>
      <dgm:spPr/>
    </dgm:pt>
    <dgm:pt modelId="{1A7764EC-7E1B-4FDF-BCB4-E0BA50B3249A}" type="pres">
      <dgm:prSet presAssocID="{4AA2F6D6-B374-4C59-A825-4328257E56B4}" presName="rootText" presStyleLbl="node1" presStyleIdx="2" presStyleCnt="6"/>
      <dgm:spPr/>
    </dgm:pt>
    <dgm:pt modelId="{56EBA0A1-7C74-47E0-9B33-632C9CC03A2F}" type="pres">
      <dgm:prSet presAssocID="{4AA2F6D6-B374-4C59-A825-4328257E56B4}" presName="rootConnector" presStyleLbl="node1" presStyleIdx="2" presStyleCnt="6"/>
      <dgm:spPr/>
    </dgm:pt>
    <dgm:pt modelId="{26AD5DF1-FA6F-437E-8FE3-19421AF2EC05}" type="pres">
      <dgm:prSet presAssocID="{4AA2F6D6-B374-4C59-A825-4328257E56B4}" presName="childShape" presStyleCnt="0"/>
      <dgm:spPr/>
    </dgm:pt>
    <dgm:pt modelId="{7FE2D0A6-A2A6-4857-9047-78BACEA0342D}" type="pres">
      <dgm:prSet presAssocID="{86A974E5-D114-45B5-A0B5-B05EAAD9C125}" presName="Name13" presStyleLbl="parChTrans1D2" presStyleIdx="2" presStyleCnt="6"/>
      <dgm:spPr/>
    </dgm:pt>
    <dgm:pt modelId="{6988DEEF-FA9C-485A-8B82-AAA8E07C76F3}" type="pres">
      <dgm:prSet presAssocID="{F6AE01A9-0314-4684-A626-7B77B594BB7E}" presName="childText" presStyleLbl="bgAcc1" presStyleIdx="2" presStyleCnt="6">
        <dgm:presLayoutVars>
          <dgm:bulletEnabled val="1"/>
        </dgm:presLayoutVars>
      </dgm:prSet>
      <dgm:spPr/>
    </dgm:pt>
    <dgm:pt modelId="{98C2BAD6-00AC-4E19-BE2E-05DF5E94EBED}" type="pres">
      <dgm:prSet presAssocID="{7F6A9D4F-3189-4D3D-84E4-763D3DDBD475}" presName="root" presStyleCnt="0"/>
      <dgm:spPr/>
    </dgm:pt>
    <dgm:pt modelId="{653EA483-D8E7-4D8A-83B3-BD12271E5F04}" type="pres">
      <dgm:prSet presAssocID="{7F6A9D4F-3189-4D3D-84E4-763D3DDBD475}" presName="rootComposite" presStyleCnt="0"/>
      <dgm:spPr/>
    </dgm:pt>
    <dgm:pt modelId="{53C10FB5-B2BB-49C7-B761-ED8C1D96199E}" type="pres">
      <dgm:prSet presAssocID="{7F6A9D4F-3189-4D3D-84E4-763D3DDBD475}" presName="rootText" presStyleLbl="node1" presStyleIdx="3" presStyleCnt="6"/>
      <dgm:spPr/>
    </dgm:pt>
    <dgm:pt modelId="{B9847707-FD7E-4B4F-8A73-672553272590}" type="pres">
      <dgm:prSet presAssocID="{7F6A9D4F-3189-4D3D-84E4-763D3DDBD475}" presName="rootConnector" presStyleLbl="node1" presStyleIdx="3" presStyleCnt="6"/>
      <dgm:spPr/>
    </dgm:pt>
    <dgm:pt modelId="{14E6FDA9-C073-4EE6-A98B-2DCE8E94C45B}" type="pres">
      <dgm:prSet presAssocID="{7F6A9D4F-3189-4D3D-84E4-763D3DDBD475}" presName="childShape" presStyleCnt="0"/>
      <dgm:spPr/>
    </dgm:pt>
    <dgm:pt modelId="{A3FFA15B-8742-4F51-9CD5-3397817BBB62}" type="pres">
      <dgm:prSet presAssocID="{457479B7-CCEB-405F-8E3F-F9EF2B4A8A2F}" presName="Name13" presStyleLbl="parChTrans1D2" presStyleIdx="3" presStyleCnt="6"/>
      <dgm:spPr/>
    </dgm:pt>
    <dgm:pt modelId="{5718E3C9-E58D-4AB4-AD47-C736B6CA1F02}" type="pres">
      <dgm:prSet presAssocID="{DC014639-F6CB-4137-B86D-360B7C8B9A38}" presName="childText" presStyleLbl="bgAcc1" presStyleIdx="3" presStyleCnt="6">
        <dgm:presLayoutVars>
          <dgm:bulletEnabled val="1"/>
        </dgm:presLayoutVars>
      </dgm:prSet>
      <dgm:spPr/>
    </dgm:pt>
    <dgm:pt modelId="{1BCCDDA0-3DC3-4856-8C6E-2C68AE6939D9}" type="pres">
      <dgm:prSet presAssocID="{BB9C72D7-995C-432F-8301-100AFBC28241}" presName="root" presStyleCnt="0"/>
      <dgm:spPr/>
    </dgm:pt>
    <dgm:pt modelId="{E7088BDD-58CC-4EAF-8680-0A21FDF4FDA1}" type="pres">
      <dgm:prSet presAssocID="{BB9C72D7-995C-432F-8301-100AFBC28241}" presName="rootComposite" presStyleCnt="0"/>
      <dgm:spPr/>
    </dgm:pt>
    <dgm:pt modelId="{800A5C37-ED34-446B-90D4-92F702D21534}" type="pres">
      <dgm:prSet presAssocID="{BB9C72D7-995C-432F-8301-100AFBC28241}" presName="rootText" presStyleLbl="node1" presStyleIdx="4" presStyleCnt="6"/>
      <dgm:spPr/>
    </dgm:pt>
    <dgm:pt modelId="{EEDB31AE-1399-437A-9992-AC39A8E80CFA}" type="pres">
      <dgm:prSet presAssocID="{BB9C72D7-995C-432F-8301-100AFBC28241}" presName="rootConnector" presStyleLbl="node1" presStyleIdx="4" presStyleCnt="6"/>
      <dgm:spPr/>
    </dgm:pt>
    <dgm:pt modelId="{A5BEAFFD-60C0-445C-A449-EBC31FD1A13D}" type="pres">
      <dgm:prSet presAssocID="{BB9C72D7-995C-432F-8301-100AFBC28241}" presName="childShape" presStyleCnt="0"/>
      <dgm:spPr/>
    </dgm:pt>
    <dgm:pt modelId="{D63489A3-81A0-4770-BCA2-43F0821E70F5}" type="pres">
      <dgm:prSet presAssocID="{6AE8F899-95CC-497D-AFB1-B188E2CE8D04}" presName="Name13" presStyleLbl="parChTrans1D2" presStyleIdx="4" presStyleCnt="6"/>
      <dgm:spPr/>
    </dgm:pt>
    <dgm:pt modelId="{2FC288E0-D921-4E52-93A3-B8B993C3259B}" type="pres">
      <dgm:prSet presAssocID="{CDE7E833-3171-4F86-9177-3F5F1A2DE5BE}" presName="childText" presStyleLbl="bgAcc1" presStyleIdx="4" presStyleCnt="6">
        <dgm:presLayoutVars>
          <dgm:bulletEnabled val="1"/>
        </dgm:presLayoutVars>
      </dgm:prSet>
      <dgm:spPr/>
    </dgm:pt>
    <dgm:pt modelId="{07072FBC-94D1-4F49-A06D-C4DC4055EE32}" type="pres">
      <dgm:prSet presAssocID="{C66A1DD5-88C2-4C88-BAA0-5704CFFBDC6C}" presName="root" presStyleCnt="0"/>
      <dgm:spPr/>
    </dgm:pt>
    <dgm:pt modelId="{9E8D4703-B9A7-488A-AC22-0D0F640BCF1D}" type="pres">
      <dgm:prSet presAssocID="{C66A1DD5-88C2-4C88-BAA0-5704CFFBDC6C}" presName="rootComposite" presStyleCnt="0"/>
      <dgm:spPr/>
    </dgm:pt>
    <dgm:pt modelId="{58558F68-DB8F-4424-8F58-157BB3D23778}" type="pres">
      <dgm:prSet presAssocID="{C66A1DD5-88C2-4C88-BAA0-5704CFFBDC6C}" presName="rootText" presStyleLbl="node1" presStyleIdx="5" presStyleCnt="6"/>
      <dgm:spPr/>
    </dgm:pt>
    <dgm:pt modelId="{9DA748C2-7179-4D27-B7BC-8DB7E29EB3D5}" type="pres">
      <dgm:prSet presAssocID="{C66A1DD5-88C2-4C88-BAA0-5704CFFBDC6C}" presName="rootConnector" presStyleLbl="node1" presStyleIdx="5" presStyleCnt="6"/>
      <dgm:spPr/>
    </dgm:pt>
    <dgm:pt modelId="{69AA2352-A68C-4210-85E4-62AF8FBACFAA}" type="pres">
      <dgm:prSet presAssocID="{C66A1DD5-88C2-4C88-BAA0-5704CFFBDC6C}" presName="childShape" presStyleCnt="0"/>
      <dgm:spPr/>
    </dgm:pt>
    <dgm:pt modelId="{6BB19FF1-4CDD-4D86-8B00-7738E306383A}" type="pres">
      <dgm:prSet presAssocID="{0F220AC6-6244-48D2-B185-3CA4C85130DF}" presName="Name13" presStyleLbl="parChTrans1D2" presStyleIdx="5" presStyleCnt="6"/>
      <dgm:spPr/>
    </dgm:pt>
    <dgm:pt modelId="{5C2319AC-B548-40AC-9FCD-92B3352235E8}" type="pres">
      <dgm:prSet presAssocID="{BBD5564D-C9BE-4D4E-9C03-364E2B26D9C6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E739FD03-1AF2-4BDD-96F1-1D93A1253C98}" type="presOf" srcId="{7F6A9D4F-3189-4D3D-84E4-763D3DDBD475}" destId="{53C10FB5-B2BB-49C7-B761-ED8C1D96199E}" srcOrd="0" destOrd="0" presId="urn:microsoft.com/office/officeart/2005/8/layout/hierarchy3"/>
    <dgm:cxn modelId="{4B81F20A-7AE6-4A10-9409-8A40D3C30068}" type="presOf" srcId="{69473463-2AC7-4326-BFA3-AB45504C8447}" destId="{13E5C8B8-54CB-4F26-BB90-8408B1ECA733}" srcOrd="0" destOrd="0" presId="urn:microsoft.com/office/officeart/2005/8/layout/hierarchy3"/>
    <dgm:cxn modelId="{0CA06521-6947-4C4C-9494-F35D7AC2EABE}" type="presOf" srcId="{916F2653-4CC5-44C9-A1DD-16996E3A440E}" destId="{96B086F0-9F59-4E4E-9F43-AB7218050404}" srcOrd="1" destOrd="0" presId="urn:microsoft.com/office/officeart/2005/8/layout/hierarchy3"/>
    <dgm:cxn modelId="{65611A24-DE5F-4E22-B350-5E792F49B537}" srcId="{6280833C-7E04-4D0F-BBD4-10B43CB984D3}" destId="{4AA2F6D6-B374-4C59-A825-4328257E56B4}" srcOrd="2" destOrd="0" parTransId="{B0F345B9-42D8-4E4A-B90E-9AA61BBF7107}" sibTransId="{388A25C7-5D60-4892-996E-258BCD1996E2}"/>
    <dgm:cxn modelId="{A3B46833-E756-453E-9FA3-DDB7261C4D07}" type="presOf" srcId="{86A974E5-D114-45B5-A0B5-B05EAAD9C125}" destId="{7FE2D0A6-A2A6-4857-9047-78BACEA0342D}" srcOrd="0" destOrd="0" presId="urn:microsoft.com/office/officeart/2005/8/layout/hierarchy3"/>
    <dgm:cxn modelId="{53492E35-7BF5-47FE-B916-14FB9DC3045D}" type="presOf" srcId="{C66A1DD5-88C2-4C88-BAA0-5704CFFBDC6C}" destId="{9DA748C2-7179-4D27-B7BC-8DB7E29EB3D5}" srcOrd="1" destOrd="0" presId="urn:microsoft.com/office/officeart/2005/8/layout/hierarchy3"/>
    <dgm:cxn modelId="{DF89C739-2EEF-4CC5-B17A-AD6644079443}" type="presOf" srcId="{E9A7A786-E7A6-4D67-AA14-57D6234B048E}" destId="{8DDFFB38-176F-4FFA-A5FA-4CE7CC40061B}" srcOrd="1" destOrd="0" presId="urn:microsoft.com/office/officeart/2005/8/layout/hierarchy3"/>
    <dgm:cxn modelId="{4CB0633B-02CF-41DF-8361-C9CDACC07181}" type="presOf" srcId="{BBD5564D-C9BE-4D4E-9C03-364E2B26D9C6}" destId="{5C2319AC-B548-40AC-9FCD-92B3352235E8}" srcOrd="0" destOrd="0" presId="urn:microsoft.com/office/officeart/2005/8/layout/hierarchy3"/>
    <dgm:cxn modelId="{06F1513D-9240-4B56-A41E-7E2EE6175E71}" type="presOf" srcId="{457479B7-CCEB-405F-8E3F-F9EF2B4A8A2F}" destId="{A3FFA15B-8742-4F51-9CD5-3397817BBB62}" srcOrd="0" destOrd="0" presId="urn:microsoft.com/office/officeart/2005/8/layout/hierarchy3"/>
    <dgm:cxn modelId="{ABBE0240-734D-49FF-AD1B-0902508DAF07}" srcId="{BB9C72D7-995C-432F-8301-100AFBC28241}" destId="{CDE7E833-3171-4F86-9177-3F5F1A2DE5BE}" srcOrd="0" destOrd="0" parTransId="{6AE8F899-95CC-497D-AFB1-B188E2CE8D04}" sibTransId="{80F3081C-B0B2-4920-BC03-623CFEA2E7B1}"/>
    <dgm:cxn modelId="{8703A863-C81C-49C7-A5FC-887A89737E1D}" srcId="{6280833C-7E04-4D0F-BBD4-10B43CB984D3}" destId="{916F2653-4CC5-44C9-A1DD-16996E3A440E}" srcOrd="1" destOrd="0" parTransId="{4E94F26B-6684-47F0-BE56-8AE77519CB8D}" sibTransId="{71AB9D3F-E7F1-407C-8578-A755927065DB}"/>
    <dgm:cxn modelId="{D88BAB64-296E-4924-A747-ED3283407A78}" type="presOf" srcId="{7F6A9D4F-3189-4D3D-84E4-763D3DDBD475}" destId="{B9847707-FD7E-4B4F-8A73-672553272590}" srcOrd="1" destOrd="0" presId="urn:microsoft.com/office/officeart/2005/8/layout/hierarchy3"/>
    <dgm:cxn modelId="{AC487A67-736D-458E-9AC4-2CF41F5D4A79}" srcId="{916F2653-4CC5-44C9-A1DD-16996E3A440E}" destId="{D650B387-326A-4E50-A1FC-E93207BE7ADB}" srcOrd="0" destOrd="0" parTransId="{D3060D4F-4A07-4581-A6F4-F0666F951A1C}" sibTransId="{6222E288-05C6-41E9-B3C0-5A9F400B9716}"/>
    <dgm:cxn modelId="{9DD84F49-3EAE-428B-81B6-0A1B2151ACE6}" type="presOf" srcId="{916F2653-4CC5-44C9-A1DD-16996E3A440E}" destId="{2127A257-C66E-45CF-BA8D-C65A72B1EF43}" srcOrd="0" destOrd="0" presId="urn:microsoft.com/office/officeart/2005/8/layout/hierarchy3"/>
    <dgm:cxn modelId="{6EEC6E72-C6FD-4C73-8DC7-18036804D4F9}" srcId="{C66A1DD5-88C2-4C88-BAA0-5704CFFBDC6C}" destId="{BBD5564D-C9BE-4D4E-9C03-364E2B26D9C6}" srcOrd="0" destOrd="0" parTransId="{0F220AC6-6244-48D2-B185-3CA4C85130DF}" sibTransId="{044B0F5E-98B9-4DD1-907F-9821427B3F06}"/>
    <dgm:cxn modelId="{CD8C2E58-4A8B-415A-87BF-F8D86B5B591F}" type="presOf" srcId="{0F220AC6-6244-48D2-B185-3CA4C85130DF}" destId="{6BB19FF1-4CDD-4D86-8B00-7738E306383A}" srcOrd="0" destOrd="0" presId="urn:microsoft.com/office/officeart/2005/8/layout/hierarchy3"/>
    <dgm:cxn modelId="{841ACE58-8451-49F3-98D7-92D688E30A9C}" type="presOf" srcId="{C66A1DD5-88C2-4C88-BAA0-5704CFFBDC6C}" destId="{58558F68-DB8F-4424-8F58-157BB3D23778}" srcOrd="0" destOrd="0" presId="urn:microsoft.com/office/officeart/2005/8/layout/hierarchy3"/>
    <dgm:cxn modelId="{B9BF018F-0B2A-4A26-AB17-0672EDB86716}" srcId="{6280833C-7E04-4D0F-BBD4-10B43CB984D3}" destId="{C66A1DD5-88C2-4C88-BAA0-5704CFFBDC6C}" srcOrd="5" destOrd="0" parTransId="{39DAFF4B-8261-41A4-BC54-BC0CA2FE6D2E}" sibTransId="{07F2A590-FF94-4F86-8B40-5B9F4C11D957}"/>
    <dgm:cxn modelId="{35C92D93-B05F-4F74-AC69-95C834B1AB14}" type="presOf" srcId="{4AA2F6D6-B374-4C59-A825-4328257E56B4}" destId="{56EBA0A1-7C74-47E0-9B33-632C9CC03A2F}" srcOrd="1" destOrd="0" presId="urn:microsoft.com/office/officeart/2005/8/layout/hierarchy3"/>
    <dgm:cxn modelId="{2CAC3E93-EA22-466F-80BB-7DDF764093A5}" type="presOf" srcId="{D650B387-326A-4E50-A1FC-E93207BE7ADB}" destId="{AF9D27CB-3E63-4F67-ADB2-0CF241F9FB82}" srcOrd="0" destOrd="0" presId="urn:microsoft.com/office/officeart/2005/8/layout/hierarchy3"/>
    <dgm:cxn modelId="{71D7209F-FB25-481C-A69B-B6F40B331F24}" type="presOf" srcId="{D3060D4F-4A07-4581-A6F4-F0666F951A1C}" destId="{05345B65-ED76-44E7-AFA2-E3D370C14ACE}" srcOrd="0" destOrd="0" presId="urn:microsoft.com/office/officeart/2005/8/layout/hierarchy3"/>
    <dgm:cxn modelId="{DA3126A9-F524-48CB-8BF0-257E5B30B29D}" type="presOf" srcId="{DC014639-F6CB-4137-B86D-360B7C8B9A38}" destId="{5718E3C9-E58D-4AB4-AD47-C736B6CA1F02}" srcOrd="0" destOrd="0" presId="urn:microsoft.com/office/officeart/2005/8/layout/hierarchy3"/>
    <dgm:cxn modelId="{4D4B9AB1-C81F-420B-9C4F-82406FBCFD7A}" type="presOf" srcId="{F6AE01A9-0314-4684-A626-7B77B594BB7E}" destId="{6988DEEF-FA9C-485A-8B82-AAA8E07C76F3}" srcOrd="0" destOrd="0" presId="urn:microsoft.com/office/officeart/2005/8/layout/hierarchy3"/>
    <dgm:cxn modelId="{095BAFB2-7F57-4DFB-8313-FE2E03618A38}" type="presOf" srcId="{B664FBAE-F235-4174-A62B-E58F851EBB6F}" destId="{7D434413-794D-45B8-B3A7-7EA6EA363A70}" srcOrd="0" destOrd="0" presId="urn:microsoft.com/office/officeart/2005/8/layout/hierarchy3"/>
    <dgm:cxn modelId="{A21564B5-2D7B-494C-A9FD-C11678A604FB}" srcId="{E9A7A786-E7A6-4D67-AA14-57D6234B048E}" destId="{B664FBAE-F235-4174-A62B-E58F851EBB6F}" srcOrd="0" destOrd="0" parTransId="{69473463-2AC7-4326-BFA3-AB45504C8447}" sibTransId="{4B21DE51-921E-49D3-B043-F8718CC5F8FF}"/>
    <dgm:cxn modelId="{2F22C7B5-103E-46ED-AABF-64928ACC3CDF}" type="presOf" srcId="{BB9C72D7-995C-432F-8301-100AFBC28241}" destId="{800A5C37-ED34-446B-90D4-92F702D21534}" srcOrd="0" destOrd="0" presId="urn:microsoft.com/office/officeart/2005/8/layout/hierarchy3"/>
    <dgm:cxn modelId="{121BA9C0-8913-4FBE-8095-B2918F362896}" type="presOf" srcId="{CDE7E833-3171-4F86-9177-3F5F1A2DE5BE}" destId="{2FC288E0-D921-4E52-93A3-B8B993C3259B}" srcOrd="0" destOrd="0" presId="urn:microsoft.com/office/officeart/2005/8/layout/hierarchy3"/>
    <dgm:cxn modelId="{29D614C3-DDCF-49BE-AFD7-0739137F24C7}" srcId="{6280833C-7E04-4D0F-BBD4-10B43CB984D3}" destId="{7F6A9D4F-3189-4D3D-84E4-763D3DDBD475}" srcOrd="3" destOrd="0" parTransId="{7A9FAE5B-5882-452B-B7FE-8E6EA20CC842}" sibTransId="{696EBEBA-EAA4-4F1B-8F8D-724C128C21D9}"/>
    <dgm:cxn modelId="{9F9B33C3-900E-42CB-9131-32A3B124BFF0}" type="presOf" srcId="{E9A7A786-E7A6-4D67-AA14-57D6234B048E}" destId="{742E89A1-5239-4E3F-9700-95D1EA5ACC15}" srcOrd="0" destOrd="0" presId="urn:microsoft.com/office/officeart/2005/8/layout/hierarchy3"/>
    <dgm:cxn modelId="{31C85BCE-ABBA-4C91-8631-51172960E3E9}" srcId="{6280833C-7E04-4D0F-BBD4-10B43CB984D3}" destId="{BB9C72D7-995C-432F-8301-100AFBC28241}" srcOrd="4" destOrd="0" parTransId="{2AEE4E03-BA39-4CA7-BEE9-5217B9974F72}" sibTransId="{40CDDE46-B31C-4205-9F1E-0CB8B0A488ED}"/>
    <dgm:cxn modelId="{B34DD8CF-5A69-4700-8497-84B59E432FD2}" type="presOf" srcId="{6280833C-7E04-4D0F-BBD4-10B43CB984D3}" destId="{AE494248-4794-4D88-B3E0-633EB471B246}" srcOrd="0" destOrd="0" presId="urn:microsoft.com/office/officeart/2005/8/layout/hierarchy3"/>
    <dgm:cxn modelId="{ACDD95DB-F6D3-41CE-BEE2-ED304321B157}" srcId="{4AA2F6D6-B374-4C59-A825-4328257E56B4}" destId="{F6AE01A9-0314-4684-A626-7B77B594BB7E}" srcOrd="0" destOrd="0" parTransId="{86A974E5-D114-45B5-A0B5-B05EAAD9C125}" sibTransId="{420DA2CA-4E3A-497C-B5A5-F3D3C59E0A12}"/>
    <dgm:cxn modelId="{12AC38DD-FD86-4B67-8408-716FD0308F0A}" type="presOf" srcId="{BB9C72D7-995C-432F-8301-100AFBC28241}" destId="{EEDB31AE-1399-437A-9992-AC39A8E80CFA}" srcOrd="1" destOrd="0" presId="urn:microsoft.com/office/officeart/2005/8/layout/hierarchy3"/>
    <dgm:cxn modelId="{CCD4C2DD-6B40-4BA1-AFF1-B290A3164EC5}" type="presOf" srcId="{4AA2F6D6-B374-4C59-A825-4328257E56B4}" destId="{1A7764EC-7E1B-4FDF-BCB4-E0BA50B3249A}" srcOrd="0" destOrd="0" presId="urn:microsoft.com/office/officeart/2005/8/layout/hierarchy3"/>
    <dgm:cxn modelId="{2D037EE1-D452-4461-965A-21B8BEE8148D}" srcId="{7F6A9D4F-3189-4D3D-84E4-763D3DDBD475}" destId="{DC014639-F6CB-4137-B86D-360B7C8B9A38}" srcOrd="0" destOrd="0" parTransId="{457479B7-CCEB-405F-8E3F-F9EF2B4A8A2F}" sibTransId="{5E83D5EE-74F1-4791-BE0B-A44AC739D227}"/>
    <dgm:cxn modelId="{F52696E2-BD42-4E1B-8792-B486A31AD99C}" srcId="{6280833C-7E04-4D0F-BBD4-10B43CB984D3}" destId="{E9A7A786-E7A6-4D67-AA14-57D6234B048E}" srcOrd="0" destOrd="0" parTransId="{C7C9E299-6566-425F-B94C-3DCDCA337CF5}" sibTransId="{6CC415C4-2A25-4C53-A994-AF18E0C3D09C}"/>
    <dgm:cxn modelId="{FE185CFB-B1C5-40C8-98C4-B929DBF48B8A}" type="presOf" srcId="{6AE8F899-95CC-497D-AFB1-B188E2CE8D04}" destId="{D63489A3-81A0-4770-BCA2-43F0821E70F5}" srcOrd="0" destOrd="0" presId="urn:microsoft.com/office/officeart/2005/8/layout/hierarchy3"/>
    <dgm:cxn modelId="{AE3ED5D4-0263-40D2-8221-DACE79B56A0B}" type="presParOf" srcId="{AE494248-4794-4D88-B3E0-633EB471B246}" destId="{3055825C-FC33-4881-A62B-2E06F4B18AD6}" srcOrd="0" destOrd="0" presId="urn:microsoft.com/office/officeart/2005/8/layout/hierarchy3"/>
    <dgm:cxn modelId="{1BE34B98-FDC2-478B-885E-09023EDF7B1C}" type="presParOf" srcId="{3055825C-FC33-4881-A62B-2E06F4B18AD6}" destId="{14F26168-8859-426A-A11B-DB96697E6ADB}" srcOrd="0" destOrd="0" presId="urn:microsoft.com/office/officeart/2005/8/layout/hierarchy3"/>
    <dgm:cxn modelId="{5C713C10-D4D6-4A95-9A5A-1630DF1A5722}" type="presParOf" srcId="{14F26168-8859-426A-A11B-DB96697E6ADB}" destId="{742E89A1-5239-4E3F-9700-95D1EA5ACC15}" srcOrd="0" destOrd="0" presId="urn:microsoft.com/office/officeart/2005/8/layout/hierarchy3"/>
    <dgm:cxn modelId="{D2D83072-DC48-4CC8-8723-6AB6F02B1FBA}" type="presParOf" srcId="{14F26168-8859-426A-A11B-DB96697E6ADB}" destId="{8DDFFB38-176F-4FFA-A5FA-4CE7CC40061B}" srcOrd="1" destOrd="0" presId="urn:microsoft.com/office/officeart/2005/8/layout/hierarchy3"/>
    <dgm:cxn modelId="{C58E5EC8-98D8-4544-BE2C-793F848705A3}" type="presParOf" srcId="{3055825C-FC33-4881-A62B-2E06F4B18AD6}" destId="{4C9ECA4F-1407-4373-9D4B-0B25454E7FBF}" srcOrd="1" destOrd="0" presId="urn:microsoft.com/office/officeart/2005/8/layout/hierarchy3"/>
    <dgm:cxn modelId="{15D5CFE4-5FFA-4FB3-8D87-76168E6056D7}" type="presParOf" srcId="{4C9ECA4F-1407-4373-9D4B-0B25454E7FBF}" destId="{13E5C8B8-54CB-4F26-BB90-8408B1ECA733}" srcOrd="0" destOrd="0" presId="urn:microsoft.com/office/officeart/2005/8/layout/hierarchy3"/>
    <dgm:cxn modelId="{8A98EF8C-C7B7-4003-8896-A4CFED8219E4}" type="presParOf" srcId="{4C9ECA4F-1407-4373-9D4B-0B25454E7FBF}" destId="{7D434413-794D-45B8-B3A7-7EA6EA363A70}" srcOrd="1" destOrd="0" presId="urn:microsoft.com/office/officeart/2005/8/layout/hierarchy3"/>
    <dgm:cxn modelId="{960834BE-FC5A-4E54-97DE-7664898FAE31}" type="presParOf" srcId="{AE494248-4794-4D88-B3E0-633EB471B246}" destId="{4FA830E2-C1C1-4FE9-8912-FCB1441EC582}" srcOrd="1" destOrd="0" presId="urn:microsoft.com/office/officeart/2005/8/layout/hierarchy3"/>
    <dgm:cxn modelId="{CCA8537E-9645-4F2D-AADE-1374540A66AD}" type="presParOf" srcId="{4FA830E2-C1C1-4FE9-8912-FCB1441EC582}" destId="{AB9CF241-02F7-4A98-B1E0-70E2EE3E05CB}" srcOrd="0" destOrd="0" presId="urn:microsoft.com/office/officeart/2005/8/layout/hierarchy3"/>
    <dgm:cxn modelId="{5651AC2E-7E8C-4D9F-8C64-2F5AEE129D9A}" type="presParOf" srcId="{AB9CF241-02F7-4A98-B1E0-70E2EE3E05CB}" destId="{2127A257-C66E-45CF-BA8D-C65A72B1EF43}" srcOrd="0" destOrd="0" presId="urn:microsoft.com/office/officeart/2005/8/layout/hierarchy3"/>
    <dgm:cxn modelId="{DB831449-A7F6-4E6E-BA8F-A2B740B577D1}" type="presParOf" srcId="{AB9CF241-02F7-4A98-B1E0-70E2EE3E05CB}" destId="{96B086F0-9F59-4E4E-9F43-AB7218050404}" srcOrd="1" destOrd="0" presId="urn:microsoft.com/office/officeart/2005/8/layout/hierarchy3"/>
    <dgm:cxn modelId="{02244A93-A220-4175-A0CE-F30E2AE132DF}" type="presParOf" srcId="{4FA830E2-C1C1-4FE9-8912-FCB1441EC582}" destId="{47C7C851-8F74-47C4-8B70-2F9D94B1616A}" srcOrd="1" destOrd="0" presId="urn:microsoft.com/office/officeart/2005/8/layout/hierarchy3"/>
    <dgm:cxn modelId="{AC61B214-89F9-4690-B044-BE724EA3D9F1}" type="presParOf" srcId="{47C7C851-8F74-47C4-8B70-2F9D94B1616A}" destId="{05345B65-ED76-44E7-AFA2-E3D370C14ACE}" srcOrd="0" destOrd="0" presId="urn:microsoft.com/office/officeart/2005/8/layout/hierarchy3"/>
    <dgm:cxn modelId="{883DA0D4-6385-4590-B7E8-A365651A09DC}" type="presParOf" srcId="{47C7C851-8F74-47C4-8B70-2F9D94B1616A}" destId="{AF9D27CB-3E63-4F67-ADB2-0CF241F9FB82}" srcOrd="1" destOrd="0" presId="urn:microsoft.com/office/officeart/2005/8/layout/hierarchy3"/>
    <dgm:cxn modelId="{1F470F21-D149-4AE3-8785-E6BD551F7A17}" type="presParOf" srcId="{AE494248-4794-4D88-B3E0-633EB471B246}" destId="{44FD737A-D771-4801-9B41-82A7CCF4B9A0}" srcOrd="2" destOrd="0" presId="urn:microsoft.com/office/officeart/2005/8/layout/hierarchy3"/>
    <dgm:cxn modelId="{78F23B0A-7C9A-4E1E-B496-310222FBA69B}" type="presParOf" srcId="{44FD737A-D771-4801-9B41-82A7CCF4B9A0}" destId="{4650D332-3937-4617-A671-ED3F3F1A8939}" srcOrd="0" destOrd="0" presId="urn:microsoft.com/office/officeart/2005/8/layout/hierarchy3"/>
    <dgm:cxn modelId="{E3464337-36A2-489B-AC64-536DC71E7F94}" type="presParOf" srcId="{4650D332-3937-4617-A671-ED3F3F1A8939}" destId="{1A7764EC-7E1B-4FDF-BCB4-E0BA50B3249A}" srcOrd="0" destOrd="0" presId="urn:microsoft.com/office/officeart/2005/8/layout/hierarchy3"/>
    <dgm:cxn modelId="{35AF6507-8E6F-4055-9240-56182C6C5724}" type="presParOf" srcId="{4650D332-3937-4617-A671-ED3F3F1A8939}" destId="{56EBA0A1-7C74-47E0-9B33-632C9CC03A2F}" srcOrd="1" destOrd="0" presId="urn:microsoft.com/office/officeart/2005/8/layout/hierarchy3"/>
    <dgm:cxn modelId="{82E14144-A2F9-4E7F-BB50-D19C090421AE}" type="presParOf" srcId="{44FD737A-D771-4801-9B41-82A7CCF4B9A0}" destId="{26AD5DF1-FA6F-437E-8FE3-19421AF2EC05}" srcOrd="1" destOrd="0" presId="urn:microsoft.com/office/officeart/2005/8/layout/hierarchy3"/>
    <dgm:cxn modelId="{A1096038-DD46-4358-827F-F7F6F9FCFE5B}" type="presParOf" srcId="{26AD5DF1-FA6F-437E-8FE3-19421AF2EC05}" destId="{7FE2D0A6-A2A6-4857-9047-78BACEA0342D}" srcOrd="0" destOrd="0" presId="urn:microsoft.com/office/officeart/2005/8/layout/hierarchy3"/>
    <dgm:cxn modelId="{2417EAB4-5440-417D-9380-0A25707062BF}" type="presParOf" srcId="{26AD5DF1-FA6F-437E-8FE3-19421AF2EC05}" destId="{6988DEEF-FA9C-485A-8B82-AAA8E07C76F3}" srcOrd="1" destOrd="0" presId="urn:microsoft.com/office/officeart/2005/8/layout/hierarchy3"/>
    <dgm:cxn modelId="{F9D1823F-8B56-4750-8017-FEBB7F801460}" type="presParOf" srcId="{AE494248-4794-4D88-B3E0-633EB471B246}" destId="{98C2BAD6-00AC-4E19-BE2E-05DF5E94EBED}" srcOrd="3" destOrd="0" presId="urn:microsoft.com/office/officeart/2005/8/layout/hierarchy3"/>
    <dgm:cxn modelId="{A86E9B88-32CE-403B-BB21-004A1463FAB6}" type="presParOf" srcId="{98C2BAD6-00AC-4E19-BE2E-05DF5E94EBED}" destId="{653EA483-D8E7-4D8A-83B3-BD12271E5F04}" srcOrd="0" destOrd="0" presId="urn:microsoft.com/office/officeart/2005/8/layout/hierarchy3"/>
    <dgm:cxn modelId="{C9E6AB0F-0FC0-4A2C-A5E5-AE961C53B164}" type="presParOf" srcId="{653EA483-D8E7-4D8A-83B3-BD12271E5F04}" destId="{53C10FB5-B2BB-49C7-B761-ED8C1D96199E}" srcOrd="0" destOrd="0" presId="urn:microsoft.com/office/officeart/2005/8/layout/hierarchy3"/>
    <dgm:cxn modelId="{390446B0-D5E2-46BC-BB6D-28A1739C1603}" type="presParOf" srcId="{653EA483-D8E7-4D8A-83B3-BD12271E5F04}" destId="{B9847707-FD7E-4B4F-8A73-672553272590}" srcOrd="1" destOrd="0" presId="urn:microsoft.com/office/officeart/2005/8/layout/hierarchy3"/>
    <dgm:cxn modelId="{A7D8D3E1-DD6F-476F-A886-D877A33563FC}" type="presParOf" srcId="{98C2BAD6-00AC-4E19-BE2E-05DF5E94EBED}" destId="{14E6FDA9-C073-4EE6-A98B-2DCE8E94C45B}" srcOrd="1" destOrd="0" presId="urn:microsoft.com/office/officeart/2005/8/layout/hierarchy3"/>
    <dgm:cxn modelId="{86203C35-F8DB-4E98-A77E-C0A33588D689}" type="presParOf" srcId="{14E6FDA9-C073-4EE6-A98B-2DCE8E94C45B}" destId="{A3FFA15B-8742-4F51-9CD5-3397817BBB62}" srcOrd="0" destOrd="0" presId="urn:microsoft.com/office/officeart/2005/8/layout/hierarchy3"/>
    <dgm:cxn modelId="{D671ABBA-5D78-4110-BD36-65FB9CEAED39}" type="presParOf" srcId="{14E6FDA9-C073-4EE6-A98B-2DCE8E94C45B}" destId="{5718E3C9-E58D-4AB4-AD47-C736B6CA1F02}" srcOrd="1" destOrd="0" presId="urn:microsoft.com/office/officeart/2005/8/layout/hierarchy3"/>
    <dgm:cxn modelId="{8260C3CD-4D0C-4B66-8194-3401FAE20155}" type="presParOf" srcId="{AE494248-4794-4D88-B3E0-633EB471B246}" destId="{1BCCDDA0-3DC3-4856-8C6E-2C68AE6939D9}" srcOrd="4" destOrd="0" presId="urn:microsoft.com/office/officeart/2005/8/layout/hierarchy3"/>
    <dgm:cxn modelId="{DFB4AAB5-5BE7-462D-8915-77336D3D57CB}" type="presParOf" srcId="{1BCCDDA0-3DC3-4856-8C6E-2C68AE6939D9}" destId="{E7088BDD-58CC-4EAF-8680-0A21FDF4FDA1}" srcOrd="0" destOrd="0" presId="urn:microsoft.com/office/officeart/2005/8/layout/hierarchy3"/>
    <dgm:cxn modelId="{6DDE68A7-2842-4435-BA53-B66D5AA7B790}" type="presParOf" srcId="{E7088BDD-58CC-4EAF-8680-0A21FDF4FDA1}" destId="{800A5C37-ED34-446B-90D4-92F702D21534}" srcOrd="0" destOrd="0" presId="urn:microsoft.com/office/officeart/2005/8/layout/hierarchy3"/>
    <dgm:cxn modelId="{48A2C0DC-9A71-48B1-9E82-3D171D350F96}" type="presParOf" srcId="{E7088BDD-58CC-4EAF-8680-0A21FDF4FDA1}" destId="{EEDB31AE-1399-437A-9992-AC39A8E80CFA}" srcOrd="1" destOrd="0" presId="urn:microsoft.com/office/officeart/2005/8/layout/hierarchy3"/>
    <dgm:cxn modelId="{3786964A-D215-48F0-A2F4-257DD165BCD6}" type="presParOf" srcId="{1BCCDDA0-3DC3-4856-8C6E-2C68AE6939D9}" destId="{A5BEAFFD-60C0-445C-A449-EBC31FD1A13D}" srcOrd="1" destOrd="0" presId="urn:microsoft.com/office/officeart/2005/8/layout/hierarchy3"/>
    <dgm:cxn modelId="{B0EEC84D-D91D-4ACD-A47E-D5EB9ED5A18D}" type="presParOf" srcId="{A5BEAFFD-60C0-445C-A449-EBC31FD1A13D}" destId="{D63489A3-81A0-4770-BCA2-43F0821E70F5}" srcOrd="0" destOrd="0" presId="urn:microsoft.com/office/officeart/2005/8/layout/hierarchy3"/>
    <dgm:cxn modelId="{2D0AF834-14EF-49D4-942B-29ABD1334DF4}" type="presParOf" srcId="{A5BEAFFD-60C0-445C-A449-EBC31FD1A13D}" destId="{2FC288E0-D921-4E52-93A3-B8B993C3259B}" srcOrd="1" destOrd="0" presId="urn:microsoft.com/office/officeart/2005/8/layout/hierarchy3"/>
    <dgm:cxn modelId="{1D1D2D41-74E5-42A0-858E-94ABCEC8743D}" type="presParOf" srcId="{AE494248-4794-4D88-B3E0-633EB471B246}" destId="{07072FBC-94D1-4F49-A06D-C4DC4055EE32}" srcOrd="5" destOrd="0" presId="urn:microsoft.com/office/officeart/2005/8/layout/hierarchy3"/>
    <dgm:cxn modelId="{5E451519-0AA0-4505-9831-27B01FEDB895}" type="presParOf" srcId="{07072FBC-94D1-4F49-A06D-C4DC4055EE32}" destId="{9E8D4703-B9A7-488A-AC22-0D0F640BCF1D}" srcOrd="0" destOrd="0" presId="urn:microsoft.com/office/officeart/2005/8/layout/hierarchy3"/>
    <dgm:cxn modelId="{21E44212-5111-4D1F-8DFC-1E3506D58373}" type="presParOf" srcId="{9E8D4703-B9A7-488A-AC22-0D0F640BCF1D}" destId="{58558F68-DB8F-4424-8F58-157BB3D23778}" srcOrd="0" destOrd="0" presId="urn:microsoft.com/office/officeart/2005/8/layout/hierarchy3"/>
    <dgm:cxn modelId="{7AE0BE68-BCD5-40C6-A6DC-E80A041AC94D}" type="presParOf" srcId="{9E8D4703-B9A7-488A-AC22-0D0F640BCF1D}" destId="{9DA748C2-7179-4D27-B7BC-8DB7E29EB3D5}" srcOrd="1" destOrd="0" presId="urn:microsoft.com/office/officeart/2005/8/layout/hierarchy3"/>
    <dgm:cxn modelId="{41622D08-0CAC-4D0E-BBCB-30FF759ACD85}" type="presParOf" srcId="{07072FBC-94D1-4F49-A06D-C4DC4055EE32}" destId="{69AA2352-A68C-4210-85E4-62AF8FBACFAA}" srcOrd="1" destOrd="0" presId="urn:microsoft.com/office/officeart/2005/8/layout/hierarchy3"/>
    <dgm:cxn modelId="{659F4BC3-F248-46A3-A1F7-F0716B95C564}" type="presParOf" srcId="{69AA2352-A68C-4210-85E4-62AF8FBACFAA}" destId="{6BB19FF1-4CDD-4D86-8B00-7738E306383A}" srcOrd="0" destOrd="0" presId="urn:microsoft.com/office/officeart/2005/8/layout/hierarchy3"/>
    <dgm:cxn modelId="{6274D364-26A7-43F9-A2FB-E2B61E48EF53}" type="presParOf" srcId="{69AA2352-A68C-4210-85E4-62AF8FBACFAA}" destId="{5C2319AC-B548-40AC-9FCD-92B3352235E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C18DE-0A96-42AF-822E-0ECC74DD39FD}">
      <dsp:nvSpPr>
        <dsp:cNvPr id="0" name=""/>
        <dsp:cNvSpPr/>
      </dsp:nvSpPr>
      <dsp:spPr>
        <a:xfrm>
          <a:off x="0" y="437"/>
          <a:ext cx="96012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ACF8C2-FD20-45E5-B4C8-4EFC2570AFD3}">
      <dsp:nvSpPr>
        <dsp:cNvPr id="0" name=""/>
        <dsp:cNvSpPr/>
      </dsp:nvSpPr>
      <dsp:spPr>
        <a:xfrm>
          <a:off x="0" y="437"/>
          <a:ext cx="9601200" cy="3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 dirty="0"/>
            <a:t>Introducción</a:t>
          </a:r>
          <a:endParaRPr lang="en-US" sz="1900" kern="1200" dirty="0"/>
        </a:p>
      </dsp:txBody>
      <dsp:txXfrm>
        <a:off x="0" y="437"/>
        <a:ext cx="9601200" cy="397836"/>
      </dsp:txXfrm>
    </dsp:sp>
    <dsp:sp modelId="{EA276905-5967-4D86-86EA-A86252133F91}">
      <dsp:nvSpPr>
        <dsp:cNvPr id="0" name=""/>
        <dsp:cNvSpPr/>
      </dsp:nvSpPr>
      <dsp:spPr>
        <a:xfrm>
          <a:off x="0" y="398273"/>
          <a:ext cx="9601200" cy="0"/>
        </a:xfrm>
        <a:prstGeom prst="line">
          <a:avLst/>
        </a:prstGeom>
        <a:gradFill rotWithShape="0">
          <a:gsLst>
            <a:gs pos="0">
              <a:schemeClr val="accent4">
                <a:hueOff val="600439"/>
                <a:satOff val="2273"/>
                <a:lumOff val="-14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600439"/>
                <a:satOff val="2273"/>
                <a:lumOff val="-14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600439"/>
                <a:satOff val="2273"/>
                <a:lumOff val="-14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600439"/>
              <a:satOff val="2273"/>
              <a:lumOff val="-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A69B9-F1E7-4970-B02A-8DE0BC93C473}">
      <dsp:nvSpPr>
        <dsp:cNvPr id="0" name=""/>
        <dsp:cNvSpPr/>
      </dsp:nvSpPr>
      <dsp:spPr>
        <a:xfrm>
          <a:off x="0" y="398273"/>
          <a:ext cx="9601200" cy="3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Objetivos</a:t>
          </a:r>
          <a:endParaRPr lang="en-US" sz="1900" kern="1200"/>
        </a:p>
      </dsp:txBody>
      <dsp:txXfrm>
        <a:off x="0" y="398273"/>
        <a:ext cx="9601200" cy="397836"/>
      </dsp:txXfrm>
    </dsp:sp>
    <dsp:sp modelId="{2CA52B37-8964-4037-A8E3-1DA9EF925247}">
      <dsp:nvSpPr>
        <dsp:cNvPr id="0" name=""/>
        <dsp:cNvSpPr/>
      </dsp:nvSpPr>
      <dsp:spPr>
        <a:xfrm>
          <a:off x="0" y="796109"/>
          <a:ext cx="9601200" cy="0"/>
        </a:xfrm>
        <a:prstGeom prst="line">
          <a:avLst/>
        </a:prstGeom>
        <a:gradFill rotWithShape="0">
          <a:gsLst>
            <a:gs pos="0">
              <a:schemeClr val="accent4">
                <a:hueOff val="1200877"/>
                <a:satOff val="4546"/>
                <a:lumOff val="-29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200877"/>
                <a:satOff val="4546"/>
                <a:lumOff val="-29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200877"/>
                <a:satOff val="4546"/>
                <a:lumOff val="-29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1200877"/>
              <a:satOff val="4546"/>
              <a:lumOff val="-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137469-125B-4431-8E1F-60D6B99C5001}">
      <dsp:nvSpPr>
        <dsp:cNvPr id="0" name=""/>
        <dsp:cNvSpPr/>
      </dsp:nvSpPr>
      <dsp:spPr>
        <a:xfrm>
          <a:off x="0" y="796109"/>
          <a:ext cx="9601200" cy="3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Tecnologías y herramientas</a:t>
          </a:r>
          <a:endParaRPr lang="en-US" sz="1900" kern="1200"/>
        </a:p>
      </dsp:txBody>
      <dsp:txXfrm>
        <a:off x="0" y="796109"/>
        <a:ext cx="9601200" cy="397836"/>
      </dsp:txXfrm>
    </dsp:sp>
    <dsp:sp modelId="{0A0B469E-B278-4386-A531-53E0260E8065}">
      <dsp:nvSpPr>
        <dsp:cNvPr id="0" name=""/>
        <dsp:cNvSpPr/>
      </dsp:nvSpPr>
      <dsp:spPr>
        <a:xfrm>
          <a:off x="0" y="1193945"/>
          <a:ext cx="9601200" cy="0"/>
        </a:xfrm>
        <a:prstGeom prst="line">
          <a:avLst/>
        </a:prstGeom>
        <a:gradFill rotWithShape="0">
          <a:gsLst>
            <a:gs pos="0">
              <a:schemeClr val="accent4">
                <a:hueOff val="1801316"/>
                <a:satOff val="6818"/>
                <a:lumOff val="-441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801316"/>
                <a:satOff val="6818"/>
                <a:lumOff val="-441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801316"/>
                <a:satOff val="6818"/>
                <a:lumOff val="-441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1801316"/>
              <a:satOff val="6818"/>
              <a:lumOff val="-4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787819-256F-4CAC-BC59-C337078CFB7B}">
      <dsp:nvSpPr>
        <dsp:cNvPr id="0" name=""/>
        <dsp:cNvSpPr/>
      </dsp:nvSpPr>
      <dsp:spPr>
        <a:xfrm>
          <a:off x="0" y="1193945"/>
          <a:ext cx="9601200" cy="3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Arquitectura del sistema</a:t>
          </a:r>
          <a:endParaRPr lang="en-US" sz="1900" kern="1200"/>
        </a:p>
      </dsp:txBody>
      <dsp:txXfrm>
        <a:off x="0" y="1193945"/>
        <a:ext cx="9601200" cy="397836"/>
      </dsp:txXfrm>
    </dsp:sp>
    <dsp:sp modelId="{9EFB6620-4325-468F-A354-E9A2ACAC008C}">
      <dsp:nvSpPr>
        <dsp:cNvPr id="0" name=""/>
        <dsp:cNvSpPr/>
      </dsp:nvSpPr>
      <dsp:spPr>
        <a:xfrm>
          <a:off x="0" y="1591781"/>
          <a:ext cx="9601200" cy="0"/>
        </a:xfrm>
        <a:prstGeom prst="line">
          <a:avLst/>
        </a:prstGeom>
        <a:gradFill rotWithShape="0">
          <a:gsLst>
            <a:gs pos="0">
              <a:schemeClr val="accent4">
                <a:hueOff val="2401755"/>
                <a:satOff val="9091"/>
                <a:lumOff val="-58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2401755"/>
                <a:satOff val="9091"/>
                <a:lumOff val="-58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2401755"/>
                <a:satOff val="9091"/>
                <a:lumOff val="-58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2401755"/>
              <a:satOff val="9091"/>
              <a:lumOff val="-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EC05D7-0601-457F-B326-1265A39253AB}">
      <dsp:nvSpPr>
        <dsp:cNvPr id="0" name=""/>
        <dsp:cNvSpPr/>
      </dsp:nvSpPr>
      <dsp:spPr>
        <a:xfrm>
          <a:off x="0" y="1591781"/>
          <a:ext cx="9601200" cy="3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Pruebas</a:t>
          </a:r>
          <a:endParaRPr lang="en-US" sz="1900" kern="1200"/>
        </a:p>
      </dsp:txBody>
      <dsp:txXfrm>
        <a:off x="0" y="1591781"/>
        <a:ext cx="9601200" cy="397836"/>
      </dsp:txXfrm>
    </dsp:sp>
    <dsp:sp modelId="{D9B6D2BF-9C48-4FB9-B9A6-1769AE3B1566}">
      <dsp:nvSpPr>
        <dsp:cNvPr id="0" name=""/>
        <dsp:cNvSpPr/>
      </dsp:nvSpPr>
      <dsp:spPr>
        <a:xfrm>
          <a:off x="0" y="1989618"/>
          <a:ext cx="9601200" cy="0"/>
        </a:xfrm>
        <a:prstGeom prst="line">
          <a:avLst/>
        </a:prstGeom>
        <a:gradFill rotWithShape="0">
          <a:gsLst>
            <a:gs pos="0">
              <a:schemeClr val="accent4">
                <a:hueOff val="3002194"/>
                <a:satOff val="11364"/>
                <a:lumOff val="-73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3002194"/>
                <a:satOff val="11364"/>
                <a:lumOff val="-73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3002194"/>
                <a:satOff val="11364"/>
                <a:lumOff val="-73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3002194"/>
              <a:satOff val="11364"/>
              <a:lumOff val="-7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2AA5DE-53F5-414C-A6F9-60FC6851AD48}">
      <dsp:nvSpPr>
        <dsp:cNvPr id="0" name=""/>
        <dsp:cNvSpPr/>
      </dsp:nvSpPr>
      <dsp:spPr>
        <a:xfrm>
          <a:off x="0" y="1989618"/>
          <a:ext cx="9601200" cy="3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Demostración práctica</a:t>
          </a:r>
          <a:endParaRPr lang="en-US" sz="1900" kern="1200"/>
        </a:p>
      </dsp:txBody>
      <dsp:txXfrm>
        <a:off x="0" y="1989618"/>
        <a:ext cx="9601200" cy="397836"/>
      </dsp:txXfrm>
    </dsp:sp>
    <dsp:sp modelId="{1BFB13B0-3580-4A45-A83F-A3D845124387}">
      <dsp:nvSpPr>
        <dsp:cNvPr id="0" name=""/>
        <dsp:cNvSpPr/>
      </dsp:nvSpPr>
      <dsp:spPr>
        <a:xfrm>
          <a:off x="0" y="2387454"/>
          <a:ext cx="9601200" cy="0"/>
        </a:xfrm>
        <a:prstGeom prst="line">
          <a:avLst/>
        </a:prstGeom>
        <a:gradFill rotWithShape="0">
          <a:gsLst>
            <a:gs pos="0">
              <a:schemeClr val="accent4">
                <a:hueOff val="3602632"/>
                <a:satOff val="13636"/>
                <a:lumOff val="-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3602632"/>
                <a:satOff val="13636"/>
                <a:lumOff val="-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3602632"/>
                <a:satOff val="13636"/>
                <a:lumOff val="-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3602632"/>
              <a:satOff val="13636"/>
              <a:lumOff val="-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3D64C9-FDBF-4262-BEE5-2BF3FE98091E}">
      <dsp:nvSpPr>
        <dsp:cNvPr id="0" name=""/>
        <dsp:cNvSpPr/>
      </dsp:nvSpPr>
      <dsp:spPr>
        <a:xfrm>
          <a:off x="0" y="2387454"/>
          <a:ext cx="9601200" cy="3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Presupuesto</a:t>
          </a:r>
          <a:endParaRPr lang="en-US" sz="1900" kern="1200"/>
        </a:p>
      </dsp:txBody>
      <dsp:txXfrm>
        <a:off x="0" y="2387454"/>
        <a:ext cx="9601200" cy="397836"/>
      </dsp:txXfrm>
    </dsp:sp>
    <dsp:sp modelId="{B0B1E6E4-6A16-4AEF-9C9A-6AC7E4A7FE56}">
      <dsp:nvSpPr>
        <dsp:cNvPr id="0" name=""/>
        <dsp:cNvSpPr/>
      </dsp:nvSpPr>
      <dsp:spPr>
        <a:xfrm>
          <a:off x="0" y="2785290"/>
          <a:ext cx="9601200" cy="0"/>
        </a:xfrm>
        <a:prstGeom prst="line">
          <a:avLst/>
        </a:prstGeom>
        <a:gradFill rotWithShape="0">
          <a:gsLst>
            <a:gs pos="0">
              <a:schemeClr val="accent4">
                <a:hueOff val="4203071"/>
                <a:satOff val="15909"/>
                <a:lumOff val="-103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4203071"/>
                <a:satOff val="15909"/>
                <a:lumOff val="-103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4203071"/>
                <a:satOff val="15909"/>
                <a:lumOff val="-103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4203071"/>
              <a:satOff val="15909"/>
              <a:lumOff val="-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6F35A6-479E-467C-BD51-0B2CCB936972}">
      <dsp:nvSpPr>
        <dsp:cNvPr id="0" name=""/>
        <dsp:cNvSpPr/>
      </dsp:nvSpPr>
      <dsp:spPr>
        <a:xfrm>
          <a:off x="0" y="2785290"/>
          <a:ext cx="9601200" cy="3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Ampliaciones</a:t>
          </a:r>
          <a:endParaRPr lang="en-US" sz="1900" kern="1200"/>
        </a:p>
      </dsp:txBody>
      <dsp:txXfrm>
        <a:off x="0" y="2785290"/>
        <a:ext cx="9601200" cy="397836"/>
      </dsp:txXfrm>
    </dsp:sp>
    <dsp:sp modelId="{C47D0703-8324-4564-8CEA-6FB62A807A71}">
      <dsp:nvSpPr>
        <dsp:cNvPr id="0" name=""/>
        <dsp:cNvSpPr/>
      </dsp:nvSpPr>
      <dsp:spPr>
        <a:xfrm>
          <a:off x="0" y="3183126"/>
          <a:ext cx="9601200" cy="0"/>
        </a:xfrm>
        <a:prstGeom prst="line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DF24F7-5EFB-4A48-BB2F-F3056EB2C219}">
      <dsp:nvSpPr>
        <dsp:cNvPr id="0" name=""/>
        <dsp:cNvSpPr/>
      </dsp:nvSpPr>
      <dsp:spPr>
        <a:xfrm>
          <a:off x="0" y="3183126"/>
          <a:ext cx="9601200" cy="3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Conclusiones</a:t>
          </a:r>
          <a:endParaRPr lang="en-US" sz="1900" kern="1200"/>
        </a:p>
      </dsp:txBody>
      <dsp:txXfrm>
        <a:off x="0" y="3183126"/>
        <a:ext cx="9601200" cy="397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E6487-F3C0-41B5-9013-787BBAE7473D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Gestión de Cuentas</a:t>
          </a:r>
          <a:endParaRPr lang="en-US" sz="3000" kern="1200" dirty="0"/>
        </a:p>
      </dsp:txBody>
      <dsp:txXfrm>
        <a:off x="397549" y="1960"/>
        <a:ext cx="2751906" cy="1651143"/>
      </dsp:txXfrm>
    </dsp:sp>
    <dsp:sp modelId="{94A7F4D2-C9EB-4E1E-A26D-D45736CD25A6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4">
            <a:shade val="80000"/>
            <a:hueOff val="-2054"/>
            <a:satOff val="227"/>
            <a:lumOff val="512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Gestión de Inmuebles</a:t>
          </a:r>
          <a:endParaRPr lang="en-US" sz="3000" kern="1200" dirty="0"/>
        </a:p>
      </dsp:txBody>
      <dsp:txXfrm>
        <a:off x="3424646" y="1960"/>
        <a:ext cx="2751906" cy="1651143"/>
      </dsp:txXfrm>
    </dsp:sp>
    <dsp:sp modelId="{39CEA191-701F-4C4B-88D8-05C59169BEBB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4">
            <a:shade val="80000"/>
            <a:hueOff val="-4108"/>
            <a:satOff val="453"/>
            <a:lumOff val="102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Geolocalización</a:t>
          </a:r>
          <a:endParaRPr lang="en-US" sz="3000" kern="1200"/>
        </a:p>
      </dsp:txBody>
      <dsp:txXfrm>
        <a:off x="6451743" y="1960"/>
        <a:ext cx="2751906" cy="1651143"/>
      </dsp:txXfrm>
    </dsp:sp>
    <dsp:sp modelId="{F3FC4B35-3954-49BB-B172-93B5071E7B91}">
      <dsp:nvSpPr>
        <dsp:cNvPr id="0" name=""/>
        <dsp:cNvSpPr/>
      </dsp:nvSpPr>
      <dsp:spPr>
        <a:xfrm>
          <a:off x="1911098" y="1928295"/>
          <a:ext cx="2751906" cy="1651143"/>
        </a:xfrm>
        <a:prstGeom prst="rect">
          <a:avLst/>
        </a:prstGeom>
        <a:solidFill>
          <a:schemeClr val="accent4">
            <a:shade val="80000"/>
            <a:hueOff val="-6161"/>
            <a:satOff val="680"/>
            <a:lumOff val="153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Canal de Comunicación</a:t>
          </a:r>
          <a:endParaRPr lang="en-US" sz="3000" kern="1200"/>
        </a:p>
      </dsp:txBody>
      <dsp:txXfrm>
        <a:off x="1911098" y="1928295"/>
        <a:ext cx="2751906" cy="1651143"/>
      </dsp:txXfrm>
    </dsp:sp>
    <dsp:sp modelId="{E85729A1-F8F6-4533-A6F1-A8B21D7F2A71}">
      <dsp:nvSpPr>
        <dsp:cNvPr id="0" name=""/>
        <dsp:cNvSpPr/>
      </dsp:nvSpPr>
      <dsp:spPr>
        <a:xfrm>
          <a:off x="4938195" y="1928295"/>
          <a:ext cx="2751906" cy="1651143"/>
        </a:xfrm>
        <a:prstGeom prst="rect">
          <a:avLst/>
        </a:prstGeom>
        <a:solidFill>
          <a:schemeClr val="accent4">
            <a:shade val="80000"/>
            <a:hueOff val="-8215"/>
            <a:satOff val="907"/>
            <a:lumOff val="205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Seguimiento de Precios</a:t>
          </a:r>
          <a:endParaRPr lang="en-US" sz="3000" kern="1200"/>
        </a:p>
      </dsp:txBody>
      <dsp:txXfrm>
        <a:off x="4938195" y="1928295"/>
        <a:ext cx="2751906" cy="1651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D4A9F-AFC0-4775-8882-D1DF870D3673}">
      <dsp:nvSpPr>
        <dsp:cNvPr id="0" name=""/>
        <dsp:cNvSpPr/>
      </dsp:nvSpPr>
      <dsp:spPr>
        <a:xfrm>
          <a:off x="46" y="29850"/>
          <a:ext cx="4486498" cy="15452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baseline="0" dirty="0"/>
            <a:t>Pruebas Automáticas</a:t>
          </a:r>
          <a:endParaRPr lang="es-ES" sz="4500" kern="1200" dirty="0"/>
        </a:p>
      </dsp:txBody>
      <dsp:txXfrm>
        <a:off x="46" y="29850"/>
        <a:ext cx="4486498" cy="1545299"/>
      </dsp:txXfrm>
    </dsp:sp>
    <dsp:sp modelId="{1D39185A-CD2D-47C2-BD93-7AE72DAF39F8}">
      <dsp:nvSpPr>
        <dsp:cNvPr id="0" name=""/>
        <dsp:cNvSpPr/>
      </dsp:nvSpPr>
      <dsp:spPr>
        <a:xfrm>
          <a:off x="46" y="1575149"/>
          <a:ext cx="4486498" cy="1976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4500" kern="1200" dirty="0"/>
        </a:p>
      </dsp:txBody>
      <dsp:txXfrm>
        <a:off x="46" y="1575149"/>
        <a:ext cx="4486498" cy="1976400"/>
      </dsp:txXfrm>
    </dsp:sp>
    <dsp:sp modelId="{FFCFE6E0-B075-49F1-9BD6-4E46A37AD687}">
      <dsp:nvSpPr>
        <dsp:cNvPr id="0" name=""/>
        <dsp:cNvSpPr/>
      </dsp:nvSpPr>
      <dsp:spPr>
        <a:xfrm>
          <a:off x="5114654" y="29850"/>
          <a:ext cx="4486498" cy="15452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baseline="0"/>
            <a:t>Pruemas Manuales </a:t>
          </a:r>
          <a:endParaRPr lang="es-ES" sz="4500" kern="1200"/>
        </a:p>
      </dsp:txBody>
      <dsp:txXfrm>
        <a:off x="5114654" y="29850"/>
        <a:ext cx="4486498" cy="1545299"/>
      </dsp:txXfrm>
    </dsp:sp>
    <dsp:sp modelId="{5D855109-3C83-430C-A1DC-3CEC7689B014}">
      <dsp:nvSpPr>
        <dsp:cNvPr id="0" name=""/>
        <dsp:cNvSpPr/>
      </dsp:nvSpPr>
      <dsp:spPr>
        <a:xfrm>
          <a:off x="5114654" y="1575149"/>
          <a:ext cx="4486498" cy="1976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4500" kern="1200" dirty="0"/>
        </a:p>
      </dsp:txBody>
      <dsp:txXfrm>
        <a:off x="5114654" y="1575149"/>
        <a:ext cx="4486498" cy="19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E89A1-5239-4E3F-9700-95D1EA5ACC15}">
      <dsp:nvSpPr>
        <dsp:cNvPr id="0" name=""/>
        <dsp:cNvSpPr/>
      </dsp:nvSpPr>
      <dsp:spPr>
        <a:xfrm>
          <a:off x="8204" y="582708"/>
          <a:ext cx="1322040" cy="661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/>
            <a:t>Módulo Agentes</a:t>
          </a:r>
          <a:endParaRPr lang="en-US" sz="1600" kern="1200"/>
        </a:p>
      </dsp:txBody>
      <dsp:txXfrm>
        <a:off x="27565" y="602069"/>
        <a:ext cx="1283318" cy="622298"/>
      </dsp:txXfrm>
    </dsp:sp>
    <dsp:sp modelId="{13E5C8B8-54CB-4F26-BB90-8408B1ECA733}">
      <dsp:nvSpPr>
        <dsp:cNvPr id="0" name=""/>
        <dsp:cNvSpPr/>
      </dsp:nvSpPr>
      <dsp:spPr>
        <a:xfrm>
          <a:off x="140408" y="1243728"/>
          <a:ext cx="132204" cy="49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765"/>
              </a:lnTo>
              <a:lnTo>
                <a:pt x="132204" y="495765"/>
              </a:lnTo>
            </a:path>
          </a:pathLst>
        </a:custGeom>
        <a:noFill/>
        <a:ln w="34925" cap="flat" cmpd="sng" algn="in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34413-794D-45B8-B3A7-7EA6EA363A70}">
      <dsp:nvSpPr>
        <dsp:cNvPr id="0" name=""/>
        <dsp:cNvSpPr/>
      </dsp:nvSpPr>
      <dsp:spPr>
        <a:xfrm>
          <a:off x="272612" y="1408984"/>
          <a:ext cx="1057632" cy="661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/>
            <a:t>0,007 segs</a:t>
          </a:r>
          <a:endParaRPr lang="en-US" sz="2100" kern="1200"/>
        </a:p>
      </dsp:txBody>
      <dsp:txXfrm>
        <a:off x="291973" y="1428345"/>
        <a:ext cx="1018910" cy="622298"/>
      </dsp:txXfrm>
    </dsp:sp>
    <dsp:sp modelId="{2127A257-C66E-45CF-BA8D-C65A72B1EF43}">
      <dsp:nvSpPr>
        <dsp:cNvPr id="0" name=""/>
        <dsp:cNvSpPr/>
      </dsp:nvSpPr>
      <dsp:spPr>
        <a:xfrm>
          <a:off x="1660754" y="582708"/>
          <a:ext cx="1322040" cy="661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/>
            <a:t>Módulo Conversations</a:t>
          </a:r>
          <a:endParaRPr lang="en-US" sz="1600" kern="1200"/>
        </a:p>
      </dsp:txBody>
      <dsp:txXfrm>
        <a:off x="1680115" y="602069"/>
        <a:ext cx="1283318" cy="622298"/>
      </dsp:txXfrm>
    </dsp:sp>
    <dsp:sp modelId="{05345B65-ED76-44E7-AFA2-E3D370C14ACE}">
      <dsp:nvSpPr>
        <dsp:cNvPr id="0" name=""/>
        <dsp:cNvSpPr/>
      </dsp:nvSpPr>
      <dsp:spPr>
        <a:xfrm>
          <a:off x="1792958" y="1243728"/>
          <a:ext cx="132204" cy="49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765"/>
              </a:lnTo>
              <a:lnTo>
                <a:pt x="132204" y="495765"/>
              </a:lnTo>
            </a:path>
          </a:pathLst>
        </a:custGeom>
        <a:noFill/>
        <a:ln w="34925" cap="flat" cmpd="sng" algn="in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27CB-3E63-4F67-ADB2-0CF241F9FB82}">
      <dsp:nvSpPr>
        <dsp:cNvPr id="0" name=""/>
        <dsp:cNvSpPr/>
      </dsp:nvSpPr>
      <dsp:spPr>
        <a:xfrm>
          <a:off x="1925162" y="1408984"/>
          <a:ext cx="1057632" cy="661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/>
            <a:t>0,006 segs</a:t>
          </a:r>
          <a:endParaRPr lang="en-US" sz="2100" kern="1200"/>
        </a:p>
      </dsp:txBody>
      <dsp:txXfrm>
        <a:off x="1944523" y="1428345"/>
        <a:ext cx="1018910" cy="622298"/>
      </dsp:txXfrm>
    </dsp:sp>
    <dsp:sp modelId="{1A7764EC-7E1B-4FDF-BCB4-E0BA50B3249A}">
      <dsp:nvSpPr>
        <dsp:cNvPr id="0" name=""/>
        <dsp:cNvSpPr/>
      </dsp:nvSpPr>
      <dsp:spPr>
        <a:xfrm>
          <a:off x="3313304" y="582708"/>
          <a:ext cx="1322040" cy="661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/>
            <a:t>Módulo Properties</a:t>
          </a:r>
          <a:endParaRPr lang="en-US" sz="1600" kern="1200"/>
        </a:p>
      </dsp:txBody>
      <dsp:txXfrm>
        <a:off x="3332665" y="602069"/>
        <a:ext cx="1283318" cy="622298"/>
      </dsp:txXfrm>
    </dsp:sp>
    <dsp:sp modelId="{7FE2D0A6-A2A6-4857-9047-78BACEA0342D}">
      <dsp:nvSpPr>
        <dsp:cNvPr id="0" name=""/>
        <dsp:cNvSpPr/>
      </dsp:nvSpPr>
      <dsp:spPr>
        <a:xfrm>
          <a:off x="3445508" y="1243728"/>
          <a:ext cx="132204" cy="49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765"/>
              </a:lnTo>
              <a:lnTo>
                <a:pt x="132204" y="495765"/>
              </a:lnTo>
            </a:path>
          </a:pathLst>
        </a:custGeom>
        <a:noFill/>
        <a:ln w="34925" cap="flat" cmpd="sng" algn="in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8DEEF-FA9C-485A-8B82-AAA8E07C76F3}">
      <dsp:nvSpPr>
        <dsp:cNvPr id="0" name=""/>
        <dsp:cNvSpPr/>
      </dsp:nvSpPr>
      <dsp:spPr>
        <a:xfrm>
          <a:off x="3577712" y="1408984"/>
          <a:ext cx="1057632" cy="661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/>
            <a:t>0,1 segs</a:t>
          </a:r>
          <a:endParaRPr lang="en-US" sz="2100" kern="1200"/>
        </a:p>
      </dsp:txBody>
      <dsp:txXfrm>
        <a:off x="3597073" y="1428345"/>
        <a:ext cx="1018910" cy="622298"/>
      </dsp:txXfrm>
    </dsp:sp>
    <dsp:sp modelId="{53C10FB5-B2BB-49C7-B761-ED8C1D96199E}">
      <dsp:nvSpPr>
        <dsp:cNvPr id="0" name=""/>
        <dsp:cNvSpPr/>
      </dsp:nvSpPr>
      <dsp:spPr>
        <a:xfrm>
          <a:off x="4965855" y="582708"/>
          <a:ext cx="1322040" cy="661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/>
            <a:t>Módulo System</a:t>
          </a:r>
          <a:endParaRPr lang="en-US" sz="1600" kern="1200"/>
        </a:p>
      </dsp:txBody>
      <dsp:txXfrm>
        <a:off x="4985216" y="602069"/>
        <a:ext cx="1283318" cy="622298"/>
      </dsp:txXfrm>
    </dsp:sp>
    <dsp:sp modelId="{A3FFA15B-8742-4F51-9CD5-3397817BBB62}">
      <dsp:nvSpPr>
        <dsp:cNvPr id="0" name=""/>
        <dsp:cNvSpPr/>
      </dsp:nvSpPr>
      <dsp:spPr>
        <a:xfrm>
          <a:off x="5098059" y="1243728"/>
          <a:ext cx="132204" cy="49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765"/>
              </a:lnTo>
              <a:lnTo>
                <a:pt x="132204" y="495765"/>
              </a:lnTo>
            </a:path>
          </a:pathLst>
        </a:custGeom>
        <a:noFill/>
        <a:ln w="34925" cap="flat" cmpd="sng" algn="in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8E3C9-E58D-4AB4-AD47-C736B6CA1F02}">
      <dsp:nvSpPr>
        <dsp:cNvPr id="0" name=""/>
        <dsp:cNvSpPr/>
      </dsp:nvSpPr>
      <dsp:spPr>
        <a:xfrm>
          <a:off x="5230263" y="1408984"/>
          <a:ext cx="1057632" cy="661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/>
            <a:t>0,004 segs</a:t>
          </a:r>
          <a:endParaRPr lang="en-US" sz="2100" kern="1200"/>
        </a:p>
      </dsp:txBody>
      <dsp:txXfrm>
        <a:off x="5249624" y="1428345"/>
        <a:ext cx="1018910" cy="622298"/>
      </dsp:txXfrm>
    </dsp:sp>
    <dsp:sp modelId="{800A5C37-ED34-446B-90D4-92F702D21534}">
      <dsp:nvSpPr>
        <dsp:cNvPr id="0" name=""/>
        <dsp:cNvSpPr/>
      </dsp:nvSpPr>
      <dsp:spPr>
        <a:xfrm>
          <a:off x="6618405" y="582708"/>
          <a:ext cx="1322040" cy="661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/>
            <a:t>Módulo Users</a:t>
          </a:r>
          <a:endParaRPr lang="en-US" sz="1600" kern="1200"/>
        </a:p>
      </dsp:txBody>
      <dsp:txXfrm>
        <a:off x="6637766" y="602069"/>
        <a:ext cx="1283318" cy="622298"/>
      </dsp:txXfrm>
    </dsp:sp>
    <dsp:sp modelId="{D63489A3-81A0-4770-BCA2-43F0821E70F5}">
      <dsp:nvSpPr>
        <dsp:cNvPr id="0" name=""/>
        <dsp:cNvSpPr/>
      </dsp:nvSpPr>
      <dsp:spPr>
        <a:xfrm>
          <a:off x="6750609" y="1243728"/>
          <a:ext cx="132204" cy="49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765"/>
              </a:lnTo>
              <a:lnTo>
                <a:pt x="132204" y="495765"/>
              </a:lnTo>
            </a:path>
          </a:pathLst>
        </a:custGeom>
        <a:noFill/>
        <a:ln w="34925" cap="flat" cmpd="sng" algn="in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288E0-D921-4E52-93A3-B8B993C3259B}">
      <dsp:nvSpPr>
        <dsp:cNvPr id="0" name=""/>
        <dsp:cNvSpPr/>
      </dsp:nvSpPr>
      <dsp:spPr>
        <a:xfrm>
          <a:off x="6882813" y="1408984"/>
          <a:ext cx="1057632" cy="661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/>
            <a:t>0,01 segs</a:t>
          </a:r>
          <a:endParaRPr lang="en-US" sz="2100" kern="1200"/>
        </a:p>
      </dsp:txBody>
      <dsp:txXfrm>
        <a:off x="6902174" y="1428345"/>
        <a:ext cx="1018910" cy="622298"/>
      </dsp:txXfrm>
    </dsp:sp>
    <dsp:sp modelId="{58558F68-DB8F-4424-8F58-157BB3D23778}">
      <dsp:nvSpPr>
        <dsp:cNvPr id="0" name=""/>
        <dsp:cNvSpPr/>
      </dsp:nvSpPr>
      <dsp:spPr>
        <a:xfrm>
          <a:off x="8270955" y="582708"/>
          <a:ext cx="1322040" cy="661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/>
            <a:t>Módulo Wishes</a:t>
          </a:r>
          <a:endParaRPr lang="en-US" sz="1600" kern="1200"/>
        </a:p>
      </dsp:txBody>
      <dsp:txXfrm>
        <a:off x="8290316" y="602069"/>
        <a:ext cx="1283318" cy="622298"/>
      </dsp:txXfrm>
    </dsp:sp>
    <dsp:sp modelId="{6BB19FF1-4CDD-4D86-8B00-7738E306383A}">
      <dsp:nvSpPr>
        <dsp:cNvPr id="0" name=""/>
        <dsp:cNvSpPr/>
      </dsp:nvSpPr>
      <dsp:spPr>
        <a:xfrm>
          <a:off x="8403159" y="1243728"/>
          <a:ext cx="132204" cy="49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765"/>
              </a:lnTo>
              <a:lnTo>
                <a:pt x="132204" y="495765"/>
              </a:lnTo>
            </a:path>
          </a:pathLst>
        </a:custGeom>
        <a:noFill/>
        <a:ln w="34925" cap="flat" cmpd="sng" algn="in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319AC-B548-40AC-9FCD-92B3352235E8}">
      <dsp:nvSpPr>
        <dsp:cNvPr id="0" name=""/>
        <dsp:cNvSpPr/>
      </dsp:nvSpPr>
      <dsp:spPr>
        <a:xfrm>
          <a:off x="8535363" y="1408984"/>
          <a:ext cx="1057632" cy="661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/>
            <a:t>0,003 segs</a:t>
          </a:r>
          <a:endParaRPr lang="en-US" sz="2100" kern="1200"/>
        </a:p>
      </dsp:txBody>
      <dsp:txXfrm>
        <a:off x="8554724" y="1428345"/>
        <a:ext cx="1018910" cy="622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A30C51-7517-4CD6-8DE8-15052DD23BD9}" type="datetime1">
              <a:rPr lang="es-ES" smtClean="0"/>
              <a:t>02/07/2021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2BE3E-5ECC-447F-AFDC-EFD8FA390703}" type="datetime1">
              <a:rPr lang="es-ES" smtClean="0"/>
              <a:pPr/>
              <a:t>02/07/2021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10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683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271729F-AC31-4A36-B94F-2520F92C504B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Rectángulo">
            <a:extLst>
              <a:ext uri="{FF2B5EF4-FFF2-40B4-BE49-F238E27FC236}">
                <a16:creationId xmlns:a16="http://schemas.microsoft.com/office/drawing/2014/main" id="{A70C9D52-5B55-4454-B42A-965D2EF4CACD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2" name="Rectángulo">
            <a:extLst>
              <a:ext uri="{FF2B5EF4-FFF2-40B4-BE49-F238E27FC236}">
                <a16:creationId xmlns:a16="http://schemas.microsoft.com/office/drawing/2014/main" id="{CDE60D8F-6FDE-45DC-B88E-8938B5FD1479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117786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36676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73864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3" name="Rectá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F5B07-E0BE-4769-BD05-684F3057ABFD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2302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6" name="Rectá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A8F59-D9BD-44E6-9E8D-E8525DE28A56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F0871-BC43-4391-BA49-F17D21578A8B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E9BF4-02AB-424C-9F06-A12797AAC7EF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879057-5E86-4830-9FD1-D1D8CBE93857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es-ES" noProof="0" dirty="0"/>
              <a:t>La cita va aquí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668F10-F209-43CD-A1DB-0A616FDF8D0D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380175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564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10333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6A8F59-D9BD-44E6-9E8D-E8525DE28A56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B16D73A2-783F-420E-9CE2-46932246708C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4F6E3263-21E8-4C21-AD23-FD7CF5EE322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59398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2F0871-BC43-4391-BA49-F17D21578A8B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37CF8C74-CBF4-4729-9D27-BDBD429B2FC5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7" name="Rectángulo">
            <a:extLst>
              <a:ext uri="{FF2B5EF4-FFF2-40B4-BE49-F238E27FC236}">
                <a16:creationId xmlns:a16="http://schemas.microsoft.com/office/drawing/2014/main" id="{CF16A886-D0C4-41BC-9CBB-F81BF324E22C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4472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75BFFB-0D27-4FB3-9BE6-28BFCCF8A885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96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6366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4683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02/07/2021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">
            <a:extLst>
              <a:ext uri="{FF2B5EF4-FFF2-40B4-BE49-F238E27FC236}">
                <a16:creationId xmlns:a16="http://schemas.microsoft.com/office/drawing/2014/main" id="{C49AAB16-52D3-44EF-A8BF-091C31F06DC8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4730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84" r:id="rId13"/>
    <p:sldLayoutId id="2147483678" r:id="rId14"/>
    <p:sldLayoutId id="2147483692" r:id="rId15"/>
    <p:sldLayoutId id="2147483691" r:id="rId16"/>
    <p:sldLayoutId id="2147483690" r:id="rId17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032374"/>
          </a:xfrm>
        </p:spPr>
        <p:txBody>
          <a:bodyPr rtlCol="0">
            <a:normAutofit/>
          </a:bodyPr>
          <a:lstStyle/>
          <a:p>
            <a:pPr rtl="0"/>
            <a:r>
              <a:rPr lang="es-ES" sz="5400" dirty="0"/>
              <a:t>Trabajo de fin de grado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857500"/>
            <a:ext cx="10058400" cy="1143000"/>
          </a:xfrm>
        </p:spPr>
        <p:txBody>
          <a:bodyPr rtlCol="0"/>
          <a:lstStyle/>
          <a:p>
            <a:pPr rtl="0"/>
            <a:r>
              <a:rPr lang="es-ES" dirty="0"/>
              <a:t>Aplicación web de gestión inmobiliaria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3B7252FE-EEDD-4B8E-A0DB-698FB19C9306}"/>
              </a:ext>
            </a:extLst>
          </p:cNvPr>
          <p:cNvSpPr txBox="1">
            <a:spLocks/>
          </p:cNvSpPr>
          <p:nvPr/>
        </p:nvSpPr>
        <p:spPr>
          <a:xfrm>
            <a:off x="1097280" y="5610727"/>
            <a:ext cx="4206800" cy="488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/>
              <a:t>Autor: </a:t>
            </a:r>
            <a:r>
              <a:rPr lang="es-ES" sz="1600" dirty="0"/>
              <a:t>Carlos Gómez colmenero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A299A449-0C65-4892-82EC-B5BCB4CE1C0C}"/>
              </a:ext>
            </a:extLst>
          </p:cNvPr>
          <p:cNvSpPr txBox="1">
            <a:spLocks/>
          </p:cNvSpPr>
          <p:nvPr/>
        </p:nvSpPr>
        <p:spPr>
          <a:xfrm>
            <a:off x="6654149" y="5610727"/>
            <a:ext cx="4607900" cy="48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/>
              <a:t>Director: </a:t>
            </a:r>
            <a:r>
              <a:rPr lang="es-ES" sz="1600" dirty="0"/>
              <a:t>miguel Sánchez </a:t>
            </a:r>
            <a:r>
              <a:rPr lang="es-ES" sz="1600" dirty="0" err="1"/>
              <a:t>santillán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 (</a:t>
            </a:r>
            <a:r>
              <a:rPr lang="en-US" dirty="0" err="1"/>
              <a:t>iiI</a:t>
            </a:r>
            <a:r>
              <a:rPr lang="en-US" dirty="0"/>
              <a:t>) – </a:t>
            </a:r>
            <a:r>
              <a:rPr lang="en-US" dirty="0" err="1"/>
              <a:t>Accesibilidad</a:t>
            </a:r>
            <a:r>
              <a:rPr lang="en-US" dirty="0"/>
              <a:t> web</a:t>
            </a:r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7C6967C3-83B3-4ABA-A413-4EB452F53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317466"/>
              </p:ext>
            </p:extLst>
          </p:nvPr>
        </p:nvGraphicFramePr>
        <p:xfrm>
          <a:off x="1371600" y="2304661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BCD7CF-2140-41DD-ABF7-174130AC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200525"/>
            <a:ext cx="3505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46A142-668D-4045-BBBE-DAD33168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200525"/>
            <a:ext cx="3505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uebas de Accesibilidad - Abstracta Chile">
            <a:extLst>
              <a:ext uri="{FF2B5EF4-FFF2-40B4-BE49-F238E27FC236}">
                <a16:creationId xmlns:a16="http://schemas.microsoft.com/office/drawing/2014/main" id="{B6791C28-404C-46DD-ACEF-3952C1B4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170" y="1754480"/>
            <a:ext cx="1251659" cy="4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4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 (IV) – </a:t>
            </a:r>
            <a:r>
              <a:rPr lang="en-US" dirty="0" err="1"/>
              <a:t>CARga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FBD653-A591-40A7-8571-3BF435117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4062"/>
            <a:ext cx="9601200" cy="523875"/>
          </a:xfrm>
        </p:spPr>
        <p:txBody>
          <a:bodyPr/>
          <a:lstStyle/>
          <a:p>
            <a:r>
              <a:rPr lang="es-ES" dirty="0"/>
              <a:t>50 Peticiones Concurrentes por módulos.</a:t>
            </a:r>
          </a:p>
        </p:txBody>
      </p:sp>
      <p:graphicFrame>
        <p:nvGraphicFramePr>
          <p:cNvPr id="23" name="Marcador de contenido 4">
            <a:extLst>
              <a:ext uri="{FF2B5EF4-FFF2-40B4-BE49-F238E27FC236}">
                <a16:creationId xmlns:a16="http://schemas.microsoft.com/office/drawing/2014/main" id="{A496CFB4-4215-458C-B20E-40519A785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680388"/>
              </p:ext>
            </p:extLst>
          </p:nvPr>
        </p:nvGraphicFramePr>
        <p:xfrm>
          <a:off x="1371600" y="2676525"/>
          <a:ext cx="9601200" cy="2652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8">
            <a:extLst>
              <a:ext uri="{FF2B5EF4-FFF2-40B4-BE49-F238E27FC236}">
                <a16:creationId xmlns:a16="http://schemas.microsoft.com/office/drawing/2014/main" id="{04149D29-C839-4E62-B52D-7984FEE6A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866" y="1912148"/>
            <a:ext cx="1527984" cy="51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0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 (v) – </a:t>
            </a:r>
            <a:r>
              <a:rPr lang="en-US" dirty="0" err="1"/>
              <a:t>usabilidad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harla de introducción al scraping con Selenium y Python – 2021 | Oficina  de Software Libre">
            <a:extLst>
              <a:ext uri="{FF2B5EF4-FFF2-40B4-BE49-F238E27FC236}">
                <a16:creationId xmlns:a16="http://schemas.microsoft.com/office/drawing/2014/main" id="{2788854B-B7D2-4FB6-AF3F-7276FD961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34" y="1263782"/>
            <a:ext cx="1185466" cy="123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27918A-43FA-41E3-A3CD-2E2C1422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648075"/>
          </a:xfrm>
        </p:spPr>
        <p:txBody>
          <a:bodyPr/>
          <a:lstStyle/>
          <a:p>
            <a:r>
              <a:rPr lang="es-ES" dirty="0"/>
              <a:t>8 Sujetos de Prueba</a:t>
            </a:r>
          </a:p>
        </p:txBody>
      </p:sp>
    </p:spTree>
    <p:extLst>
      <p:ext uri="{BB962C8B-B14F-4D97-AF65-F5344CB8AC3E}">
        <p14:creationId xmlns:p14="http://schemas.microsoft.com/office/powerpoint/2010/main" val="187659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Demostración práctica</a:t>
            </a:r>
          </a:p>
        </p:txBody>
      </p:sp>
      <p:pic>
        <p:nvPicPr>
          <p:cNvPr id="25" name="Graphic 24" descr="Maestro">
            <a:extLst>
              <a:ext uri="{FF2B5EF4-FFF2-40B4-BE49-F238E27FC236}">
                <a16:creationId xmlns:a16="http://schemas.microsoft.com/office/drawing/2014/main" id="{D81020AB-134D-4856-A0A6-B282F8EA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675" y="1338739"/>
            <a:ext cx="3415614" cy="3415614"/>
          </a:xfrm>
          <a:prstGeom prst="rect">
            <a:avLst/>
          </a:prstGeom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Presupuesto</a:t>
            </a:r>
            <a:endParaRPr lang="en-US" dirty="0"/>
          </a:p>
        </p:txBody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04661"/>
            <a:ext cx="9601200" cy="3581400"/>
          </a:xfrm>
        </p:spPr>
        <p:txBody>
          <a:bodyPr>
            <a:normAutofit/>
          </a:bodyPr>
          <a:lstStyle/>
          <a:p>
            <a:r>
              <a:rPr lang="es-ES" dirty="0"/>
              <a:t>Texto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ampliaciones</a:t>
            </a:r>
            <a:endParaRPr lang="en-US" dirty="0"/>
          </a:p>
        </p:txBody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04661"/>
            <a:ext cx="9601200" cy="3581400"/>
          </a:xfrm>
        </p:spPr>
        <p:txBody>
          <a:bodyPr>
            <a:normAutofit/>
          </a:bodyPr>
          <a:lstStyle/>
          <a:p>
            <a:r>
              <a:rPr lang="es-ES" dirty="0"/>
              <a:t>Texto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36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04661"/>
            <a:ext cx="9601200" cy="3581400"/>
          </a:xfrm>
        </p:spPr>
        <p:txBody>
          <a:bodyPr>
            <a:normAutofit/>
          </a:bodyPr>
          <a:lstStyle/>
          <a:p>
            <a:r>
              <a:rPr lang="es-ES" dirty="0"/>
              <a:t>Texto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4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INDICE</a:t>
            </a:r>
          </a:p>
        </p:txBody>
      </p:sp>
      <p:graphicFrame>
        <p:nvGraphicFramePr>
          <p:cNvPr id="21" name="Marcador de contenido 16">
            <a:extLst>
              <a:ext uri="{FF2B5EF4-FFF2-40B4-BE49-F238E27FC236}">
                <a16:creationId xmlns:a16="http://schemas.microsoft.com/office/drawing/2014/main" id="{644FDDC0-A6A7-466F-BCC7-062FD417B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73706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2299108-7761-4A2E-90FC-4A2B0207C179}"/>
              </a:ext>
            </a:extLst>
          </p:cNvPr>
          <p:cNvSpPr txBox="1">
            <a:spLocks/>
          </p:cNvSpPr>
          <p:nvPr/>
        </p:nvSpPr>
        <p:spPr>
          <a:xfrm>
            <a:off x="1390650" y="685800"/>
            <a:ext cx="470534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sz="4400" dirty="0" err="1">
                <a:solidFill>
                  <a:schemeClr val="tx2"/>
                </a:solidFill>
              </a:rPr>
              <a:t>introducción</a:t>
            </a:r>
            <a:endParaRPr lang="en-US" sz="4400" cap="all" spc="-50" dirty="0">
              <a:solidFill>
                <a:schemeClr val="tx2"/>
              </a:solidFill>
            </a:endParaRP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286000"/>
            <a:ext cx="470534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Arca es una </a:t>
            </a:r>
            <a:r>
              <a:rPr lang="en-US" dirty="0" err="1">
                <a:solidFill>
                  <a:schemeClr val="tx2"/>
                </a:solidFill>
              </a:rPr>
              <a:t>pequeña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agencia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inmobiliaria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localizada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Luarca</a:t>
            </a:r>
            <a:r>
              <a:rPr lang="en-US" dirty="0">
                <a:solidFill>
                  <a:schemeClr val="tx2"/>
                </a:solidFill>
              </a:rPr>
              <a:t>, Asturias.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en-US" dirty="0" err="1">
                <a:solidFill>
                  <a:schemeClr val="tx2"/>
                </a:solidFill>
              </a:rPr>
              <a:t>Su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propietario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nos</a:t>
            </a:r>
            <a:r>
              <a:rPr lang="en-US" dirty="0">
                <a:solidFill>
                  <a:schemeClr val="tx2"/>
                </a:solidFill>
              </a:rPr>
              <a:t> ha </a:t>
            </a:r>
            <a:r>
              <a:rPr lang="en-US" dirty="0" err="1">
                <a:solidFill>
                  <a:schemeClr val="tx2"/>
                </a:solidFill>
              </a:rPr>
              <a:t>solicitado</a:t>
            </a:r>
            <a:r>
              <a:rPr lang="en-US" dirty="0">
                <a:solidFill>
                  <a:schemeClr val="tx2"/>
                </a:solidFill>
              </a:rPr>
              <a:t> la </a:t>
            </a:r>
            <a:r>
              <a:rPr lang="en-US" dirty="0" err="1">
                <a:solidFill>
                  <a:schemeClr val="tx2"/>
                </a:solidFill>
              </a:rPr>
              <a:t>creación</a:t>
            </a:r>
            <a:r>
              <a:rPr lang="en-US" dirty="0">
                <a:solidFill>
                  <a:schemeClr val="tx2"/>
                </a:solidFill>
              </a:rPr>
              <a:t> de una </a:t>
            </a:r>
            <a:r>
              <a:rPr lang="en-US" dirty="0" err="1">
                <a:solidFill>
                  <a:schemeClr val="tx2"/>
                </a:solidFill>
              </a:rPr>
              <a:t>aplicación</a:t>
            </a:r>
            <a:r>
              <a:rPr lang="en-US" dirty="0">
                <a:solidFill>
                  <a:schemeClr val="tx2"/>
                </a:solidFill>
              </a:rPr>
              <a:t> web que </a:t>
            </a:r>
            <a:r>
              <a:rPr lang="en-US" dirty="0" err="1">
                <a:solidFill>
                  <a:schemeClr val="tx2"/>
                </a:solidFill>
              </a:rPr>
              <a:t>actúe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únicamente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escaparate</a:t>
            </a:r>
            <a:r>
              <a:rPr lang="en-US" dirty="0">
                <a:solidFill>
                  <a:schemeClr val="tx2"/>
                </a:solidFill>
              </a:rPr>
              <a:t> de los </a:t>
            </a:r>
            <a:r>
              <a:rPr lang="en-US" dirty="0" err="1">
                <a:solidFill>
                  <a:schemeClr val="tx2"/>
                </a:solidFill>
              </a:rPr>
              <a:t>diferentes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inmuebles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oferta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lvl="1"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63D8CB-F161-4C85-89B2-83026D7EE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r="15590" b="2"/>
          <a:stretch/>
        </p:blipFill>
        <p:spPr>
          <a:xfrm>
            <a:off x="6199464" y="1763484"/>
            <a:ext cx="4991233" cy="3498315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4B3B08DF-EC24-4533-BC70-DBC2D274C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179" y="4665674"/>
            <a:ext cx="2585649" cy="12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8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2299108-7761-4A2E-90FC-4A2B0207C179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sz="4400" cap="all" spc="-50">
                <a:solidFill>
                  <a:schemeClr val="tx2"/>
                </a:solidFill>
              </a:rPr>
              <a:t>OBJETIVOS</a:t>
            </a:r>
          </a:p>
        </p:txBody>
      </p:sp>
      <p:graphicFrame>
        <p:nvGraphicFramePr>
          <p:cNvPr id="14" name="Marcador de contenido 11">
            <a:extLst>
              <a:ext uri="{FF2B5EF4-FFF2-40B4-BE49-F238E27FC236}">
                <a16:creationId xmlns:a16="http://schemas.microsoft.com/office/drawing/2014/main" id="{EA5744CF-654D-4424-A361-CC84E5D95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06236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812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Tecnologías</a:t>
            </a:r>
            <a:r>
              <a:rPr lang="en-US" dirty="0"/>
              <a:t> y </a:t>
            </a:r>
            <a:r>
              <a:rPr lang="en-US" dirty="0" err="1"/>
              <a:t>herramientas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04661"/>
            <a:ext cx="9601200" cy="3581400"/>
          </a:xfrm>
        </p:spPr>
        <p:txBody>
          <a:bodyPr>
            <a:normAutofit/>
          </a:bodyPr>
          <a:lstStyle/>
          <a:p>
            <a:r>
              <a:rPr lang="es-ES" dirty="0"/>
              <a:t>Herramientas</a:t>
            </a:r>
          </a:p>
          <a:p>
            <a:pPr lvl="1"/>
            <a:r>
              <a:rPr lang="es-ES" dirty="0"/>
              <a:t>JetBrains WebStorm</a:t>
            </a:r>
          </a:p>
          <a:p>
            <a:pPr lvl="1"/>
            <a:r>
              <a:rPr lang="es-ES" dirty="0"/>
              <a:t>MongoDB </a:t>
            </a:r>
            <a:r>
              <a:rPr lang="es-ES" dirty="0" err="1"/>
              <a:t>Compass</a:t>
            </a:r>
            <a:endParaRPr lang="es-ES" dirty="0"/>
          </a:p>
          <a:p>
            <a:pPr lvl="1"/>
            <a:r>
              <a:rPr lang="es-ES" dirty="0"/>
              <a:t>Google Chrome</a:t>
            </a:r>
          </a:p>
          <a:p>
            <a:pPr lvl="1"/>
            <a:r>
              <a:rPr lang="es-ES" dirty="0"/>
              <a:t>Draw.io</a:t>
            </a:r>
          </a:p>
          <a:p>
            <a:pPr lvl="1"/>
            <a:r>
              <a:rPr lang="es-ES" dirty="0"/>
              <a:t>Eclipse</a:t>
            </a:r>
          </a:p>
          <a:p>
            <a:pPr lvl="1"/>
            <a:r>
              <a:rPr lang="es-ES" dirty="0"/>
              <a:t>WAVE</a:t>
            </a:r>
          </a:p>
          <a:p>
            <a:pPr lvl="1"/>
            <a:r>
              <a:rPr lang="es-ES" dirty="0"/>
              <a:t>Apache </a:t>
            </a:r>
            <a:r>
              <a:rPr lang="es-ES" dirty="0" err="1"/>
              <a:t>JMeter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6" name="Picture 2" descr="WebStorm: El IDE más inteligente para JavaScript, creado por JetBrains">
            <a:extLst>
              <a:ext uri="{FF2B5EF4-FFF2-40B4-BE49-F238E27FC236}">
                <a16:creationId xmlns:a16="http://schemas.microsoft.com/office/drawing/2014/main" id="{94043BEF-ADE2-4CCA-AD00-8D18BD3F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623760"/>
            <a:ext cx="977770" cy="9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Logo - LogoDix">
            <a:extLst>
              <a:ext uri="{FF2B5EF4-FFF2-40B4-BE49-F238E27FC236}">
                <a16:creationId xmlns:a16="http://schemas.microsoft.com/office/drawing/2014/main" id="{9A89A86A-FD47-45A9-A2D0-BAD54E60A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51" y="1534428"/>
            <a:ext cx="3911080" cy="9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Logo Google Chrome: la historia y el significado del logotipo, la marca y  el símbolo. | png, vector">
            <a:extLst>
              <a:ext uri="{FF2B5EF4-FFF2-40B4-BE49-F238E27FC236}">
                <a16:creationId xmlns:a16="http://schemas.microsoft.com/office/drawing/2014/main" id="{D27EA368-AA2D-45DD-ACB9-149A628D6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0" y="2983325"/>
            <a:ext cx="1584620" cy="89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aw io Logotipo Vector - Descarga Gratis SVG | Worldvectorlogo">
            <a:extLst>
              <a:ext uri="{FF2B5EF4-FFF2-40B4-BE49-F238E27FC236}">
                <a16:creationId xmlns:a16="http://schemas.microsoft.com/office/drawing/2014/main" id="{66F9DD1E-6343-4AE0-BC95-100EDAF7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190" y="2823647"/>
            <a:ext cx="813210" cy="108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B49FA45-2D35-4FE3-A5B4-2A279A5D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12" y="3156895"/>
            <a:ext cx="2454173" cy="57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uebas de Accesibilidad - Abstracta Chile">
            <a:extLst>
              <a:ext uri="{FF2B5EF4-FFF2-40B4-BE49-F238E27FC236}">
                <a16:creationId xmlns:a16="http://schemas.microsoft.com/office/drawing/2014/main" id="{E30FC18D-5035-4852-952B-AE6CEC71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48" y="4553338"/>
            <a:ext cx="2465217" cy="8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1E6E725-8620-4256-B375-F9C29F12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616" y="4558214"/>
            <a:ext cx="2366184" cy="8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0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Tecnologías</a:t>
            </a:r>
            <a:r>
              <a:rPr lang="en-US" dirty="0"/>
              <a:t> y </a:t>
            </a:r>
            <a:r>
              <a:rPr lang="en-US" dirty="0" err="1"/>
              <a:t>herramientas</a:t>
            </a:r>
            <a:r>
              <a:rPr lang="en-US" dirty="0"/>
              <a:t> (ii)</a:t>
            </a:r>
          </a:p>
        </p:txBody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04661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Tecnologías</a:t>
            </a:r>
          </a:p>
          <a:p>
            <a:pPr lvl="1"/>
            <a:r>
              <a:rPr lang="es-ES" dirty="0"/>
              <a:t>NodeJS</a:t>
            </a:r>
          </a:p>
          <a:p>
            <a:pPr lvl="1"/>
            <a:r>
              <a:rPr lang="es-ES" dirty="0"/>
              <a:t>Express</a:t>
            </a:r>
          </a:p>
          <a:p>
            <a:pPr lvl="1"/>
            <a:r>
              <a:rPr lang="es-ES" dirty="0"/>
              <a:t>MongoDB </a:t>
            </a:r>
          </a:p>
          <a:p>
            <a:pPr lvl="1"/>
            <a:r>
              <a:rPr lang="es-ES" dirty="0"/>
              <a:t>Mongoose</a:t>
            </a:r>
          </a:p>
          <a:p>
            <a:pPr lvl="1"/>
            <a:r>
              <a:rPr lang="es-ES" dirty="0" err="1"/>
              <a:t>FontAwesome</a:t>
            </a:r>
            <a:endParaRPr lang="es-ES" dirty="0"/>
          </a:p>
          <a:p>
            <a:pPr lvl="1"/>
            <a:r>
              <a:rPr lang="es-ES" dirty="0"/>
              <a:t>Chart.js</a:t>
            </a:r>
          </a:p>
          <a:p>
            <a:pPr lvl="1"/>
            <a:r>
              <a:rPr lang="es-ES" dirty="0"/>
              <a:t>Leaflet</a:t>
            </a:r>
          </a:p>
          <a:p>
            <a:pPr lvl="1"/>
            <a:r>
              <a:rPr lang="es-ES" dirty="0"/>
              <a:t>Bootstrap</a:t>
            </a:r>
          </a:p>
          <a:p>
            <a:pPr lvl="1"/>
            <a:r>
              <a:rPr lang="es-ES" dirty="0"/>
              <a:t>Selenium</a:t>
            </a:r>
          </a:p>
          <a:p>
            <a:pPr lvl="1"/>
            <a:r>
              <a:rPr lang="es-ES" dirty="0"/>
              <a:t>JQuery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ntroducción a express js. Antes de comenzar a utilizar express se… | by  Aarón López Sosa | Medium">
            <a:extLst>
              <a:ext uri="{FF2B5EF4-FFF2-40B4-BE49-F238E27FC236}">
                <a16:creationId xmlns:a16="http://schemas.microsoft.com/office/drawing/2014/main" id="{CAC8775D-867C-4FBE-84F2-054E9497F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04" y="2544657"/>
            <a:ext cx="1185466" cy="6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B9ABDC61-E16A-4DDF-8FA0-047CF0A52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51" y="1753511"/>
            <a:ext cx="1828800" cy="49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Novedades Bootstrap 4.1 - Óscar Lijó">
            <a:extLst>
              <a:ext uri="{FF2B5EF4-FFF2-40B4-BE49-F238E27FC236}">
                <a16:creationId xmlns:a16="http://schemas.microsoft.com/office/drawing/2014/main" id="{C24CDC23-2327-4CA6-8D45-3648F7514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3" r="21942"/>
          <a:stretch/>
        </p:blipFill>
        <p:spPr bwMode="auto">
          <a:xfrm>
            <a:off x="5908779" y="3864964"/>
            <a:ext cx="1048292" cy="9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harla de introducción al scraping con Selenium y Python – 2021 | Oficina  de Software Libre">
            <a:extLst>
              <a:ext uri="{FF2B5EF4-FFF2-40B4-BE49-F238E27FC236}">
                <a16:creationId xmlns:a16="http://schemas.microsoft.com/office/drawing/2014/main" id="{5FB4DF53-385D-4628-8D31-6E45ADC7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670" y="4330832"/>
            <a:ext cx="1185466" cy="123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EF241D47-6448-42B4-81CE-BA7C39EEE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9125" y="2591285"/>
            <a:ext cx="1746945" cy="746594"/>
          </a:xfrm>
          <a:prstGeom prst="rect">
            <a:avLst/>
          </a:prstGeom>
        </p:spPr>
      </p:pic>
      <p:pic>
        <p:nvPicPr>
          <p:cNvPr id="24" name="Picture 2" descr="Mongoose.js - Workshop Fullstack Javascript">
            <a:extLst>
              <a:ext uri="{FF2B5EF4-FFF2-40B4-BE49-F238E27FC236}">
                <a16:creationId xmlns:a16="http://schemas.microsoft.com/office/drawing/2014/main" id="{2C6152D8-5761-4AF8-A170-DA262506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011" y="1791017"/>
            <a:ext cx="1828800" cy="41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Font Awesome Icons | Drupal.org">
            <a:extLst>
              <a:ext uri="{FF2B5EF4-FFF2-40B4-BE49-F238E27FC236}">
                <a16:creationId xmlns:a16="http://schemas.microsoft.com/office/drawing/2014/main" id="{8610F3A3-3832-4C58-868F-AF8AA132C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451" y="3661099"/>
            <a:ext cx="945404" cy="9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niciando con Chart JS">
            <a:extLst>
              <a:ext uri="{FF2B5EF4-FFF2-40B4-BE49-F238E27FC236}">
                <a16:creationId xmlns:a16="http://schemas.microsoft.com/office/drawing/2014/main" id="{3DCB2ADC-35EE-4508-843F-3D5D3556B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9941" r="30107" b="6636"/>
          <a:stretch/>
        </p:blipFill>
        <p:spPr bwMode="auto">
          <a:xfrm>
            <a:off x="9715122" y="2670609"/>
            <a:ext cx="1017667" cy="12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ED5C4130-F976-4DFD-B21B-041C4F2B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25" y="5139318"/>
            <a:ext cx="1633689" cy="4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3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97" y="2686050"/>
            <a:ext cx="4793701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Arquitectura</a:t>
            </a:r>
            <a:r>
              <a:rPr lang="en-US" dirty="0"/>
              <a:t> del Sistema</a:t>
            </a:r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3BF748-09B6-4471-B7D0-EAB851C8A6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2275" y="633413"/>
            <a:ext cx="6049023" cy="55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9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 (I) – </a:t>
            </a:r>
            <a:r>
              <a:rPr lang="en-US" dirty="0" err="1"/>
              <a:t>unitarias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27918A-43FA-41E3-A3CD-2E2C1422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648075"/>
          </a:xfrm>
        </p:spPr>
        <p:txBody>
          <a:bodyPr/>
          <a:lstStyle/>
          <a:p>
            <a:r>
              <a:rPr lang="es-ES" dirty="0"/>
              <a:t>Validación de datos en el Servidor</a:t>
            </a:r>
          </a:p>
        </p:txBody>
      </p:sp>
      <p:pic>
        <p:nvPicPr>
          <p:cNvPr id="7" name="Marcador de contenido 9">
            <a:extLst>
              <a:ext uri="{FF2B5EF4-FFF2-40B4-BE49-F238E27FC236}">
                <a16:creationId xmlns:a16="http://schemas.microsoft.com/office/drawing/2014/main" id="{956B808B-5907-4DDC-8435-20884584F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4141" y="995609"/>
            <a:ext cx="1146248" cy="1260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0A91F75-9296-41E7-B700-70F507F76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5482" y="995608"/>
            <a:ext cx="1089648" cy="12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2942D41-BF95-4AF2-A0D2-7BE41737A41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742372" y="3089519"/>
            <a:ext cx="5354003" cy="26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 (</a:t>
            </a:r>
            <a:r>
              <a:rPr lang="en-US" dirty="0" err="1"/>
              <a:t>Ii</a:t>
            </a:r>
            <a:r>
              <a:rPr lang="en-US" dirty="0"/>
              <a:t>) – </a:t>
            </a:r>
            <a:r>
              <a:rPr lang="en-US" dirty="0" err="1"/>
              <a:t>integración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harla de introducción al scraping con Selenium y Python – 2021 | Oficina  de Software Libre">
            <a:extLst>
              <a:ext uri="{FF2B5EF4-FFF2-40B4-BE49-F238E27FC236}">
                <a16:creationId xmlns:a16="http://schemas.microsoft.com/office/drawing/2014/main" id="{2788854B-B7D2-4FB6-AF3F-7276FD961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34" y="1263782"/>
            <a:ext cx="1185466" cy="123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27918A-43FA-41E3-A3CD-2E2C1422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648075"/>
          </a:xfrm>
        </p:spPr>
        <p:txBody>
          <a:bodyPr/>
          <a:lstStyle/>
          <a:p>
            <a:r>
              <a:rPr lang="es-ES" dirty="0"/>
              <a:t>59 Casos de Prueba</a:t>
            </a:r>
          </a:p>
          <a:p>
            <a:pPr lvl="1"/>
            <a:r>
              <a:rPr lang="es-ES" dirty="0"/>
              <a:t>36 Positivos</a:t>
            </a:r>
          </a:p>
          <a:p>
            <a:pPr lvl="1"/>
            <a:r>
              <a:rPr lang="es-ES" dirty="0"/>
              <a:t>23 Negativos</a:t>
            </a:r>
          </a:p>
        </p:txBody>
      </p:sp>
    </p:spTree>
    <p:extLst>
      <p:ext uri="{BB962C8B-B14F-4D97-AF65-F5344CB8AC3E}">
        <p14:creationId xmlns:p14="http://schemas.microsoft.com/office/powerpoint/2010/main" val="101980001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137</TotalTime>
  <Words>222</Words>
  <Application>Microsoft Office PowerPoint</Application>
  <PresentationFormat>Panorámica</PresentationFormat>
  <Paragraphs>87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Recorte</vt:lpstr>
      <vt:lpstr>Trabajo de fin de grado</vt:lpstr>
      <vt:lpstr>INDICE</vt:lpstr>
      <vt:lpstr>Presentación de PowerPoint</vt:lpstr>
      <vt:lpstr>Presentación de PowerPoint</vt:lpstr>
      <vt:lpstr>Tecnologías y herramientas (i)</vt:lpstr>
      <vt:lpstr>Tecnologías y herramientas (ii)</vt:lpstr>
      <vt:lpstr>Arquitectura del Sistema</vt:lpstr>
      <vt:lpstr>Pruebas (I) – unitarias</vt:lpstr>
      <vt:lpstr>Pruebas (Ii) – integración</vt:lpstr>
      <vt:lpstr>Pruebas (iiI) – Accesibilidad web</vt:lpstr>
      <vt:lpstr>Pruebas (IV) – CARga</vt:lpstr>
      <vt:lpstr>Pruebas (v) – usabilidad</vt:lpstr>
      <vt:lpstr>Demostración práctica</vt:lpstr>
      <vt:lpstr>Presupuesto</vt:lpstr>
      <vt:lpstr>ampliaciones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fin de grado</dc:title>
  <dc:creator>Carlos gomez colmenero</dc:creator>
  <cp:lastModifiedBy>Carlos gomez colmenero</cp:lastModifiedBy>
  <cp:revision>28</cp:revision>
  <dcterms:created xsi:type="dcterms:W3CDTF">2021-06-30T14:54:16Z</dcterms:created>
  <dcterms:modified xsi:type="dcterms:W3CDTF">2021-07-02T13:32:46Z</dcterms:modified>
</cp:coreProperties>
</file>