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33"/>
  </p:notesMasterIdLst>
  <p:handoutMasterIdLst>
    <p:handoutMasterId r:id="rId34"/>
  </p:handoutMasterIdLst>
  <p:sldIdLst>
    <p:sldId id="343" r:id="rId2"/>
    <p:sldId id="257" r:id="rId3"/>
    <p:sldId id="375" r:id="rId4"/>
    <p:sldId id="352" r:id="rId5"/>
    <p:sldId id="370" r:id="rId6"/>
    <p:sldId id="376" r:id="rId7"/>
    <p:sldId id="350" r:id="rId8"/>
    <p:sldId id="353" r:id="rId9"/>
    <p:sldId id="372" r:id="rId10"/>
    <p:sldId id="373" r:id="rId11"/>
    <p:sldId id="379" r:id="rId12"/>
    <p:sldId id="377" r:id="rId13"/>
    <p:sldId id="374" r:id="rId14"/>
    <p:sldId id="357" r:id="rId15"/>
    <p:sldId id="380" r:id="rId16"/>
    <p:sldId id="371" r:id="rId17"/>
    <p:sldId id="356" r:id="rId18"/>
    <p:sldId id="381" r:id="rId19"/>
    <p:sldId id="368" r:id="rId20"/>
    <p:sldId id="358" r:id="rId21"/>
    <p:sldId id="367" r:id="rId22"/>
    <p:sldId id="382" r:id="rId23"/>
    <p:sldId id="360" r:id="rId24"/>
    <p:sldId id="384" r:id="rId25"/>
    <p:sldId id="361" r:id="rId26"/>
    <p:sldId id="385" r:id="rId27"/>
    <p:sldId id="383" r:id="rId28"/>
    <p:sldId id="362" r:id="rId29"/>
    <p:sldId id="386" r:id="rId30"/>
    <p:sldId id="363" r:id="rId31"/>
    <p:sldId id="3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F6454-620A-47CC-AA76-CA730066D799}" type="doc">
      <dgm:prSet loTypeId="urn:microsoft.com/office/officeart/2008/layout/VerticalCircle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s-ES"/>
        </a:p>
      </dgm:t>
    </dgm:pt>
    <dgm:pt modelId="{7C827D45-D0EC-45C6-A959-F8264772E095}">
      <dgm:prSet/>
      <dgm:spPr/>
      <dgm:t>
        <a:bodyPr/>
        <a:lstStyle/>
        <a:p>
          <a:r>
            <a:rPr lang="es-ES" baseline="0"/>
            <a:t>JetBrains WebStorm</a:t>
          </a:r>
          <a:endParaRPr lang="es-ES"/>
        </a:p>
      </dgm:t>
    </dgm:pt>
    <dgm:pt modelId="{05324C97-5FC4-4C7E-AF18-904C9BC6E056}" type="parTrans" cxnId="{339107D9-19B5-49F0-991B-21D877D4C0FC}">
      <dgm:prSet/>
      <dgm:spPr/>
      <dgm:t>
        <a:bodyPr/>
        <a:lstStyle/>
        <a:p>
          <a:endParaRPr lang="es-ES"/>
        </a:p>
      </dgm:t>
    </dgm:pt>
    <dgm:pt modelId="{8376EE5A-76D8-4CC9-96CA-B14A194FA3B5}" type="sibTrans" cxnId="{339107D9-19B5-49F0-991B-21D877D4C0FC}">
      <dgm:prSet/>
      <dgm:spPr/>
      <dgm:t>
        <a:bodyPr/>
        <a:lstStyle/>
        <a:p>
          <a:endParaRPr lang="es-ES"/>
        </a:p>
      </dgm:t>
    </dgm:pt>
    <dgm:pt modelId="{66313051-B592-4E27-886D-D8CED434F75F}">
      <dgm:prSet/>
      <dgm:spPr/>
      <dgm:t>
        <a:bodyPr/>
        <a:lstStyle/>
        <a:p>
          <a:r>
            <a:rPr lang="es-ES" baseline="0" dirty="0"/>
            <a:t>MongoDB </a:t>
          </a:r>
          <a:r>
            <a:rPr lang="es-ES" baseline="0" dirty="0" err="1"/>
            <a:t>Compass</a:t>
          </a:r>
          <a:endParaRPr lang="es-ES" dirty="0"/>
        </a:p>
      </dgm:t>
    </dgm:pt>
    <dgm:pt modelId="{94A80F3D-F82B-4F64-B7CF-CD9B2B5389B5}" type="parTrans" cxnId="{88565BD6-147B-4DFD-9477-DB7FDA6BB50A}">
      <dgm:prSet/>
      <dgm:spPr/>
      <dgm:t>
        <a:bodyPr/>
        <a:lstStyle/>
        <a:p>
          <a:endParaRPr lang="es-ES"/>
        </a:p>
      </dgm:t>
    </dgm:pt>
    <dgm:pt modelId="{A5031716-9344-4E98-926C-A890F618AA2B}" type="sibTrans" cxnId="{88565BD6-147B-4DFD-9477-DB7FDA6BB50A}">
      <dgm:prSet/>
      <dgm:spPr/>
      <dgm:t>
        <a:bodyPr/>
        <a:lstStyle/>
        <a:p>
          <a:endParaRPr lang="es-ES"/>
        </a:p>
      </dgm:t>
    </dgm:pt>
    <dgm:pt modelId="{0EF4CE62-A298-4B2E-BA43-561EDA86E637}">
      <dgm:prSet/>
      <dgm:spPr/>
      <dgm:t>
        <a:bodyPr/>
        <a:lstStyle/>
        <a:p>
          <a:r>
            <a:rPr lang="es-ES" baseline="0"/>
            <a:t>Google Chrome</a:t>
          </a:r>
          <a:endParaRPr lang="es-ES"/>
        </a:p>
      </dgm:t>
    </dgm:pt>
    <dgm:pt modelId="{F59AA76C-AECD-441A-8AE4-ECDBF3AC6355}" type="parTrans" cxnId="{E678E8A5-2E53-4A3E-8063-DD3772734374}">
      <dgm:prSet/>
      <dgm:spPr/>
      <dgm:t>
        <a:bodyPr/>
        <a:lstStyle/>
        <a:p>
          <a:endParaRPr lang="es-ES"/>
        </a:p>
      </dgm:t>
    </dgm:pt>
    <dgm:pt modelId="{44F965D3-39F6-4ABB-B026-193A7DB6CCFF}" type="sibTrans" cxnId="{E678E8A5-2E53-4A3E-8063-DD3772734374}">
      <dgm:prSet/>
      <dgm:spPr/>
      <dgm:t>
        <a:bodyPr/>
        <a:lstStyle/>
        <a:p>
          <a:endParaRPr lang="es-ES"/>
        </a:p>
      </dgm:t>
    </dgm:pt>
    <dgm:pt modelId="{B175CA59-E986-43EE-BF9F-19111AFFB525}">
      <dgm:prSet/>
      <dgm:spPr/>
      <dgm:t>
        <a:bodyPr/>
        <a:lstStyle/>
        <a:p>
          <a:r>
            <a:rPr lang="es-ES" baseline="0" dirty="0"/>
            <a:t>Draw.io</a:t>
          </a:r>
          <a:endParaRPr lang="es-ES" dirty="0"/>
        </a:p>
      </dgm:t>
    </dgm:pt>
    <dgm:pt modelId="{B8490934-D8BA-4597-A662-1C1B6252E757}" type="parTrans" cxnId="{13BCD089-54F1-4A0F-B4EB-3489321AD50F}">
      <dgm:prSet/>
      <dgm:spPr/>
      <dgm:t>
        <a:bodyPr/>
        <a:lstStyle/>
        <a:p>
          <a:endParaRPr lang="es-ES"/>
        </a:p>
      </dgm:t>
    </dgm:pt>
    <dgm:pt modelId="{DBFEA755-B60F-4173-B066-5F2A27C9CEF9}" type="sibTrans" cxnId="{13BCD089-54F1-4A0F-B4EB-3489321AD50F}">
      <dgm:prSet/>
      <dgm:spPr/>
      <dgm:t>
        <a:bodyPr/>
        <a:lstStyle/>
        <a:p>
          <a:endParaRPr lang="es-ES"/>
        </a:p>
      </dgm:t>
    </dgm:pt>
    <dgm:pt modelId="{B17E7F2F-E506-4AC9-B398-F25CE4B46251}">
      <dgm:prSet/>
      <dgm:spPr/>
      <dgm:t>
        <a:bodyPr/>
        <a:lstStyle/>
        <a:p>
          <a:r>
            <a:rPr lang="es-ES" baseline="0"/>
            <a:t>Eclipse</a:t>
          </a:r>
          <a:endParaRPr lang="es-ES"/>
        </a:p>
      </dgm:t>
    </dgm:pt>
    <dgm:pt modelId="{C6DFCF5A-7869-4341-A73F-4EA0C1C1E20C}" type="parTrans" cxnId="{13CC7087-35F8-4151-84E2-6649AD020496}">
      <dgm:prSet/>
      <dgm:spPr/>
      <dgm:t>
        <a:bodyPr/>
        <a:lstStyle/>
        <a:p>
          <a:endParaRPr lang="es-ES"/>
        </a:p>
      </dgm:t>
    </dgm:pt>
    <dgm:pt modelId="{D31AE004-F391-467B-A419-DD1D1D249F25}" type="sibTrans" cxnId="{13CC7087-35F8-4151-84E2-6649AD020496}">
      <dgm:prSet/>
      <dgm:spPr/>
      <dgm:t>
        <a:bodyPr/>
        <a:lstStyle/>
        <a:p>
          <a:endParaRPr lang="es-ES"/>
        </a:p>
      </dgm:t>
    </dgm:pt>
    <dgm:pt modelId="{5818FE38-2198-40CA-8AA3-6E2C1CA8BAD3}">
      <dgm:prSet/>
      <dgm:spPr/>
      <dgm:t>
        <a:bodyPr/>
        <a:lstStyle/>
        <a:p>
          <a:r>
            <a:rPr lang="es-ES" baseline="0"/>
            <a:t>WAVE</a:t>
          </a:r>
          <a:endParaRPr lang="es-ES"/>
        </a:p>
      </dgm:t>
    </dgm:pt>
    <dgm:pt modelId="{4F6D7CAC-8B94-4BCD-A306-91C75798D9A2}" type="parTrans" cxnId="{E4E39A2E-5257-4FEF-BCEB-59967ED9785B}">
      <dgm:prSet/>
      <dgm:spPr/>
      <dgm:t>
        <a:bodyPr/>
        <a:lstStyle/>
        <a:p>
          <a:endParaRPr lang="es-ES"/>
        </a:p>
      </dgm:t>
    </dgm:pt>
    <dgm:pt modelId="{0878D4F9-C66C-4B9B-8E1A-98D5C96B22E5}" type="sibTrans" cxnId="{E4E39A2E-5257-4FEF-BCEB-59967ED9785B}">
      <dgm:prSet/>
      <dgm:spPr/>
      <dgm:t>
        <a:bodyPr/>
        <a:lstStyle/>
        <a:p>
          <a:endParaRPr lang="es-ES"/>
        </a:p>
      </dgm:t>
    </dgm:pt>
    <dgm:pt modelId="{4B2A0CCC-FE18-48CC-A226-52EBFC2E4054}">
      <dgm:prSet/>
      <dgm:spPr/>
      <dgm:t>
        <a:bodyPr/>
        <a:lstStyle/>
        <a:p>
          <a:r>
            <a:rPr lang="es-ES" baseline="0"/>
            <a:t>Apache JMeter</a:t>
          </a:r>
          <a:endParaRPr lang="es-ES"/>
        </a:p>
      </dgm:t>
    </dgm:pt>
    <dgm:pt modelId="{64AC03AD-B628-4C0E-9219-71FE6F69B380}" type="parTrans" cxnId="{2FDC6FDA-D529-4D76-BF09-535EFDC318E2}">
      <dgm:prSet/>
      <dgm:spPr/>
      <dgm:t>
        <a:bodyPr/>
        <a:lstStyle/>
        <a:p>
          <a:endParaRPr lang="es-ES"/>
        </a:p>
      </dgm:t>
    </dgm:pt>
    <dgm:pt modelId="{55FD5BB5-D7B5-44F6-B117-6C7D90680F2B}" type="sibTrans" cxnId="{2FDC6FDA-D529-4D76-BF09-535EFDC318E2}">
      <dgm:prSet/>
      <dgm:spPr/>
      <dgm:t>
        <a:bodyPr/>
        <a:lstStyle/>
        <a:p>
          <a:endParaRPr lang="es-ES"/>
        </a:p>
      </dgm:t>
    </dgm:pt>
    <dgm:pt modelId="{A23DD471-8FF9-423B-BB3A-9BD7C4FB28F8}" type="pres">
      <dgm:prSet presAssocID="{AF2F6454-620A-47CC-AA76-CA730066D799}" presName="Name0" presStyleCnt="0">
        <dgm:presLayoutVars>
          <dgm:dir/>
        </dgm:presLayoutVars>
      </dgm:prSet>
      <dgm:spPr/>
    </dgm:pt>
    <dgm:pt modelId="{1A249C05-7AD8-4505-BD3B-DB0B9EDD3AFE}" type="pres">
      <dgm:prSet presAssocID="{7C827D45-D0EC-45C6-A959-F8264772E095}" presName="noChildren" presStyleCnt="0"/>
      <dgm:spPr/>
    </dgm:pt>
    <dgm:pt modelId="{7BD542F3-C14C-4D9B-8903-50EEB86D0136}" type="pres">
      <dgm:prSet presAssocID="{7C827D45-D0EC-45C6-A959-F8264772E095}" presName="gap" presStyleCnt="0"/>
      <dgm:spPr/>
    </dgm:pt>
    <dgm:pt modelId="{8DDCD23B-E82F-474D-B5F0-862D6B20DADA}" type="pres">
      <dgm:prSet presAssocID="{7C827D45-D0EC-45C6-A959-F8264772E095}" presName="medCircle2" presStyleLbl="vennNode1" presStyleIdx="0" presStyleCnt="7"/>
      <dgm:spPr/>
    </dgm:pt>
    <dgm:pt modelId="{FF3EC072-2F0F-49D8-AF66-B2A84420497C}" type="pres">
      <dgm:prSet presAssocID="{7C827D45-D0EC-45C6-A959-F8264772E095}" presName="txLvlOnly1" presStyleLbl="revTx" presStyleIdx="0" presStyleCnt="7"/>
      <dgm:spPr/>
    </dgm:pt>
    <dgm:pt modelId="{FFA5445C-B40B-4E08-B520-A66CC6DF8D13}" type="pres">
      <dgm:prSet presAssocID="{66313051-B592-4E27-886D-D8CED434F75F}" presName="noChildren" presStyleCnt="0"/>
      <dgm:spPr/>
    </dgm:pt>
    <dgm:pt modelId="{618630C3-9663-46B7-AF4D-CBAA045741BE}" type="pres">
      <dgm:prSet presAssocID="{66313051-B592-4E27-886D-D8CED434F75F}" presName="gap" presStyleCnt="0"/>
      <dgm:spPr/>
    </dgm:pt>
    <dgm:pt modelId="{C37F9E0E-15FC-4EFB-B616-DADE1CB2E679}" type="pres">
      <dgm:prSet presAssocID="{66313051-B592-4E27-886D-D8CED434F75F}" presName="medCircle2" presStyleLbl="vennNode1" presStyleIdx="1" presStyleCnt="7"/>
      <dgm:spPr/>
    </dgm:pt>
    <dgm:pt modelId="{3CCE2B8A-9E73-4433-9CCB-933CD368A8BF}" type="pres">
      <dgm:prSet presAssocID="{66313051-B592-4E27-886D-D8CED434F75F}" presName="txLvlOnly1" presStyleLbl="revTx" presStyleIdx="1" presStyleCnt="7"/>
      <dgm:spPr/>
    </dgm:pt>
    <dgm:pt modelId="{96101798-C0C8-4A6D-B489-2DF0BAC4F6F6}" type="pres">
      <dgm:prSet presAssocID="{0EF4CE62-A298-4B2E-BA43-561EDA86E637}" presName="noChildren" presStyleCnt="0"/>
      <dgm:spPr/>
    </dgm:pt>
    <dgm:pt modelId="{58C4BAA6-01E9-4E70-AEF0-96703903C37A}" type="pres">
      <dgm:prSet presAssocID="{0EF4CE62-A298-4B2E-BA43-561EDA86E637}" presName="gap" presStyleCnt="0"/>
      <dgm:spPr/>
    </dgm:pt>
    <dgm:pt modelId="{DC91FE07-416A-488D-8D20-7E890B2FB02A}" type="pres">
      <dgm:prSet presAssocID="{0EF4CE62-A298-4B2E-BA43-561EDA86E637}" presName="medCircle2" presStyleLbl="vennNode1" presStyleIdx="2" presStyleCnt="7"/>
      <dgm:spPr/>
    </dgm:pt>
    <dgm:pt modelId="{3EEB9B18-0242-476A-9A20-DABFCE10195F}" type="pres">
      <dgm:prSet presAssocID="{0EF4CE62-A298-4B2E-BA43-561EDA86E637}" presName="txLvlOnly1" presStyleLbl="revTx" presStyleIdx="2" presStyleCnt="7"/>
      <dgm:spPr/>
    </dgm:pt>
    <dgm:pt modelId="{EE053DF8-661C-407D-8C2F-69A77BE698ED}" type="pres">
      <dgm:prSet presAssocID="{B175CA59-E986-43EE-BF9F-19111AFFB525}" presName="noChildren" presStyleCnt="0"/>
      <dgm:spPr/>
    </dgm:pt>
    <dgm:pt modelId="{12A7F96E-707A-4F11-B980-2CF91A0E998C}" type="pres">
      <dgm:prSet presAssocID="{B175CA59-E986-43EE-BF9F-19111AFFB525}" presName="gap" presStyleCnt="0"/>
      <dgm:spPr/>
    </dgm:pt>
    <dgm:pt modelId="{56045BC8-085A-42DA-9070-0D1A3E1256FC}" type="pres">
      <dgm:prSet presAssocID="{B175CA59-E986-43EE-BF9F-19111AFFB525}" presName="medCircle2" presStyleLbl="vennNode1" presStyleIdx="3" presStyleCnt="7"/>
      <dgm:spPr/>
    </dgm:pt>
    <dgm:pt modelId="{0FC9FF59-9DF3-4D7C-A3CA-2A08C2F64737}" type="pres">
      <dgm:prSet presAssocID="{B175CA59-E986-43EE-BF9F-19111AFFB525}" presName="txLvlOnly1" presStyleLbl="revTx" presStyleIdx="3" presStyleCnt="7"/>
      <dgm:spPr/>
    </dgm:pt>
    <dgm:pt modelId="{A1C8ECBD-E7C4-43F3-B5B1-630D7C6590AC}" type="pres">
      <dgm:prSet presAssocID="{B17E7F2F-E506-4AC9-B398-F25CE4B46251}" presName="noChildren" presStyleCnt="0"/>
      <dgm:spPr/>
    </dgm:pt>
    <dgm:pt modelId="{14CA555D-BB49-4515-9506-18808B321E1B}" type="pres">
      <dgm:prSet presAssocID="{B17E7F2F-E506-4AC9-B398-F25CE4B46251}" presName="gap" presStyleCnt="0"/>
      <dgm:spPr/>
    </dgm:pt>
    <dgm:pt modelId="{4340351B-9323-426D-9432-47D08CC55F7E}" type="pres">
      <dgm:prSet presAssocID="{B17E7F2F-E506-4AC9-B398-F25CE4B46251}" presName="medCircle2" presStyleLbl="vennNode1" presStyleIdx="4" presStyleCnt="7"/>
      <dgm:spPr/>
    </dgm:pt>
    <dgm:pt modelId="{282CA4CD-2909-449E-B117-2F072E927D63}" type="pres">
      <dgm:prSet presAssocID="{B17E7F2F-E506-4AC9-B398-F25CE4B46251}" presName="txLvlOnly1" presStyleLbl="revTx" presStyleIdx="4" presStyleCnt="7"/>
      <dgm:spPr/>
    </dgm:pt>
    <dgm:pt modelId="{93983498-F2EF-4689-B80A-83DF1883CD83}" type="pres">
      <dgm:prSet presAssocID="{5818FE38-2198-40CA-8AA3-6E2C1CA8BAD3}" presName="noChildren" presStyleCnt="0"/>
      <dgm:spPr/>
    </dgm:pt>
    <dgm:pt modelId="{02CC838E-9878-45E9-8E5A-578222AB6896}" type="pres">
      <dgm:prSet presAssocID="{5818FE38-2198-40CA-8AA3-6E2C1CA8BAD3}" presName="gap" presStyleCnt="0"/>
      <dgm:spPr/>
    </dgm:pt>
    <dgm:pt modelId="{0E2ED611-5FB2-4303-B7E5-29A4F70B2C93}" type="pres">
      <dgm:prSet presAssocID="{5818FE38-2198-40CA-8AA3-6E2C1CA8BAD3}" presName="medCircle2" presStyleLbl="vennNode1" presStyleIdx="5" presStyleCnt="7"/>
      <dgm:spPr/>
    </dgm:pt>
    <dgm:pt modelId="{6FA7D7FD-0F62-4E3B-BF2B-628D70732907}" type="pres">
      <dgm:prSet presAssocID="{5818FE38-2198-40CA-8AA3-6E2C1CA8BAD3}" presName="txLvlOnly1" presStyleLbl="revTx" presStyleIdx="5" presStyleCnt="7"/>
      <dgm:spPr/>
    </dgm:pt>
    <dgm:pt modelId="{83E80F23-4EA4-4B0F-8E31-25FFD9A94518}" type="pres">
      <dgm:prSet presAssocID="{4B2A0CCC-FE18-48CC-A226-52EBFC2E4054}" presName="noChildren" presStyleCnt="0"/>
      <dgm:spPr/>
    </dgm:pt>
    <dgm:pt modelId="{EAC425BD-8DE9-4E05-B438-37775C0BAC5E}" type="pres">
      <dgm:prSet presAssocID="{4B2A0CCC-FE18-48CC-A226-52EBFC2E4054}" presName="gap" presStyleCnt="0"/>
      <dgm:spPr/>
    </dgm:pt>
    <dgm:pt modelId="{EC7C9F0B-B97B-4F07-8C6E-6CF0727DC5C2}" type="pres">
      <dgm:prSet presAssocID="{4B2A0CCC-FE18-48CC-A226-52EBFC2E4054}" presName="medCircle2" presStyleLbl="vennNode1" presStyleIdx="6" presStyleCnt="7"/>
      <dgm:spPr/>
    </dgm:pt>
    <dgm:pt modelId="{1F6F873C-2A0A-4453-B25E-7DE53FE871DF}" type="pres">
      <dgm:prSet presAssocID="{4B2A0CCC-FE18-48CC-A226-52EBFC2E4054}" presName="txLvlOnly1" presStyleLbl="revTx" presStyleIdx="6" presStyleCnt="7"/>
      <dgm:spPr/>
    </dgm:pt>
  </dgm:ptLst>
  <dgm:cxnLst>
    <dgm:cxn modelId="{E48FC40D-0B52-4540-A490-B50BB9D49198}" type="presOf" srcId="{B175CA59-E986-43EE-BF9F-19111AFFB525}" destId="{0FC9FF59-9DF3-4D7C-A3CA-2A08C2F64737}" srcOrd="0" destOrd="0" presId="urn:microsoft.com/office/officeart/2008/layout/VerticalCircleList"/>
    <dgm:cxn modelId="{F46E3726-1D74-41A5-BAA3-30110A2CB845}" type="presOf" srcId="{66313051-B592-4E27-886D-D8CED434F75F}" destId="{3CCE2B8A-9E73-4433-9CCB-933CD368A8BF}" srcOrd="0" destOrd="0" presId="urn:microsoft.com/office/officeart/2008/layout/VerticalCircleList"/>
    <dgm:cxn modelId="{E4E39A2E-5257-4FEF-BCEB-59967ED9785B}" srcId="{AF2F6454-620A-47CC-AA76-CA730066D799}" destId="{5818FE38-2198-40CA-8AA3-6E2C1CA8BAD3}" srcOrd="5" destOrd="0" parTransId="{4F6D7CAC-8B94-4BCD-A306-91C75798D9A2}" sibTransId="{0878D4F9-C66C-4B9B-8E1A-98D5C96B22E5}"/>
    <dgm:cxn modelId="{4A0ED742-6F54-4CC4-BA3D-2626A4BF6B77}" type="presOf" srcId="{0EF4CE62-A298-4B2E-BA43-561EDA86E637}" destId="{3EEB9B18-0242-476A-9A20-DABFCE10195F}" srcOrd="0" destOrd="0" presId="urn:microsoft.com/office/officeart/2008/layout/VerticalCircleList"/>
    <dgm:cxn modelId="{DF02B786-3E14-46AE-9345-ACBE0E3AD482}" type="presOf" srcId="{B17E7F2F-E506-4AC9-B398-F25CE4B46251}" destId="{282CA4CD-2909-449E-B117-2F072E927D63}" srcOrd="0" destOrd="0" presId="urn:microsoft.com/office/officeart/2008/layout/VerticalCircleList"/>
    <dgm:cxn modelId="{13CC7087-35F8-4151-84E2-6649AD020496}" srcId="{AF2F6454-620A-47CC-AA76-CA730066D799}" destId="{B17E7F2F-E506-4AC9-B398-F25CE4B46251}" srcOrd="4" destOrd="0" parTransId="{C6DFCF5A-7869-4341-A73F-4EA0C1C1E20C}" sibTransId="{D31AE004-F391-467B-A419-DD1D1D249F25}"/>
    <dgm:cxn modelId="{13BCD089-54F1-4A0F-B4EB-3489321AD50F}" srcId="{AF2F6454-620A-47CC-AA76-CA730066D799}" destId="{B175CA59-E986-43EE-BF9F-19111AFFB525}" srcOrd="3" destOrd="0" parTransId="{B8490934-D8BA-4597-A662-1C1B6252E757}" sibTransId="{DBFEA755-B60F-4173-B066-5F2A27C9CEF9}"/>
    <dgm:cxn modelId="{6159959E-18CE-4F51-8DCA-5EBAB7E59992}" type="presOf" srcId="{4B2A0CCC-FE18-48CC-A226-52EBFC2E4054}" destId="{1F6F873C-2A0A-4453-B25E-7DE53FE871DF}" srcOrd="0" destOrd="0" presId="urn:microsoft.com/office/officeart/2008/layout/VerticalCircleList"/>
    <dgm:cxn modelId="{3860A9A5-E996-46F1-916E-56669098615B}" type="presOf" srcId="{5818FE38-2198-40CA-8AA3-6E2C1CA8BAD3}" destId="{6FA7D7FD-0F62-4E3B-BF2B-628D70732907}" srcOrd="0" destOrd="0" presId="urn:microsoft.com/office/officeart/2008/layout/VerticalCircleList"/>
    <dgm:cxn modelId="{E678E8A5-2E53-4A3E-8063-DD3772734374}" srcId="{AF2F6454-620A-47CC-AA76-CA730066D799}" destId="{0EF4CE62-A298-4B2E-BA43-561EDA86E637}" srcOrd="2" destOrd="0" parTransId="{F59AA76C-AECD-441A-8AE4-ECDBF3AC6355}" sibTransId="{44F965D3-39F6-4ABB-B026-193A7DB6CCFF}"/>
    <dgm:cxn modelId="{88565BD6-147B-4DFD-9477-DB7FDA6BB50A}" srcId="{AF2F6454-620A-47CC-AA76-CA730066D799}" destId="{66313051-B592-4E27-886D-D8CED434F75F}" srcOrd="1" destOrd="0" parTransId="{94A80F3D-F82B-4F64-B7CF-CD9B2B5389B5}" sibTransId="{A5031716-9344-4E98-926C-A890F618AA2B}"/>
    <dgm:cxn modelId="{339107D9-19B5-49F0-991B-21D877D4C0FC}" srcId="{AF2F6454-620A-47CC-AA76-CA730066D799}" destId="{7C827D45-D0EC-45C6-A959-F8264772E095}" srcOrd="0" destOrd="0" parTransId="{05324C97-5FC4-4C7E-AF18-904C9BC6E056}" sibTransId="{8376EE5A-76D8-4CC9-96CA-B14A194FA3B5}"/>
    <dgm:cxn modelId="{2FDC6FDA-D529-4D76-BF09-535EFDC318E2}" srcId="{AF2F6454-620A-47CC-AA76-CA730066D799}" destId="{4B2A0CCC-FE18-48CC-A226-52EBFC2E4054}" srcOrd="6" destOrd="0" parTransId="{64AC03AD-B628-4C0E-9219-71FE6F69B380}" sibTransId="{55FD5BB5-D7B5-44F6-B117-6C7D90680F2B}"/>
    <dgm:cxn modelId="{FFF24DF5-0F1A-4A1F-80B3-D1A1F1BAA171}" type="presOf" srcId="{7C827D45-D0EC-45C6-A959-F8264772E095}" destId="{FF3EC072-2F0F-49D8-AF66-B2A84420497C}" srcOrd="0" destOrd="0" presId="urn:microsoft.com/office/officeart/2008/layout/VerticalCircleList"/>
    <dgm:cxn modelId="{CCA795FA-8705-4707-96F5-9ED76E97EB28}" type="presOf" srcId="{AF2F6454-620A-47CC-AA76-CA730066D799}" destId="{A23DD471-8FF9-423B-BB3A-9BD7C4FB28F8}" srcOrd="0" destOrd="0" presId="urn:microsoft.com/office/officeart/2008/layout/VerticalCircleList"/>
    <dgm:cxn modelId="{4655D454-9A34-44F9-AB4F-3FB2099FB34C}" type="presParOf" srcId="{A23DD471-8FF9-423B-BB3A-9BD7C4FB28F8}" destId="{1A249C05-7AD8-4505-BD3B-DB0B9EDD3AFE}" srcOrd="0" destOrd="0" presId="urn:microsoft.com/office/officeart/2008/layout/VerticalCircleList"/>
    <dgm:cxn modelId="{445445D6-3497-41FC-BBBE-A5D2ED5C953D}" type="presParOf" srcId="{1A249C05-7AD8-4505-BD3B-DB0B9EDD3AFE}" destId="{7BD542F3-C14C-4D9B-8903-50EEB86D0136}" srcOrd="0" destOrd="0" presId="urn:microsoft.com/office/officeart/2008/layout/VerticalCircleList"/>
    <dgm:cxn modelId="{1C74AC4D-A67D-4019-B5CA-B6C008380E5F}" type="presParOf" srcId="{1A249C05-7AD8-4505-BD3B-DB0B9EDD3AFE}" destId="{8DDCD23B-E82F-474D-B5F0-862D6B20DADA}" srcOrd="1" destOrd="0" presId="urn:microsoft.com/office/officeart/2008/layout/VerticalCircleList"/>
    <dgm:cxn modelId="{6B80A4D8-4613-48A6-A7E7-7FBA99732E69}" type="presParOf" srcId="{1A249C05-7AD8-4505-BD3B-DB0B9EDD3AFE}" destId="{FF3EC072-2F0F-49D8-AF66-B2A84420497C}" srcOrd="2" destOrd="0" presId="urn:microsoft.com/office/officeart/2008/layout/VerticalCircleList"/>
    <dgm:cxn modelId="{421D169E-464D-42EB-A368-0638EE26052A}" type="presParOf" srcId="{A23DD471-8FF9-423B-BB3A-9BD7C4FB28F8}" destId="{FFA5445C-B40B-4E08-B520-A66CC6DF8D13}" srcOrd="1" destOrd="0" presId="urn:microsoft.com/office/officeart/2008/layout/VerticalCircleList"/>
    <dgm:cxn modelId="{DBB16EA3-2162-4D3B-B623-412B29C25DA3}" type="presParOf" srcId="{FFA5445C-B40B-4E08-B520-A66CC6DF8D13}" destId="{618630C3-9663-46B7-AF4D-CBAA045741BE}" srcOrd="0" destOrd="0" presId="urn:microsoft.com/office/officeart/2008/layout/VerticalCircleList"/>
    <dgm:cxn modelId="{292A45FF-540A-4AF2-9AB7-94B84573D8A4}" type="presParOf" srcId="{FFA5445C-B40B-4E08-B520-A66CC6DF8D13}" destId="{C37F9E0E-15FC-4EFB-B616-DADE1CB2E679}" srcOrd="1" destOrd="0" presId="urn:microsoft.com/office/officeart/2008/layout/VerticalCircleList"/>
    <dgm:cxn modelId="{C3448E59-D1C2-46DB-847D-D4EE3C4CB7E1}" type="presParOf" srcId="{FFA5445C-B40B-4E08-B520-A66CC6DF8D13}" destId="{3CCE2B8A-9E73-4433-9CCB-933CD368A8BF}" srcOrd="2" destOrd="0" presId="urn:microsoft.com/office/officeart/2008/layout/VerticalCircleList"/>
    <dgm:cxn modelId="{E49685DE-81D6-47A8-94E1-3D28C42B823C}" type="presParOf" srcId="{A23DD471-8FF9-423B-BB3A-9BD7C4FB28F8}" destId="{96101798-C0C8-4A6D-B489-2DF0BAC4F6F6}" srcOrd="2" destOrd="0" presId="urn:microsoft.com/office/officeart/2008/layout/VerticalCircleList"/>
    <dgm:cxn modelId="{EFB8C38B-DB20-4BA3-ABC5-C37313AE869A}" type="presParOf" srcId="{96101798-C0C8-4A6D-B489-2DF0BAC4F6F6}" destId="{58C4BAA6-01E9-4E70-AEF0-96703903C37A}" srcOrd="0" destOrd="0" presId="urn:microsoft.com/office/officeart/2008/layout/VerticalCircleList"/>
    <dgm:cxn modelId="{13C3F4E4-E852-4996-91D1-2CF2301331C3}" type="presParOf" srcId="{96101798-C0C8-4A6D-B489-2DF0BAC4F6F6}" destId="{DC91FE07-416A-488D-8D20-7E890B2FB02A}" srcOrd="1" destOrd="0" presId="urn:microsoft.com/office/officeart/2008/layout/VerticalCircleList"/>
    <dgm:cxn modelId="{921C97CA-C3C0-40F8-9F12-0B9E0846B975}" type="presParOf" srcId="{96101798-C0C8-4A6D-B489-2DF0BAC4F6F6}" destId="{3EEB9B18-0242-476A-9A20-DABFCE10195F}" srcOrd="2" destOrd="0" presId="urn:microsoft.com/office/officeart/2008/layout/VerticalCircleList"/>
    <dgm:cxn modelId="{AE1FC17C-F196-416F-8630-0610814FAA77}" type="presParOf" srcId="{A23DD471-8FF9-423B-BB3A-9BD7C4FB28F8}" destId="{EE053DF8-661C-407D-8C2F-69A77BE698ED}" srcOrd="3" destOrd="0" presId="urn:microsoft.com/office/officeart/2008/layout/VerticalCircleList"/>
    <dgm:cxn modelId="{D0CAAE64-E731-4000-82B1-3974E7320D19}" type="presParOf" srcId="{EE053DF8-661C-407D-8C2F-69A77BE698ED}" destId="{12A7F96E-707A-4F11-B980-2CF91A0E998C}" srcOrd="0" destOrd="0" presId="urn:microsoft.com/office/officeart/2008/layout/VerticalCircleList"/>
    <dgm:cxn modelId="{763D9647-B150-4ABB-A45E-C8F23CAC0A13}" type="presParOf" srcId="{EE053DF8-661C-407D-8C2F-69A77BE698ED}" destId="{56045BC8-085A-42DA-9070-0D1A3E1256FC}" srcOrd="1" destOrd="0" presId="urn:microsoft.com/office/officeart/2008/layout/VerticalCircleList"/>
    <dgm:cxn modelId="{6536B564-73CE-4EAD-92F3-8B4C0F2EE9C9}" type="presParOf" srcId="{EE053DF8-661C-407D-8C2F-69A77BE698ED}" destId="{0FC9FF59-9DF3-4D7C-A3CA-2A08C2F64737}" srcOrd="2" destOrd="0" presId="urn:microsoft.com/office/officeart/2008/layout/VerticalCircleList"/>
    <dgm:cxn modelId="{324A779A-7DFD-4269-B22B-6B6E77E53122}" type="presParOf" srcId="{A23DD471-8FF9-423B-BB3A-9BD7C4FB28F8}" destId="{A1C8ECBD-E7C4-43F3-B5B1-630D7C6590AC}" srcOrd="4" destOrd="0" presId="urn:microsoft.com/office/officeart/2008/layout/VerticalCircleList"/>
    <dgm:cxn modelId="{71AD0F1D-19D9-4584-817E-37AFCA90D0B3}" type="presParOf" srcId="{A1C8ECBD-E7C4-43F3-B5B1-630D7C6590AC}" destId="{14CA555D-BB49-4515-9506-18808B321E1B}" srcOrd="0" destOrd="0" presId="urn:microsoft.com/office/officeart/2008/layout/VerticalCircleList"/>
    <dgm:cxn modelId="{517B9F35-4E7D-4D42-BA1C-8327285678A8}" type="presParOf" srcId="{A1C8ECBD-E7C4-43F3-B5B1-630D7C6590AC}" destId="{4340351B-9323-426D-9432-47D08CC55F7E}" srcOrd="1" destOrd="0" presId="urn:microsoft.com/office/officeart/2008/layout/VerticalCircleList"/>
    <dgm:cxn modelId="{295ACDBE-D9FD-488D-B7E1-EBDA4A382883}" type="presParOf" srcId="{A1C8ECBD-E7C4-43F3-B5B1-630D7C6590AC}" destId="{282CA4CD-2909-449E-B117-2F072E927D63}" srcOrd="2" destOrd="0" presId="urn:microsoft.com/office/officeart/2008/layout/VerticalCircleList"/>
    <dgm:cxn modelId="{C3222C73-307C-4241-9CA9-C68C5130291B}" type="presParOf" srcId="{A23DD471-8FF9-423B-BB3A-9BD7C4FB28F8}" destId="{93983498-F2EF-4689-B80A-83DF1883CD83}" srcOrd="5" destOrd="0" presId="urn:microsoft.com/office/officeart/2008/layout/VerticalCircleList"/>
    <dgm:cxn modelId="{8E031B6A-5294-4E6C-B8B9-02CA638EE1A2}" type="presParOf" srcId="{93983498-F2EF-4689-B80A-83DF1883CD83}" destId="{02CC838E-9878-45E9-8E5A-578222AB6896}" srcOrd="0" destOrd="0" presId="urn:microsoft.com/office/officeart/2008/layout/VerticalCircleList"/>
    <dgm:cxn modelId="{02C0B207-544D-4189-96F9-1012E4F2B692}" type="presParOf" srcId="{93983498-F2EF-4689-B80A-83DF1883CD83}" destId="{0E2ED611-5FB2-4303-B7E5-29A4F70B2C93}" srcOrd="1" destOrd="0" presId="urn:microsoft.com/office/officeart/2008/layout/VerticalCircleList"/>
    <dgm:cxn modelId="{0B4F8CEC-4566-42A0-98E5-D2A5E8BE1880}" type="presParOf" srcId="{93983498-F2EF-4689-B80A-83DF1883CD83}" destId="{6FA7D7FD-0F62-4E3B-BF2B-628D70732907}" srcOrd="2" destOrd="0" presId="urn:microsoft.com/office/officeart/2008/layout/VerticalCircleList"/>
    <dgm:cxn modelId="{6C46072E-1C39-4387-9E91-A9362BE1B468}" type="presParOf" srcId="{A23DD471-8FF9-423B-BB3A-9BD7C4FB28F8}" destId="{83E80F23-4EA4-4B0F-8E31-25FFD9A94518}" srcOrd="6" destOrd="0" presId="urn:microsoft.com/office/officeart/2008/layout/VerticalCircleList"/>
    <dgm:cxn modelId="{C2C98FE5-F194-4E2C-B146-F36DEAB8E727}" type="presParOf" srcId="{83E80F23-4EA4-4B0F-8E31-25FFD9A94518}" destId="{EAC425BD-8DE9-4E05-B438-37775C0BAC5E}" srcOrd="0" destOrd="0" presId="urn:microsoft.com/office/officeart/2008/layout/VerticalCircleList"/>
    <dgm:cxn modelId="{8E202133-483B-487C-AF68-F2A7E7C29C7C}" type="presParOf" srcId="{83E80F23-4EA4-4B0F-8E31-25FFD9A94518}" destId="{EC7C9F0B-B97B-4F07-8C6E-6CF0727DC5C2}" srcOrd="1" destOrd="0" presId="urn:microsoft.com/office/officeart/2008/layout/VerticalCircleList"/>
    <dgm:cxn modelId="{FC2EDA40-132D-49C9-8C19-E6318B8DE65D}" type="presParOf" srcId="{83E80F23-4EA4-4B0F-8E31-25FFD9A94518}" destId="{1F6F873C-2A0A-4453-B25E-7DE53FE871D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118DF-38E8-43A0-AB0D-0CCC8D2DA574}" type="doc">
      <dgm:prSet loTypeId="urn:microsoft.com/office/officeart/2008/layout/VerticalCircle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s-ES"/>
        </a:p>
      </dgm:t>
    </dgm:pt>
    <dgm:pt modelId="{2A9F2C88-5C10-415C-B423-FEB9135A60F9}">
      <dgm:prSet/>
      <dgm:spPr/>
      <dgm:t>
        <a:bodyPr/>
        <a:lstStyle/>
        <a:p>
          <a:r>
            <a:rPr lang="es-ES" baseline="0"/>
            <a:t>NodeJS</a:t>
          </a:r>
          <a:endParaRPr lang="es-ES"/>
        </a:p>
      </dgm:t>
    </dgm:pt>
    <dgm:pt modelId="{0DC51BD5-60A1-46BC-97AC-F7547AEF5917}" type="parTrans" cxnId="{5C0F038D-4BDA-459E-8059-FA59C1AAEB3C}">
      <dgm:prSet/>
      <dgm:spPr/>
      <dgm:t>
        <a:bodyPr/>
        <a:lstStyle/>
        <a:p>
          <a:endParaRPr lang="es-ES"/>
        </a:p>
      </dgm:t>
    </dgm:pt>
    <dgm:pt modelId="{6F959A43-F5A9-4680-AE4E-9E04868253C7}" type="sibTrans" cxnId="{5C0F038D-4BDA-459E-8059-FA59C1AAEB3C}">
      <dgm:prSet/>
      <dgm:spPr/>
      <dgm:t>
        <a:bodyPr/>
        <a:lstStyle/>
        <a:p>
          <a:endParaRPr lang="es-ES"/>
        </a:p>
      </dgm:t>
    </dgm:pt>
    <dgm:pt modelId="{4288B1BA-851D-440A-BC9B-F2A5643F714E}">
      <dgm:prSet/>
      <dgm:spPr/>
      <dgm:t>
        <a:bodyPr/>
        <a:lstStyle/>
        <a:p>
          <a:r>
            <a:rPr lang="es-ES" baseline="0"/>
            <a:t>Express</a:t>
          </a:r>
          <a:endParaRPr lang="es-ES"/>
        </a:p>
      </dgm:t>
    </dgm:pt>
    <dgm:pt modelId="{89C099D0-C04B-4E12-ABF3-D1A7F94D0ED3}" type="parTrans" cxnId="{E0B793FB-896E-4A0C-8480-62C29D930DB9}">
      <dgm:prSet/>
      <dgm:spPr/>
      <dgm:t>
        <a:bodyPr/>
        <a:lstStyle/>
        <a:p>
          <a:endParaRPr lang="es-ES"/>
        </a:p>
      </dgm:t>
    </dgm:pt>
    <dgm:pt modelId="{83D41D66-5842-4904-A194-75A4D5683D26}" type="sibTrans" cxnId="{E0B793FB-896E-4A0C-8480-62C29D930DB9}">
      <dgm:prSet/>
      <dgm:spPr/>
      <dgm:t>
        <a:bodyPr/>
        <a:lstStyle/>
        <a:p>
          <a:endParaRPr lang="es-ES"/>
        </a:p>
      </dgm:t>
    </dgm:pt>
    <dgm:pt modelId="{5BCB31D3-60B1-4EBA-94CA-D8D2258A3BAC}">
      <dgm:prSet/>
      <dgm:spPr/>
      <dgm:t>
        <a:bodyPr/>
        <a:lstStyle/>
        <a:p>
          <a:r>
            <a:rPr lang="es-ES" baseline="0" dirty="0"/>
            <a:t>MongoDB </a:t>
          </a:r>
          <a:endParaRPr lang="es-ES" dirty="0"/>
        </a:p>
      </dgm:t>
    </dgm:pt>
    <dgm:pt modelId="{ACD8336D-8FDC-4335-85E0-0ECE1EF480A7}" type="parTrans" cxnId="{F6F7E59F-D1BA-4728-886D-A58E7EEC7738}">
      <dgm:prSet/>
      <dgm:spPr/>
      <dgm:t>
        <a:bodyPr/>
        <a:lstStyle/>
        <a:p>
          <a:endParaRPr lang="es-ES"/>
        </a:p>
      </dgm:t>
    </dgm:pt>
    <dgm:pt modelId="{F796C725-6765-4BA6-B850-6EB4275C929B}" type="sibTrans" cxnId="{F6F7E59F-D1BA-4728-886D-A58E7EEC7738}">
      <dgm:prSet/>
      <dgm:spPr/>
      <dgm:t>
        <a:bodyPr/>
        <a:lstStyle/>
        <a:p>
          <a:endParaRPr lang="es-ES"/>
        </a:p>
      </dgm:t>
    </dgm:pt>
    <dgm:pt modelId="{10911D39-3385-480C-BB7B-ACA98401D2FB}">
      <dgm:prSet/>
      <dgm:spPr/>
      <dgm:t>
        <a:bodyPr/>
        <a:lstStyle/>
        <a:p>
          <a:r>
            <a:rPr lang="es-ES" baseline="0"/>
            <a:t>Mongoose</a:t>
          </a:r>
          <a:endParaRPr lang="es-ES"/>
        </a:p>
      </dgm:t>
    </dgm:pt>
    <dgm:pt modelId="{CAA132A1-CCB1-4076-863F-0AC3CCF1A3D0}" type="parTrans" cxnId="{147E5522-EC85-4BAC-9148-2401690A73AA}">
      <dgm:prSet/>
      <dgm:spPr/>
      <dgm:t>
        <a:bodyPr/>
        <a:lstStyle/>
        <a:p>
          <a:endParaRPr lang="es-ES"/>
        </a:p>
      </dgm:t>
    </dgm:pt>
    <dgm:pt modelId="{E3EBF24D-A10A-4296-9BB2-F84F5F1C832E}" type="sibTrans" cxnId="{147E5522-EC85-4BAC-9148-2401690A73AA}">
      <dgm:prSet/>
      <dgm:spPr/>
      <dgm:t>
        <a:bodyPr/>
        <a:lstStyle/>
        <a:p>
          <a:endParaRPr lang="es-ES"/>
        </a:p>
      </dgm:t>
    </dgm:pt>
    <dgm:pt modelId="{5907BAAA-4F3C-40F8-A3F0-7F1730923D0C}">
      <dgm:prSet/>
      <dgm:spPr/>
      <dgm:t>
        <a:bodyPr/>
        <a:lstStyle/>
        <a:p>
          <a:r>
            <a:rPr lang="es-ES" baseline="0"/>
            <a:t>FontAwesome</a:t>
          </a:r>
          <a:endParaRPr lang="es-ES"/>
        </a:p>
      </dgm:t>
    </dgm:pt>
    <dgm:pt modelId="{684C8954-5EBC-4B67-8BF1-1C3FEED4249F}" type="parTrans" cxnId="{60105FCB-CBE8-4D41-8ED1-01F77A4DDD98}">
      <dgm:prSet/>
      <dgm:spPr/>
      <dgm:t>
        <a:bodyPr/>
        <a:lstStyle/>
        <a:p>
          <a:endParaRPr lang="es-ES"/>
        </a:p>
      </dgm:t>
    </dgm:pt>
    <dgm:pt modelId="{DDFC5048-9323-4121-BB5C-BB3EE9A92952}" type="sibTrans" cxnId="{60105FCB-CBE8-4D41-8ED1-01F77A4DDD98}">
      <dgm:prSet/>
      <dgm:spPr/>
      <dgm:t>
        <a:bodyPr/>
        <a:lstStyle/>
        <a:p>
          <a:endParaRPr lang="es-ES"/>
        </a:p>
      </dgm:t>
    </dgm:pt>
    <dgm:pt modelId="{6EFFEA84-F544-4301-8D27-478AF959EBAD}">
      <dgm:prSet/>
      <dgm:spPr/>
      <dgm:t>
        <a:bodyPr/>
        <a:lstStyle/>
        <a:p>
          <a:r>
            <a:rPr lang="es-ES" baseline="0" dirty="0"/>
            <a:t>Chart.js</a:t>
          </a:r>
          <a:endParaRPr lang="es-ES" dirty="0"/>
        </a:p>
      </dgm:t>
    </dgm:pt>
    <dgm:pt modelId="{90E996E2-6D04-4835-9943-6CAAC8AE5A97}" type="parTrans" cxnId="{4AD29C6B-4E60-4F60-95C8-5FDB4BAAF3AA}">
      <dgm:prSet/>
      <dgm:spPr/>
      <dgm:t>
        <a:bodyPr/>
        <a:lstStyle/>
        <a:p>
          <a:endParaRPr lang="es-ES"/>
        </a:p>
      </dgm:t>
    </dgm:pt>
    <dgm:pt modelId="{BB8F82B2-88B1-4B99-A06D-CA479BEB92EE}" type="sibTrans" cxnId="{4AD29C6B-4E60-4F60-95C8-5FDB4BAAF3AA}">
      <dgm:prSet/>
      <dgm:spPr/>
      <dgm:t>
        <a:bodyPr/>
        <a:lstStyle/>
        <a:p>
          <a:endParaRPr lang="es-ES"/>
        </a:p>
      </dgm:t>
    </dgm:pt>
    <dgm:pt modelId="{F49E79DA-E339-4850-B99D-8E5C9CFD5A2E}">
      <dgm:prSet/>
      <dgm:spPr/>
      <dgm:t>
        <a:bodyPr/>
        <a:lstStyle/>
        <a:p>
          <a:r>
            <a:rPr lang="es-ES" baseline="0"/>
            <a:t>Leaflet</a:t>
          </a:r>
          <a:endParaRPr lang="es-ES"/>
        </a:p>
      </dgm:t>
    </dgm:pt>
    <dgm:pt modelId="{02AF33E5-BD08-4F67-BBB4-70AE3769B02C}" type="parTrans" cxnId="{3755E654-C02D-4E4C-B2DB-AD8D1C4962CA}">
      <dgm:prSet/>
      <dgm:spPr/>
      <dgm:t>
        <a:bodyPr/>
        <a:lstStyle/>
        <a:p>
          <a:endParaRPr lang="es-ES"/>
        </a:p>
      </dgm:t>
    </dgm:pt>
    <dgm:pt modelId="{13ABA5ED-B5B8-4DBE-B32E-A5BB0CFC764E}" type="sibTrans" cxnId="{3755E654-C02D-4E4C-B2DB-AD8D1C4962CA}">
      <dgm:prSet/>
      <dgm:spPr/>
      <dgm:t>
        <a:bodyPr/>
        <a:lstStyle/>
        <a:p>
          <a:endParaRPr lang="es-ES"/>
        </a:p>
      </dgm:t>
    </dgm:pt>
    <dgm:pt modelId="{D90EB6DE-22BF-4F60-B3AC-B26266931F64}">
      <dgm:prSet/>
      <dgm:spPr/>
      <dgm:t>
        <a:bodyPr/>
        <a:lstStyle/>
        <a:p>
          <a:r>
            <a:rPr lang="es-ES" baseline="0"/>
            <a:t>Bootstrap</a:t>
          </a:r>
          <a:endParaRPr lang="es-ES"/>
        </a:p>
      </dgm:t>
    </dgm:pt>
    <dgm:pt modelId="{BAF695C3-1AF2-4315-AD19-4888B47D05E9}" type="parTrans" cxnId="{084F5E79-AD72-4ACF-B005-0F7BD5770EC1}">
      <dgm:prSet/>
      <dgm:spPr/>
      <dgm:t>
        <a:bodyPr/>
        <a:lstStyle/>
        <a:p>
          <a:endParaRPr lang="es-ES"/>
        </a:p>
      </dgm:t>
    </dgm:pt>
    <dgm:pt modelId="{8AEE9118-61D4-4BC9-9FC6-89B0DBAA132B}" type="sibTrans" cxnId="{084F5E79-AD72-4ACF-B005-0F7BD5770EC1}">
      <dgm:prSet/>
      <dgm:spPr/>
      <dgm:t>
        <a:bodyPr/>
        <a:lstStyle/>
        <a:p>
          <a:endParaRPr lang="es-ES"/>
        </a:p>
      </dgm:t>
    </dgm:pt>
    <dgm:pt modelId="{F11D7A04-E4A7-4A96-AA86-B07FC1D96A98}">
      <dgm:prSet/>
      <dgm:spPr/>
      <dgm:t>
        <a:bodyPr/>
        <a:lstStyle/>
        <a:p>
          <a:r>
            <a:rPr lang="es-ES" baseline="0"/>
            <a:t>Selenium</a:t>
          </a:r>
          <a:endParaRPr lang="es-ES"/>
        </a:p>
      </dgm:t>
    </dgm:pt>
    <dgm:pt modelId="{7800F7D8-063E-41F4-8D80-050A1E208E4E}" type="parTrans" cxnId="{96E051DE-915C-4C37-9EE2-9AD37E1F086E}">
      <dgm:prSet/>
      <dgm:spPr/>
      <dgm:t>
        <a:bodyPr/>
        <a:lstStyle/>
        <a:p>
          <a:endParaRPr lang="es-ES"/>
        </a:p>
      </dgm:t>
    </dgm:pt>
    <dgm:pt modelId="{1ADB7143-DC9D-426A-B35A-8FAB372D8D5F}" type="sibTrans" cxnId="{96E051DE-915C-4C37-9EE2-9AD37E1F086E}">
      <dgm:prSet/>
      <dgm:spPr/>
      <dgm:t>
        <a:bodyPr/>
        <a:lstStyle/>
        <a:p>
          <a:endParaRPr lang="es-ES"/>
        </a:p>
      </dgm:t>
    </dgm:pt>
    <dgm:pt modelId="{C486F3A6-B8F7-4DCB-8431-297874B90BB2}">
      <dgm:prSet/>
      <dgm:spPr/>
      <dgm:t>
        <a:bodyPr/>
        <a:lstStyle/>
        <a:p>
          <a:r>
            <a:rPr lang="es-ES" baseline="0" dirty="0"/>
            <a:t>JQuery</a:t>
          </a:r>
          <a:endParaRPr lang="es-ES" dirty="0"/>
        </a:p>
      </dgm:t>
    </dgm:pt>
    <dgm:pt modelId="{240F960A-8C0E-4AAA-A043-0B519FEF5951}" type="parTrans" cxnId="{DFAA863F-C5AC-42D5-8223-ABDE299765F3}">
      <dgm:prSet/>
      <dgm:spPr/>
      <dgm:t>
        <a:bodyPr/>
        <a:lstStyle/>
        <a:p>
          <a:endParaRPr lang="es-ES"/>
        </a:p>
      </dgm:t>
    </dgm:pt>
    <dgm:pt modelId="{44B47BAE-933C-4657-9526-1A73321D1B48}" type="sibTrans" cxnId="{DFAA863F-C5AC-42D5-8223-ABDE299765F3}">
      <dgm:prSet/>
      <dgm:spPr/>
      <dgm:t>
        <a:bodyPr/>
        <a:lstStyle/>
        <a:p>
          <a:endParaRPr lang="es-ES"/>
        </a:p>
      </dgm:t>
    </dgm:pt>
    <dgm:pt modelId="{8FEAD1FB-5018-4110-AF36-FA2BFA5DD5C1}" type="pres">
      <dgm:prSet presAssocID="{7B6118DF-38E8-43A0-AB0D-0CCC8D2DA574}" presName="Name0" presStyleCnt="0">
        <dgm:presLayoutVars>
          <dgm:dir/>
        </dgm:presLayoutVars>
      </dgm:prSet>
      <dgm:spPr/>
    </dgm:pt>
    <dgm:pt modelId="{136F346A-57B3-4753-BD6F-93704D59486A}" type="pres">
      <dgm:prSet presAssocID="{2A9F2C88-5C10-415C-B423-FEB9135A60F9}" presName="noChildren" presStyleCnt="0"/>
      <dgm:spPr/>
    </dgm:pt>
    <dgm:pt modelId="{F483A746-5CB1-40EF-BB77-83430DB13AF5}" type="pres">
      <dgm:prSet presAssocID="{2A9F2C88-5C10-415C-B423-FEB9135A60F9}" presName="gap" presStyleCnt="0"/>
      <dgm:spPr/>
    </dgm:pt>
    <dgm:pt modelId="{9BE8F88A-8B99-4A9E-8836-CB2394D2A7D1}" type="pres">
      <dgm:prSet presAssocID="{2A9F2C88-5C10-415C-B423-FEB9135A60F9}" presName="medCircle2" presStyleLbl="vennNode1" presStyleIdx="0" presStyleCnt="10"/>
      <dgm:spPr/>
    </dgm:pt>
    <dgm:pt modelId="{F6C57A20-B0AA-42E4-B35C-1556FE841F5C}" type="pres">
      <dgm:prSet presAssocID="{2A9F2C88-5C10-415C-B423-FEB9135A60F9}" presName="txLvlOnly1" presStyleLbl="revTx" presStyleIdx="0" presStyleCnt="10"/>
      <dgm:spPr/>
    </dgm:pt>
    <dgm:pt modelId="{23408F70-E2FC-4E28-8D52-6215DEECA276}" type="pres">
      <dgm:prSet presAssocID="{4288B1BA-851D-440A-BC9B-F2A5643F714E}" presName="noChildren" presStyleCnt="0"/>
      <dgm:spPr/>
    </dgm:pt>
    <dgm:pt modelId="{AECF6ADE-77BB-4B12-91C8-19A881AE6299}" type="pres">
      <dgm:prSet presAssocID="{4288B1BA-851D-440A-BC9B-F2A5643F714E}" presName="gap" presStyleCnt="0"/>
      <dgm:spPr/>
    </dgm:pt>
    <dgm:pt modelId="{2ABEE987-C305-412B-A04F-96BD3D3FB42F}" type="pres">
      <dgm:prSet presAssocID="{4288B1BA-851D-440A-BC9B-F2A5643F714E}" presName="medCircle2" presStyleLbl="vennNode1" presStyleIdx="1" presStyleCnt="10"/>
      <dgm:spPr/>
    </dgm:pt>
    <dgm:pt modelId="{887EDC8B-25B0-4185-85C0-2DD964A217A1}" type="pres">
      <dgm:prSet presAssocID="{4288B1BA-851D-440A-BC9B-F2A5643F714E}" presName="txLvlOnly1" presStyleLbl="revTx" presStyleIdx="1" presStyleCnt="10"/>
      <dgm:spPr/>
    </dgm:pt>
    <dgm:pt modelId="{A01239DC-2085-44B6-9F4E-E0119831AAEC}" type="pres">
      <dgm:prSet presAssocID="{5BCB31D3-60B1-4EBA-94CA-D8D2258A3BAC}" presName="noChildren" presStyleCnt="0"/>
      <dgm:spPr/>
    </dgm:pt>
    <dgm:pt modelId="{B497A557-4620-418D-BEB5-D6771083CA59}" type="pres">
      <dgm:prSet presAssocID="{5BCB31D3-60B1-4EBA-94CA-D8D2258A3BAC}" presName="gap" presStyleCnt="0"/>
      <dgm:spPr/>
    </dgm:pt>
    <dgm:pt modelId="{ED27F26A-D267-41CA-B560-DBE084ED2D97}" type="pres">
      <dgm:prSet presAssocID="{5BCB31D3-60B1-4EBA-94CA-D8D2258A3BAC}" presName="medCircle2" presStyleLbl="vennNode1" presStyleIdx="2" presStyleCnt="10"/>
      <dgm:spPr/>
    </dgm:pt>
    <dgm:pt modelId="{26147C7B-E5C9-4B7D-AE83-EE55F6106768}" type="pres">
      <dgm:prSet presAssocID="{5BCB31D3-60B1-4EBA-94CA-D8D2258A3BAC}" presName="txLvlOnly1" presStyleLbl="revTx" presStyleIdx="2" presStyleCnt="10"/>
      <dgm:spPr/>
    </dgm:pt>
    <dgm:pt modelId="{70105153-DA91-44BD-AAE6-828A457D69CA}" type="pres">
      <dgm:prSet presAssocID="{10911D39-3385-480C-BB7B-ACA98401D2FB}" presName="noChildren" presStyleCnt="0"/>
      <dgm:spPr/>
    </dgm:pt>
    <dgm:pt modelId="{10D75D4E-F8D4-4159-BF87-7B23D7F31A2B}" type="pres">
      <dgm:prSet presAssocID="{10911D39-3385-480C-BB7B-ACA98401D2FB}" presName="gap" presStyleCnt="0"/>
      <dgm:spPr/>
    </dgm:pt>
    <dgm:pt modelId="{FAA6812F-0846-498E-A892-66370DB270EF}" type="pres">
      <dgm:prSet presAssocID="{10911D39-3385-480C-BB7B-ACA98401D2FB}" presName="medCircle2" presStyleLbl="vennNode1" presStyleIdx="3" presStyleCnt="10"/>
      <dgm:spPr/>
    </dgm:pt>
    <dgm:pt modelId="{BCB080EA-6CAF-4B3B-9C03-C376A38BFB52}" type="pres">
      <dgm:prSet presAssocID="{10911D39-3385-480C-BB7B-ACA98401D2FB}" presName="txLvlOnly1" presStyleLbl="revTx" presStyleIdx="3" presStyleCnt="10"/>
      <dgm:spPr/>
    </dgm:pt>
    <dgm:pt modelId="{6FC4C4CB-24F9-4226-A8D5-693A6BEE12E8}" type="pres">
      <dgm:prSet presAssocID="{5907BAAA-4F3C-40F8-A3F0-7F1730923D0C}" presName="noChildren" presStyleCnt="0"/>
      <dgm:spPr/>
    </dgm:pt>
    <dgm:pt modelId="{FE607084-B1E8-439C-BE7E-6118EA8F2A1B}" type="pres">
      <dgm:prSet presAssocID="{5907BAAA-4F3C-40F8-A3F0-7F1730923D0C}" presName="gap" presStyleCnt="0"/>
      <dgm:spPr/>
    </dgm:pt>
    <dgm:pt modelId="{702A0C6B-8ACA-40E4-9548-221DDBAA07A2}" type="pres">
      <dgm:prSet presAssocID="{5907BAAA-4F3C-40F8-A3F0-7F1730923D0C}" presName="medCircle2" presStyleLbl="vennNode1" presStyleIdx="4" presStyleCnt="10"/>
      <dgm:spPr/>
    </dgm:pt>
    <dgm:pt modelId="{E2AF14F0-99B9-4108-B0D1-537E3713C22C}" type="pres">
      <dgm:prSet presAssocID="{5907BAAA-4F3C-40F8-A3F0-7F1730923D0C}" presName="txLvlOnly1" presStyleLbl="revTx" presStyleIdx="4" presStyleCnt="10"/>
      <dgm:spPr/>
    </dgm:pt>
    <dgm:pt modelId="{26942997-558F-43EE-9193-166C22CC8559}" type="pres">
      <dgm:prSet presAssocID="{6EFFEA84-F544-4301-8D27-478AF959EBAD}" presName="noChildren" presStyleCnt="0"/>
      <dgm:spPr/>
    </dgm:pt>
    <dgm:pt modelId="{349A24B0-FE9A-4C52-A3C4-A5365106D986}" type="pres">
      <dgm:prSet presAssocID="{6EFFEA84-F544-4301-8D27-478AF959EBAD}" presName="gap" presStyleCnt="0"/>
      <dgm:spPr/>
    </dgm:pt>
    <dgm:pt modelId="{84DB8FF9-0542-443F-A6E4-59DFB1449008}" type="pres">
      <dgm:prSet presAssocID="{6EFFEA84-F544-4301-8D27-478AF959EBAD}" presName="medCircle2" presStyleLbl="vennNode1" presStyleIdx="5" presStyleCnt="10"/>
      <dgm:spPr/>
    </dgm:pt>
    <dgm:pt modelId="{873600DA-C58E-44FB-88FD-28E45C4B1D67}" type="pres">
      <dgm:prSet presAssocID="{6EFFEA84-F544-4301-8D27-478AF959EBAD}" presName="txLvlOnly1" presStyleLbl="revTx" presStyleIdx="5" presStyleCnt="10"/>
      <dgm:spPr/>
    </dgm:pt>
    <dgm:pt modelId="{49110295-9857-4805-9491-2204297932E6}" type="pres">
      <dgm:prSet presAssocID="{F49E79DA-E339-4850-B99D-8E5C9CFD5A2E}" presName="noChildren" presStyleCnt="0"/>
      <dgm:spPr/>
    </dgm:pt>
    <dgm:pt modelId="{D8BDECE3-47F4-4198-B3FA-4B508533F7B8}" type="pres">
      <dgm:prSet presAssocID="{F49E79DA-E339-4850-B99D-8E5C9CFD5A2E}" presName="gap" presStyleCnt="0"/>
      <dgm:spPr/>
    </dgm:pt>
    <dgm:pt modelId="{AFDA97C0-97B5-4F33-9D86-0766B40A4E4B}" type="pres">
      <dgm:prSet presAssocID="{F49E79DA-E339-4850-B99D-8E5C9CFD5A2E}" presName="medCircle2" presStyleLbl="vennNode1" presStyleIdx="6" presStyleCnt="10"/>
      <dgm:spPr/>
    </dgm:pt>
    <dgm:pt modelId="{DDEDE694-6E87-49E7-BB2B-A3BC0E0A5E83}" type="pres">
      <dgm:prSet presAssocID="{F49E79DA-E339-4850-B99D-8E5C9CFD5A2E}" presName="txLvlOnly1" presStyleLbl="revTx" presStyleIdx="6" presStyleCnt="10"/>
      <dgm:spPr/>
    </dgm:pt>
    <dgm:pt modelId="{F419EAA5-8ED0-42A4-9545-2334BAA1AE8F}" type="pres">
      <dgm:prSet presAssocID="{D90EB6DE-22BF-4F60-B3AC-B26266931F64}" presName="noChildren" presStyleCnt="0"/>
      <dgm:spPr/>
    </dgm:pt>
    <dgm:pt modelId="{6FEBEE8B-75C1-4B60-BA9F-B45983C5A31F}" type="pres">
      <dgm:prSet presAssocID="{D90EB6DE-22BF-4F60-B3AC-B26266931F64}" presName="gap" presStyleCnt="0"/>
      <dgm:spPr/>
    </dgm:pt>
    <dgm:pt modelId="{105F0E5F-BF94-4721-8BD6-797FEB20CB50}" type="pres">
      <dgm:prSet presAssocID="{D90EB6DE-22BF-4F60-B3AC-B26266931F64}" presName="medCircle2" presStyleLbl="vennNode1" presStyleIdx="7" presStyleCnt="10"/>
      <dgm:spPr/>
    </dgm:pt>
    <dgm:pt modelId="{7256B91A-73F1-4A64-B1C1-2C509B641286}" type="pres">
      <dgm:prSet presAssocID="{D90EB6DE-22BF-4F60-B3AC-B26266931F64}" presName="txLvlOnly1" presStyleLbl="revTx" presStyleIdx="7" presStyleCnt="10"/>
      <dgm:spPr/>
    </dgm:pt>
    <dgm:pt modelId="{39182BF6-736C-4EE6-A3F3-9C88CD4F1D36}" type="pres">
      <dgm:prSet presAssocID="{F11D7A04-E4A7-4A96-AA86-B07FC1D96A98}" presName="noChildren" presStyleCnt="0"/>
      <dgm:spPr/>
    </dgm:pt>
    <dgm:pt modelId="{9E8B3ACD-C6F6-487A-8825-4D7C56B82066}" type="pres">
      <dgm:prSet presAssocID="{F11D7A04-E4A7-4A96-AA86-B07FC1D96A98}" presName="gap" presStyleCnt="0"/>
      <dgm:spPr/>
    </dgm:pt>
    <dgm:pt modelId="{19A74964-3955-42FE-93B6-D197317DF846}" type="pres">
      <dgm:prSet presAssocID="{F11D7A04-E4A7-4A96-AA86-B07FC1D96A98}" presName="medCircle2" presStyleLbl="vennNode1" presStyleIdx="8" presStyleCnt="10"/>
      <dgm:spPr/>
    </dgm:pt>
    <dgm:pt modelId="{77E02CB3-16A3-4D28-BA01-9B7FE9477604}" type="pres">
      <dgm:prSet presAssocID="{F11D7A04-E4A7-4A96-AA86-B07FC1D96A98}" presName="txLvlOnly1" presStyleLbl="revTx" presStyleIdx="8" presStyleCnt="10"/>
      <dgm:spPr/>
    </dgm:pt>
    <dgm:pt modelId="{E59EF4D7-FFF3-4DB6-8BA8-6F1F57BFDA7A}" type="pres">
      <dgm:prSet presAssocID="{C486F3A6-B8F7-4DCB-8431-297874B90BB2}" presName="noChildren" presStyleCnt="0"/>
      <dgm:spPr/>
    </dgm:pt>
    <dgm:pt modelId="{F0A4B46C-2A86-4A6F-A9E8-8B2AE3AAF0BF}" type="pres">
      <dgm:prSet presAssocID="{C486F3A6-B8F7-4DCB-8431-297874B90BB2}" presName="gap" presStyleCnt="0"/>
      <dgm:spPr/>
    </dgm:pt>
    <dgm:pt modelId="{3F62C51E-E3A3-4CB4-AFA4-6106667864B3}" type="pres">
      <dgm:prSet presAssocID="{C486F3A6-B8F7-4DCB-8431-297874B90BB2}" presName="medCircle2" presStyleLbl="vennNode1" presStyleIdx="9" presStyleCnt="10"/>
      <dgm:spPr/>
    </dgm:pt>
    <dgm:pt modelId="{24D2FF8D-3DC7-424E-BD02-9C8A68AD796F}" type="pres">
      <dgm:prSet presAssocID="{C486F3A6-B8F7-4DCB-8431-297874B90BB2}" presName="txLvlOnly1" presStyleLbl="revTx" presStyleIdx="9" presStyleCnt="10"/>
      <dgm:spPr/>
    </dgm:pt>
  </dgm:ptLst>
  <dgm:cxnLst>
    <dgm:cxn modelId="{48DF6812-F01B-4802-AC3E-A1AAB85DD102}" type="presOf" srcId="{5907BAAA-4F3C-40F8-A3F0-7F1730923D0C}" destId="{E2AF14F0-99B9-4108-B0D1-537E3713C22C}" srcOrd="0" destOrd="0" presId="urn:microsoft.com/office/officeart/2008/layout/VerticalCircleList"/>
    <dgm:cxn modelId="{B9A02C1C-8FDD-42CA-8D54-049AB21C113F}" type="presOf" srcId="{F49E79DA-E339-4850-B99D-8E5C9CFD5A2E}" destId="{DDEDE694-6E87-49E7-BB2B-A3BC0E0A5E83}" srcOrd="0" destOrd="0" presId="urn:microsoft.com/office/officeart/2008/layout/VerticalCircleList"/>
    <dgm:cxn modelId="{147E5522-EC85-4BAC-9148-2401690A73AA}" srcId="{7B6118DF-38E8-43A0-AB0D-0CCC8D2DA574}" destId="{10911D39-3385-480C-BB7B-ACA98401D2FB}" srcOrd="3" destOrd="0" parTransId="{CAA132A1-CCB1-4076-863F-0AC3CCF1A3D0}" sibTransId="{E3EBF24D-A10A-4296-9BB2-F84F5F1C832E}"/>
    <dgm:cxn modelId="{E060433B-CB23-4479-B430-A480290600ED}" type="presOf" srcId="{D90EB6DE-22BF-4F60-B3AC-B26266931F64}" destId="{7256B91A-73F1-4A64-B1C1-2C509B641286}" srcOrd="0" destOrd="0" presId="urn:microsoft.com/office/officeart/2008/layout/VerticalCircleList"/>
    <dgm:cxn modelId="{DFAA863F-C5AC-42D5-8223-ABDE299765F3}" srcId="{7B6118DF-38E8-43A0-AB0D-0CCC8D2DA574}" destId="{C486F3A6-B8F7-4DCB-8431-297874B90BB2}" srcOrd="9" destOrd="0" parTransId="{240F960A-8C0E-4AAA-A043-0B519FEF5951}" sibTransId="{44B47BAE-933C-4657-9526-1A73321D1B48}"/>
    <dgm:cxn modelId="{D0643261-74B7-4872-97A7-21BDFB683B4E}" type="presOf" srcId="{5BCB31D3-60B1-4EBA-94CA-D8D2258A3BAC}" destId="{26147C7B-E5C9-4B7D-AE83-EE55F6106768}" srcOrd="0" destOrd="0" presId="urn:microsoft.com/office/officeart/2008/layout/VerticalCircleList"/>
    <dgm:cxn modelId="{80959946-AC19-4BC0-82BB-BA6986B2BA69}" type="presOf" srcId="{4288B1BA-851D-440A-BC9B-F2A5643F714E}" destId="{887EDC8B-25B0-4185-85C0-2DD964A217A1}" srcOrd="0" destOrd="0" presId="urn:microsoft.com/office/officeart/2008/layout/VerticalCircleList"/>
    <dgm:cxn modelId="{DC07F246-0D1E-405E-8917-24FB4D81A06D}" type="presOf" srcId="{2A9F2C88-5C10-415C-B423-FEB9135A60F9}" destId="{F6C57A20-B0AA-42E4-B35C-1556FE841F5C}" srcOrd="0" destOrd="0" presId="urn:microsoft.com/office/officeart/2008/layout/VerticalCircleList"/>
    <dgm:cxn modelId="{01424D47-82BD-4620-B6AC-01DB99483809}" type="presOf" srcId="{C486F3A6-B8F7-4DCB-8431-297874B90BB2}" destId="{24D2FF8D-3DC7-424E-BD02-9C8A68AD796F}" srcOrd="0" destOrd="0" presId="urn:microsoft.com/office/officeart/2008/layout/VerticalCircleList"/>
    <dgm:cxn modelId="{4AD29C6B-4E60-4F60-95C8-5FDB4BAAF3AA}" srcId="{7B6118DF-38E8-43A0-AB0D-0CCC8D2DA574}" destId="{6EFFEA84-F544-4301-8D27-478AF959EBAD}" srcOrd="5" destOrd="0" parTransId="{90E996E2-6D04-4835-9943-6CAAC8AE5A97}" sibTransId="{BB8F82B2-88B1-4B99-A06D-CA479BEB92EE}"/>
    <dgm:cxn modelId="{8C77F751-825F-4105-BE33-DB54F863D106}" type="presOf" srcId="{7B6118DF-38E8-43A0-AB0D-0CCC8D2DA574}" destId="{8FEAD1FB-5018-4110-AF36-FA2BFA5DD5C1}" srcOrd="0" destOrd="0" presId="urn:microsoft.com/office/officeart/2008/layout/VerticalCircleList"/>
    <dgm:cxn modelId="{3755E654-C02D-4E4C-B2DB-AD8D1C4962CA}" srcId="{7B6118DF-38E8-43A0-AB0D-0CCC8D2DA574}" destId="{F49E79DA-E339-4850-B99D-8E5C9CFD5A2E}" srcOrd="6" destOrd="0" parTransId="{02AF33E5-BD08-4F67-BBB4-70AE3769B02C}" sibTransId="{13ABA5ED-B5B8-4DBE-B32E-A5BB0CFC764E}"/>
    <dgm:cxn modelId="{084F5E79-AD72-4ACF-B005-0F7BD5770EC1}" srcId="{7B6118DF-38E8-43A0-AB0D-0CCC8D2DA574}" destId="{D90EB6DE-22BF-4F60-B3AC-B26266931F64}" srcOrd="7" destOrd="0" parTransId="{BAF695C3-1AF2-4315-AD19-4888B47D05E9}" sibTransId="{8AEE9118-61D4-4BC9-9FC6-89B0DBAA132B}"/>
    <dgm:cxn modelId="{5C0F038D-4BDA-459E-8059-FA59C1AAEB3C}" srcId="{7B6118DF-38E8-43A0-AB0D-0CCC8D2DA574}" destId="{2A9F2C88-5C10-415C-B423-FEB9135A60F9}" srcOrd="0" destOrd="0" parTransId="{0DC51BD5-60A1-46BC-97AC-F7547AEF5917}" sibTransId="{6F959A43-F5A9-4680-AE4E-9E04868253C7}"/>
    <dgm:cxn modelId="{0B009E9E-7B83-43C1-AFB1-6C034EBB2273}" type="presOf" srcId="{6EFFEA84-F544-4301-8D27-478AF959EBAD}" destId="{873600DA-C58E-44FB-88FD-28E45C4B1D67}" srcOrd="0" destOrd="0" presId="urn:microsoft.com/office/officeart/2008/layout/VerticalCircleList"/>
    <dgm:cxn modelId="{F6F7E59F-D1BA-4728-886D-A58E7EEC7738}" srcId="{7B6118DF-38E8-43A0-AB0D-0CCC8D2DA574}" destId="{5BCB31D3-60B1-4EBA-94CA-D8D2258A3BAC}" srcOrd="2" destOrd="0" parTransId="{ACD8336D-8FDC-4335-85E0-0ECE1EF480A7}" sibTransId="{F796C725-6765-4BA6-B850-6EB4275C929B}"/>
    <dgm:cxn modelId="{63A2D0AF-0F2B-47AC-89B4-A073D1D85D49}" type="presOf" srcId="{F11D7A04-E4A7-4A96-AA86-B07FC1D96A98}" destId="{77E02CB3-16A3-4D28-BA01-9B7FE9477604}" srcOrd="0" destOrd="0" presId="urn:microsoft.com/office/officeart/2008/layout/VerticalCircleList"/>
    <dgm:cxn modelId="{60105FCB-CBE8-4D41-8ED1-01F77A4DDD98}" srcId="{7B6118DF-38E8-43A0-AB0D-0CCC8D2DA574}" destId="{5907BAAA-4F3C-40F8-A3F0-7F1730923D0C}" srcOrd="4" destOrd="0" parTransId="{684C8954-5EBC-4B67-8BF1-1C3FEED4249F}" sibTransId="{DDFC5048-9323-4121-BB5C-BB3EE9A92952}"/>
    <dgm:cxn modelId="{96E051DE-915C-4C37-9EE2-9AD37E1F086E}" srcId="{7B6118DF-38E8-43A0-AB0D-0CCC8D2DA574}" destId="{F11D7A04-E4A7-4A96-AA86-B07FC1D96A98}" srcOrd="8" destOrd="0" parTransId="{7800F7D8-063E-41F4-8D80-050A1E208E4E}" sibTransId="{1ADB7143-DC9D-426A-B35A-8FAB372D8D5F}"/>
    <dgm:cxn modelId="{F557C3DF-61F3-4B6D-9296-47A4C980E7A3}" type="presOf" srcId="{10911D39-3385-480C-BB7B-ACA98401D2FB}" destId="{BCB080EA-6CAF-4B3B-9C03-C376A38BFB52}" srcOrd="0" destOrd="0" presId="urn:microsoft.com/office/officeart/2008/layout/VerticalCircleList"/>
    <dgm:cxn modelId="{E0B793FB-896E-4A0C-8480-62C29D930DB9}" srcId="{7B6118DF-38E8-43A0-AB0D-0CCC8D2DA574}" destId="{4288B1BA-851D-440A-BC9B-F2A5643F714E}" srcOrd="1" destOrd="0" parTransId="{89C099D0-C04B-4E12-ABF3-D1A7F94D0ED3}" sibTransId="{83D41D66-5842-4904-A194-75A4D5683D26}"/>
    <dgm:cxn modelId="{CE368524-31A4-4B9B-BED6-7EDB3E2126B0}" type="presParOf" srcId="{8FEAD1FB-5018-4110-AF36-FA2BFA5DD5C1}" destId="{136F346A-57B3-4753-BD6F-93704D59486A}" srcOrd="0" destOrd="0" presId="urn:microsoft.com/office/officeart/2008/layout/VerticalCircleList"/>
    <dgm:cxn modelId="{13509913-92B6-4499-8744-94DA1C25E054}" type="presParOf" srcId="{136F346A-57B3-4753-BD6F-93704D59486A}" destId="{F483A746-5CB1-40EF-BB77-83430DB13AF5}" srcOrd="0" destOrd="0" presId="urn:microsoft.com/office/officeart/2008/layout/VerticalCircleList"/>
    <dgm:cxn modelId="{BEA5A4AB-0BB7-4588-8BF0-9B443699D897}" type="presParOf" srcId="{136F346A-57B3-4753-BD6F-93704D59486A}" destId="{9BE8F88A-8B99-4A9E-8836-CB2394D2A7D1}" srcOrd="1" destOrd="0" presId="urn:microsoft.com/office/officeart/2008/layout/VerticalCircleList"/>
    <dgm:cxn modelId="{FC989A1A-4D6D-4F47-856F-CC7D78C94C25}" type="presParOf" srcId="{136F346A-57B3-4753-BD6F-93704D59486A}" destId="{F6C57A20-B0AA-42E4-B35C-1556FE841F5C}" srcOrd="2" destOrd="0" presId="urn:microsoft.com/office/officeart/2008/layout/VerticalCircleList"/>
    <dgm:cxn modelId="{2F54B60D-247E-487B-B8B6-E7696FBDEB22}" type="presParOf" srcId="{8FEAD1FB-5018-4110-AF36-FA2BFA5DD5C1}" destId="{23408F70-E2FC-4E28-8D52-6215DEECA276}" srcOrd="1" destOrd="0" presId="urn:microsoft.com/office/officeart/2008/layout/VerticalCircleList"/>
    <dgm:cxn modelId="{DFB466A5-05C3-432F-BB5B-0698357F1D19}" type="presParOf" srcId="{23408F70-E2FC-4E28-8D52-6215DEECA276}" destId="{AECF6ADE-77BB-4B12-91C8-19A881AE6299}" srcOrd="0" destOrd="0" presId="urn:microsoft.com/office/officeart/2008/layout/VerticalCircleList"/>
    <dgm:cxn modelId="{FF6479A0-E8A5-4297-9F23-E442CAF52D97}" type="presParOf" srcId="{23408F70-E2FC-4E28-8D52-6215DEECA276}" destId="{2ABEE987-C305-412B-A04F-96BD3D3FB42F}" srcOrd="1" destOrd="0" presId="urn:microsoft.com/office/officeart/2008/layout/VerticalCircleList"/>
    <dgm:cxn modelId="{5DD44529-6B87-4B17-BA02-931903F11F16}" type="presParOf" srcId="{23408F70-E2FC-4E28-8D52-6215DEECA276}" destId="{887EDC8B-25B0-4185-85C0-2DD964A217A1}" srcOrd="2" destOrd="0" presId="urn:microsoft.com/office/officeart/2008/layout/VerticalCircleList"/>
    <dgm:cxn modelId="{050CE473-849E-4A83-8C6A-E56D50B8D294}" type="presParOf" srcId="{8FEAD1FB-5018-4110-AF36-FA2BFA5DD5C1}" destId="{A01239DC-2085-44B6-9F4E-E0119831AAEC}" srcOrd="2" destOrd="0" presId="urn:microsoft.com/office/officeart/2008/layout/VerticalCircleList"/>
    <dgm:cxn modelId="{4B8FB337-10B7-407E-9FFE-7961A5BCC011}" type="presParOf" srcId="{A01239DC-2085-44B6-9F4E-E0119831AAEC}" destId="{B497A557-4620-418D-BEB5-D6771083CA59}" srcOrd="0" destOrd="0" presId="urn:microsoft.com/office/officeart/2008/layout/VerticalCircleList"/>
    <dgm:cxn modelId="{52EC4CD7-D5C8-46EA-97BD-A970157730C6}" type="presParOf" srcId="{A01239DC-2085-44B6-9F4E-E0119831AAEC}" destId="{ED27F26A-D267-41CA-B560-DBE084ED2D97}" srcOrd="1" destOrd="0" presId="urn:microsoft.com/office/officeart/2008/layout/VerticalCircleList"/>
    <dgm:cxn modelId="{895A28E1-AABC-4814-BE05-BAF8BE6B4231}" type="presParOf" srcId="{A01239DC-2085-44B6-9F4E-E0119831AAEC}" destId="{26147C7B-E5C9-4B7D-AE83-EE55F6106768}" srcOrd="2" destOrd="0" presId="urn:microsoft.com/office/officeart/2008/layout/VerticalCircleList"/>
    <dgm:cxn modelId="{4C9621B9-E976-4D9F-B779-25E355721E79}" type="presParOf" srcId="{8FEAD1FB-5018-4110-AF36-FA2BFA5DD5C1}" destId="{70105153-DA91-44BD-AAE6-828A457D69CA}" srcOrd="3" destOrd="0" presId="urn:microsoft.com/office/officeart/2008/layout/VerticalCircleList"/>
    <dgm:cxn modelId="{20EE51D8-CF30-4837-811B-37C42726CBBB}" type="presParOf" srcId="{70105153-DA91-44BD-AAE6-828A457D69CA}" destId="{10D75D4E-F8D4-4159-BF87-7B23D7F31A2B}" srcOrd="0" destOrd="0" presId="urn:microsoft.com/office/officeart/2008/layout/VerticalCircleList"/>
    <dgm:cxn modelId="{5506160D-940E-4105-BDC8-EB0A17722987}" type="presParOf" srcId="{70105153-DA91-44BD-AAE6-828A457D69CA}" destId="{FAA6812F-0846-498E-A892-66370DB270EF}" srcOrd="1" destOrd="0" presId="urn:microsoft.com/office/officeart/2008/layout/VerticalCircleList"/>
    <dgm:cxn modelId="{B7355831-E166-4995-8556-E1FCDE7779AC}" type="presParOf" srcId="{70105153-DA91-44BD-AAE6-828A457D69CA}" destId="{BCB080EA-6CAF-4B3B-9C03-C376A38BFB52}" srcOrd="2" destOrd="0" presId="urn:microsoft.com/office/officeart/2008/layout/VerticalCircleList"/>
    <dgm:cxn modelId="{29955B02-32FD-43E7-B431-E20BDF559CDC}" type="presParOf" srcId="{8FEAD1FB-5018-4110-AF36-FA2BFA5DD5C1}" destId="{6FC4C4CB-24F9-4226-A8D5-693A6BEE12E8}" srcOrd="4" destOrd="0" presId="urn:microsoft.com/office/officeart/2008/layout/VerticalCircleList"/>
    <dgm:cxn modelId="{9BD5995D-035B-4D21-98BD-AFCD572E6DAB}" type="presParOf" srcId="{6FC4C4CB-24F9-4226-A8D5-693A6BEE12E8}" destId="{FE607084-B1E8-439C-BE7E-6118EA8F2A1B}" srcOrd="0" destOrd="0" presId="urn:microsoft.com/office/officeart/2008/layout/VerticalCircleList"/>
    <dgm:cxn modelId="{526C5E31-2C6A-4432-9C69-9F3A655A2E53}" type="presParOf" srcId="{6FC4C4CB-24F9-4226-A8D5-693A6BEE12E8}" destId="{702A0C6B-8ACA-40E4-9548-221DDBAA07A2}" srcOrd="1" destOrd="0" presId="urn:microsoft.com/office/officeart/2008/layout/VerticalCircleList"/>
    <dgm:cxn modelId="{FEECE1FC-CF9F-4CD4-B449-C00AB16833ED}" type="presParOf" srcId="{6FC4C4CB-24F9-4226-A8D5-693A6BEE12E8}" destId="{E2AF14F0-99B9-4108-B0D1-537E3713C22C}" srcOrd="2" destOrd="0" presId="urn:microsoft.com/office/officeart/2008/layout/VerticalCircleList"/>
    <dgm:cxn modelId="{A8070A6A-6BEC-42D6-9DFF-70B92585D19D}" type="presParOf" srcId="{8FEAD1FB-5018-4110-AF36-FA2BFA5DD5C1}" destId="{26942997-558F-43EE-9193-166C22CC8559}" srcOrd="5" destOrd="0" presId="urn:microsoft.com/office/officeart/2008/layout/VerticalCircleList"/>
    <dgm:cxn modelId="{D2C7DA6E-2713-4A38-9CFC-972251B2B44F}" type="presParOf" srcId="{26942997-558F-43EE-9193-166C22CC8559}" destId="{349A24B0-FE9A-4C52-A3C4-A5365106D986}" srcOrd="0" destOrd="0" presId="urn:microsoft.com/office/officeart/2008/layout/VerticalCircleList"/>
    <dgm:cxn modelId="{45A9C2B0-D33D-431E-8212-49ED3EF6324A}" type="presParOf" srcId="{26942997-558F-43EE-9193-166C22CC8559}" destId="{84DB8FF9-0542-443F-A6E4-59DFB1449008}" srcOrd="1" destOrd="0" presId="urn:microsoft.com/office/officeart/2008/layout/VerticalCircleList"/>
    <dgm:cxn modelId="{FAF0B4DD-DC2A-43A1-93E7-0CE28B38E045}" type="presParOf" srcId="{26942997-558F-43EE-9193-166C22CC8559}" destId="{873600DA-C58E-44FB-88FD-28E45C4B1D67}" srcOrd="2" destOrd="0" presId="urn:microsoft.com/office/officeart/2008/layout/VerticalCircleList"/>
    <dgm:cxn modelId="{8BA426DB-878D-480C-AB30-24AF5BD9C573}" type="presParOf" srcId="{8FEAD1FB-5018-4110-AF36-FA2BFA5DD5C1}" destId="{49110295-9857-4805-9491-2204297932E6}" srcOrd="6" destOrd="0" presId="urn:microsoft.com/office/officeart/2008/layout/VerticalCircleList"/>
    <dgm:cxn modelId="{D72FC72E-6EA3-4918-989E-C29AF450E586}" type="presParOf" srcId="{49110295-9857-4805-9491-2204297932E6}" destId="{D8BDECE3-47F4-4198-B3FA-4B508533F7B8}" srcOrd="0" destOrd="0" presId="urn:microsoft.com/office/officeart/2008/layout/VerticalCircleList"/>
    <dgm:cxn modelId="{F27291F0-8369-4F49-BDFB-9B1FB0EFF9E7}" type="presParOf" srcId="{49110295-9857-4805-9491-2204297932E6}" destId="{AFDA97C0-97B5-4F33-9D86-0766B40A4E4B}" srcOrd="1" destOrd="0" presId="urn:microsoft.com/office/officeart/2008/layout/VerticalCircleList"/>
    <dgm:cxn modelId="{9D2CA647-6890-4D13-A714-D46DDB01C984}" type="presParOf" srcId="{49110295-9857-4805-9491-2204297932E6}" destId="{DDEDE694-6E87-49E7-BB2B-A3BC0E0A5E83}" srcOrd="2" destOrd="0" presId="urn:microsoft.com/office/officeart/2008/layout/VerticalCircleList"/>
    <dgm:cxn modelId="{413E1D2D-DEFC-40DA-8B46-A6F32371981A}" type="presParOf" srcId="{8FEAD1FB-5018-4110-AF36-FA2BFA5DD5C1}" destId="{F419EAA5-8ED0-42A4-9545-2334BAA1AE8F}" srcOrd="7" destOrd="0" presId="urn:microsoft.com/office/officeart/2008/layout/VerticalCircleList"/>
    <dgm:cxn modelId="{C53B90D2-99B2-410F-991A-FAF920D6EC8F}" type="presParOf" srcId="{F419EAA5-8ED0-42A4-9545-2334BAA1AE8F}" destId="{6FEBEE8B-75C1-4B60-BA9F-B45983C5A31F}" srcOrd="0" destOrd="0" presId="urn:microsoft.com/office/officeart/2008/layout/VerticalCircleList"/>
    <dgm:cxn modelId="{E9027060-3AC6-4F0C-A3C5-D4BD36438E5F}" type="presParOf" srcId="{F419EAA5-8ED0-42A4-9545-2334BAA1AE8F}" destId="{105F0E5F-BF94-4721-8BD6-797FEB20CB50}" srcOrd="1" destOrd="0" presId="urn:microsoft.com/office/officeart/2008/layout/VerticalCircleList"/>
    <dgm:cxn modelId="{D866E4A4-8176-4093-94CD-34127F99EC9B}" type="presParOf" srcId="{F419EAA5-8ED0-42A4-9545-2334BAA1AE8F}" destId="{7256B91A-73F1-4A64-B1C1-2C509B641286}" srcOrd="2" destOrd="0" presId="urn:microsoft.com/office/officeart/2008/layout/VerticalCircleList"/>
    <dgm:cxn modelId="{C6C7977A-F8AF-4372-9735-C0E2A478CE10}" type="presParOf" srcId="{8FEAD1FB-5018-4110-AF36-FA2BFA5DD5C1}" destId="{39182BF6-736C-4EE6-A3F3-9C88CD4F1D36}" srcOrd="8" destOrd="0" presId="urn:microsoft.com/office/officeart/2008/layout/VerticalCircleList"/>
    <dgm:cxn modelId="{D0359839-35DD-4110-85C6-469655298C28}" type="presParOf" srcId="{39182BF6-736C-4EE6-A3F3-9C88CD4F1D36}" destId="{9E8B3ACD-C6F6-487A-8825-4D7C56B82066}" srcOrd="0" destOrd="0" presId="urn:microsoft.com/office/officeart/2008/layout/VerticalCircleList"/>
    <dgm:cxn modelId="{C334981F-5D90-4265-AC01-64FB92E236F1}" type="presParOf" srcId="{39182BF6-736C-4EE6-A3F3-9C88CD4F1D36}" destId="{19A74964-3955-42FE-93B6-D197317DF846}" srcOrd="1" destOrd="0" presId="urn:microsoft.com/office/officeart/2008/layout/VerticalCircleList"/>
    <dgm:cxn modelId="{F80D29E5-728E-4B83-81B9-937A96A85FA5}" type="presParOf" srcId="{39182BF6-736C-4EE6-A3F3-9C88CD4F1D36}" destId="{77E02CB3-16A3-4D28-BA01-9B7FE9477604}" srcOrd="2" destOrd="0" presId="urn:microsoft.com/office/officeart/2008/layout/VerticalCircleList"/>
    <dgm:cxn modelId="{02EE5946-F534-43C5-92DA-4529D44519A6}" type="presParOf" srcId="{8FEAD1FB-5018-4110-AF36-FA2BFA5DD5C1}" destId="{E59EF4D7-FFF3-4DB6-8BA8-6F1F57BFDA7A}" srcOrd="9" destOrd="0" presId="urn:microsoft.com/office/officeart/2008/layout/VerticalCircleList"/>
    <dgm:cxn modelId="{8F7949DA-6361-47B9-86C6-614956B6A228}" type="presParOf" srcId="{E59EF4D7-FFF3-4DB6-8BA8-6F1F57BFDA7A}" destId="{F0A4B46C-2A86-4A6F-A9E8-8B2AE3AAF0BF}" srcOrd="0" destOrd="0" presId="urn:microsoft.com/office/officeart/2008/layout/VerticalCircleList"/>
    <dgm:cxn modelId="{D5E9C28D-537F-4228-889E-61FE91FF79B6}" type="presParOf" srcId="{E59EF4D7-FFF3-4DB6-8BA8-6F1F57BFDA7A}" destId="{3F62C51E-E3A3-4CB4-AFA4-6106667864B3}" srcOrd="1" destOrd="0" presId="urn:microsoft.com/office/officeart/2008/layout/VerticalCircleList"/>
    <dgm:cxn modelId="{46A18401-8A38-432C-92EE-4EE191D910FB}" type="presParOf" srcId="{E59EF4D7-FFF3-4DB6-8BA8-6F1F57BFDA7A}" destId="{24D2FF8D-3DC7-424E-BD02-9C8A68AD796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CF066A-0C7C-4BC9-8DF1-A79941A93C9C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s-ES"/>
        </a:p>
      </dgm:t>
    </dgm:pt>
    <dgm:pt modelId="{908E9B48-2AE4-491E-98F0-EFE45AB6A945}">
      <dgm:prSet/>
      <dgm:spPr/>
      <dgm:t>
        <a:bodyPr/>
        <a:lstStyle/>
        <a:p>
          <a:r>
            <a:rPr lang="es-ES" i="1" baseline="0"/>
            <a:t>Preguntas de Carácter General</a:t>
          </a:r>
          <a:endParaRPr lang="es-ES"/>
        </a:p>
      </dgm:t>
    </dgm:pt>
    <dgm:pt modelId="{E195BBDC-1A75-4C0C-A1CC-706BC6F623EA}" type="parTrans" cxnId="{4CB6BB61-FC2A-4A2C-AB22-1293D56BD21A}">
      <dgm:prSet/>
      <dgm:spPr/>
      <dgm:t>
        <a:bodyPr/>
        <a:lstStyle/>
        <a:p>
          <a:endParaRPr lang="es-ES"/>
        </a:p>
      </dgm:t>
    </dgm:pt>
    <dgm:pt modelId="{1206B342-5909-423A-AA70-A67D36475A01}" type="sibTrans" cxnId="{4CB6BB61-FC2A-4A2C-AB22-1293D56BD21A}">
      <dgm:prSet/>
      <dgm:spPr/>
      <dgm:t>
        <a:bodyPr/>
        <a:lstStyle/>
        <a:p>
          <a:endParaRPr lang="es-ES"/>
        </a:p>
      </dgm:t>
    </dgm:pt>
    <dgm:pt modelId="{B68F51D5-7AC4-44F1-8ECF-3685183FF66A}">
      <dgm:prSet/>
      <dgm:spPr/>
      <dgm:t>
        <a:bodyPr/>
        <a:lstStyle/>
        <a:p>
          <a:r>
            <a:rPr lang="es-ES" i="1" baseline="0" dirty="0"/>
            <a:t>Actividades Guiadas</a:t>
          </a:r>
          <a:endParaRPr lang="es-ES" dirty="0"/>
        </a:p>
      </dgm:t>
    </dgm:pt>
    <dgm:pt modelId="{78B7E889-17AE-4887-985D-CAE204904474}" type="parTrans" cxnId="{60600B46-B17F-44E3-9472-E5EC5275F9E5}">
      <dgm:prSet/>
      <dgm:spPr/>
      <dgm:t>
        <a:bodyPr/>
        <a:lstStyle/>
        <a:p>
          <a:endParaRPr lang="es-ES"/>
        </a:p>
      </dgm:t>
    </dgm:pt>
    <dgm:pt modelId="{F19215B2-79B7-4084-9221-DF37C20DBD6A}" type="sibTrans" cxnId="{60600B46-B17F-44E3-9472-E5EC5275F9E5}">
      <dgm:prSet/>
      <dgm:spPr/>
      <dgm:t>
        <a:bodyPr/>
        <a:lstStyle/>
        <a:p>
          <a:endParaRPr lang="es-ES"/>
        </a:p>
      </dgm:t>
    </dgm:pt>
    <dgm:pt modelId="{B184232C-28E1-4B20-9DB1-EB269C195DB1}">
      <dgm:prSet/>
      <dgm:spPr/>
      <dgm:t>
        <a:bodyPr/>
        <a:lstStyle/>
        <a:p>
          <a:r>
            <a:rPr lang="es-ES" i="1" baseline="0"/>
            <a:t>Preguntas Cortas y Observaciones</a:t>
          </a:r>
          <a:endParaRPr lang="es-ES"/>
        </a:p>
      </dgm:t>
    </dgm:pt>
    <dgm:pt modelId="{03235A4F-9BC7-4E32-BDBF-F6D0148F6629}" type="parTrans" cxnId="{29B15928-A9E1-4665-9C23-1ABBFA342C33}">
      <dgm:prSet/>
      <dgm:spPr/>
      <dgm:t>
        <a:bodyPr/>
        <a:lstStyle/>
        <a:p>
          <a:endParaRPr lang="es-ES"/>
        </a:p>
      </dgm:t>
    </dgm:pt>
    <dgm:pt modelId="{E279B170-391F-4AB0-8733-71E0411D4430}" type="sibTrans" cxnId="{29B15928-A9E1-4665-9C23-1ABBFA342C33}">
      <dgm:prSet/>
      <dgm:spPr/>
      <dgm:t>
        <a:bodyPr/>
        <a:lstStyle/>
        <a:p>
          <a:endParaRPr lang="es-ES"/>
        </a:p>
      </dgm:t>
    </dgm:pt>
    <dgm:pt modelId="{C18002D3-C8FC-4B82-AFE8-FB552C3505C0}" type="pres">
      <dgm:prSet presAssocID="{FCCF066A-0C7C-4BC9-8DF1-A79941A93C9C}" presName="Name0" presStyleCnt="0">
        <dgm:presLayoutVars>
          <dgm:dir/>
          <dgm:resizeHandles val="exact"/>
        </dgm:presLayoutVars>
      </dgm:prSet>
      <dgm:spPr/>
    </dgm:pt>
    <dgm:pt modelId="{13192367-BA67-47E9-B375-DE2FF134153D}" type="pres">
      <dgm:prSet presAssocID="{908E9B48-2AE4-491E-98F0-EFE45AB6A945}" presName="node" presStyleLbl="node1" presStyleIdx="0" presStyleCnt="3">
        <dgm:presLayoutVars>
          <dgm:bulletEnabled val="1"/>
        </dgm:presLayoutVars>
      </dgm:prSet>
      <dgm:spPr/>
    </dgm:pt>
    <dgm:pt modelId="{17D89996-BF37-40C4-9D7C-19803F758D80}" type="pres">
      <dgm:prSet presAssocID="{1206B342-5909-423A-AA70-A67D36475A01}" presName="sibTrans" presStyleLbl="sibTrans2D1" presStyleIdx="0" presStyleCnt="2"/>
      <dgm:spPr/>
    </dgm:pt>
    <dgm:pt modelId="{BB7B81B9-CD99-4529-AC19-AF505DC9734E}" type="pres">
      <dgm:prSet presAssocID="{1206B342-5909-423A-AA70-A67D36475A01}" presName="connectorText" presStyleLbl="sibTrans2D1" presStyleIdx="0" presStyleCnt="2"/>
      <dgm:spPr/>
    </dgm:pt>
    <dgm:pt modelId="{933FA849-CEBD-47AF-AFF2-D4CB45A9FE9A}" type="pres">
      <dgm:prSet presAssocID="{B68F51D5-7AC4-44F1-8ECF-3685183FF66A}" presName="node" presStyleLbl="node1" presStyleIdx="1" presStyleCnt="3">
        <dgm:presLayoutVars>
          <dgm:bulletEnabled val="1"/>
        </dgm:presLayoutVars>
      </dgm:prSet>
      <dgm:spPr/>
    </dgm:pt>
    <dgm:pt modelId="{E10C083A-F4BB-4B6E-BBB5-47F39F78E780}" type="pres">
      <dgm:prSet presAssocID="{F19215B2-79B7-4084-9221-DF37C20DBD6A}" presName="sibTrans" presStyleLbl="sibTrans2D1" presStyleIdx="1" presStyleCnt="2"/>
      <dgm:spPr/>
    </dgm:pt>
    <dgm:pt modelId="{9B4E4AF1-5D00-47FB-B475-D421BA0F72A4}" type="pres">
      <dgm:prSet presAssocID="{F19215B2-79B7-4084-9221-DF37C20DBD6A}" presName="connectorText" presStyleLbl="sibTrans2D1" presStyleIdx="1" presStyleCnt="2"/>
      <dgm:spPr/>
    </dgm:pt>
    <dgm:pt modelId="{94A39CD3-C630-4F27-BC47-EC0B7382957F}" type="pres">
      <dgm:prSet presAssocID="{B184232C-28E1-4B20-9DB1-EB269C195DB1}" presName="node" presStyleLbl="node1" presStyleIdx="2" presStyleCnt="3">
        <dgm:presLayoutVars>
          <dgm:bulletEnabled val="1"/>
        </dgm:presLayoutVars>
      </dgm:prSet>
      <dgm:spPr/>
    </dgm:pt>
  </dgm:ptLst>
  <dgm:cxnLst>
    <dgm:cxn modelId="{29B15928-A9E1-4665-9C23-1ABBFA342C33}" srcId="{FCCF066A-0C7C-4BC9-8DF1-A79941A93C9C}" destId="{B184232C-28E1-4B20-9DB1-EB269C195DB1}" srcOrd="2" destOrd="0" parTransId="{03235A4F-9BC7-4E32-BDBF-F6D0148F6629}" sibTransId="{E279B170-391F-4AB0-8733-71E0411D4430}"/>
    <dgm:cxn modelId="{4CB6BB61-FC2A-4A2C-AB22-1293D56BD21A}" srcId="{FCCF066A-0C7C-4BC9-8DF1-A79941A93C9C}" destId="{908E9B48-2AE4-491E-98F0-EFE45AB6A945}" srcOrd="0" destOrd="0" parTransId="{E195BBDC-1A75-4C0C-A1CC-706BC6F623EA}" sibTransId="{1206B342-5909-423A-AA70-A67D36475A01}"/>
    <dgm:cxn modelId="{60600B46-B17F-44E3-9472-E5EC5275F9E5}" srcId="{FCCF066A-0C7C-4BC9-8DF1-A79941A93C9C}" destId="{B68F51D5-7AC4-44F1-8ECF-3685183FF66A}" srcOrd="1" destOrd="0" parTransId="{78B7E889-17AE-4887-985D-CAE204904474}" sibTransId="{F19215B2-79B7-4084-9221-DF37C20DBD6A}"/>
    <dgm:cxn modelId="{DF869158-03FD-4C38-903E-2C17596E4564}" type="presOf" srcId="{1206B342-5909-423A-AA70-A67D36475A01}" destId="{BB7B81B9-CD99-4529-AC19-AF505DC9734E}" srcOrd="1" destOrd="0" presId="urn:microsoft.com/office/officeart/2005/8/layout/process1"/>
    <dgm:cxn modelId="{23F32A59-4126-45A2-B9B3-D9C953520E29}" type="presOf" srcId="{B68F51D5-7AC4-44F1-8ECF-3685183FF66A}" destId="{933FA849-CEBD-47AF-AFF2-D4CB45A9FE9A}" srcOrd="0" destOrd="0" presId="urn:microsoft.com/office/officeart/2005/8/layout/process1"/>
    <dgm:cxn modelId="{56AA6FB6-9241-4A8D-96FF-E37516067C41}" type="presOf" srcId="{F19215B2-79B7-4084-9221-DF37C20DBD6A}" destId="{E10C083A-F4BB-4B6E-BBB5-47F39F78E780}" srcOrd="0" destOrd="0" presId="urn:microsoft.com/office/officeart/2005/8/layout/process1"/>
    <dgm:cxn modelId="{472DD2BA-8422-441D-83D8-150D9A85D001}" type="presOf" srcId="{908E9B48-2AE4-491E-98F0-EFE45AB6A945}" destId="{13192367-BA67-47E9-B375-DE2FF134153D}" srcOrd="0" destOrd="0" presId="urn:microsoft.com/office/officeart/2005/8/layout/process1"/>
    <dgm:cxn modelId="{1BF8D7BC-839A-434F-B5EF-9D34D9EF2589}" type="presOf" srcId="{F19215B2-79B7-4084-9221-DF37C20DBD6A}" destId="{9B4E4AF1-5D00-47FB-B475-D421BA0F72A4}" srcOrd="1" destOrd="0" presId="urn:microsoft.com/office/officeart/2005/8/layout/process1"/>
    <dgm:cxn modelId="{478564C9-98CE-49F8-B5FE-A19CB519D0B8}" type="presOf" srcId="{1206B342-5909-423A-AA70-A67D36475A01}" destId="{17D89996-BF37-40C4-9D7C-19803F758D80}" srcOrd="0" destOrd="0" presId="urn:microsoft.com/office/officeart/2005/8/layout/process1"/>
    <dgm:cxn modelId="{6B06AEDE-08FF-4B5C-9D71-229A5874F634}" type="presOf" srcId="{B184232C-28E1-4B20-9DB1-EB269C195DB1}" destId="{94A39CD3-C630-4F27-BC47-EC0B7382957F}" srcOrd="0" destOrd="0" presId="urn:microsoft.com/office/officeart/2005/8/layout/process1"/>
    <dgm:cxn modelId="{1C7D32F8-8E29-40FA-80D4-16784DC7A294}" type="presOf" srcId="{FCCF066A-0C7C-4BC9-8DF1-A79941A93C9C}" destId="{C18002D3-C8FC-4B82-AFE8-FB552C3505C0}" srcOrd="0" destOrd="0" presId="urn:microsoft.com/office/officeart/2005/8/layout/process1"/>
    <dgm:cxn modelId="{C0BB82BB-19E7-4054-A548-08697BEF4D2E}" type="presParOf" srcId="{C18002D3-C8FC-4B82-AFE8-FB552C3505C0}" destId="{13192367-BA67-47E9-B375-DE2FF134153D}" srcOrd="0" destOrd="0" presId="urn:microsoft.com/office/officeart/2005/8/layout/process1"/>
    <dgm:cxn modelId="{B31C4E96-ECCC-45A3-B606-331E41031456}" type="presParOf" srcId="{C18002D3-C8FC-4B82-AFE8-FB552C3505C0}" destId="{17D89996-BF37-40C4-9D7C-19803F758D80}" srcOrd="1" destOrd="0" presId="urn:microsoft.com/office/officeart/2005/8/layout/process1"/>
    <dgm:cxn modelId="{4801DFA7-F464-48C0-A13A-9EAF6BDB9F5A}" type="presParOf" srcId="{17D89996-BF37-40C4-9D7C-19803F758D80}" destId="{BB7B81B9-CD99-4529-AC19-AF505DC9734E}" srcOrd="0" destOrd="0" presId="urn:microsoft.com/office/officeart/2005/8/layout/process1"/>
    <dgm:cxn modelId="{BD897FF2-89D9-4FF8-9F72-9D992901EC95}" type="presParOf" srcId="{C18002D3-C8FC-4B82-AFE8-FB552C3505C0}" destId="{933FA849-CEBD-47AF-AFF2-D4CB45A9FE9A}" srcOrd="2" destOrd="0" presId="urn:microsoft.com/office/officeart/2005/8/layout/process1"/>
    <dgm:cxn modelId="{F726B65F-359B-4B52-B2B3-47C055BE168D}" type="presParOf" srcId="{C18002D3-C8FC-4B82-AFE8-FB552C3505C0}" destId="{E10C083A-F4BB-4B6E-BBB5-47F39F78E780}" srcOrd="3" destOrd="0" presId="urn:microsoft.com/office/officeart/2005/8/layout/process1"/>
    <dgm:cxn modelId="{427F9973-05AD-4CA0-9477-240D561CA667}" type="presParOf" srcId="{E10C083A-F4BB-4B6E-BBB5-47F39F78E780}" destId="{9B4E4AF1-5D00-47FB-B475-D421BA0F72A4}" srcOrd="0" destOrd="0" presId="urn:microsoft.com/office/officeart/2005/8/layout/process1"/>
    <dgm:cxn modelId="{93D96C3B-6956-4181-9DC9-A3E5212EC5AA}" type="presParOf" srcId="{C18002D3-C8FC-4B82-AFE8-FB552C3505C0}" destId="{94A39CD3-C630-4F27-BC47-EC0B7382957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CD23B-E82F-474D-B5F0-862D6B20DADA}">
      <dsp:nvSpPr>
        <dsp:cNvPr id="0" name=""/>
        <dsp:cNvSpPr/>
      </dsp:nvSpPr>
      <dsp:spPr>
        <a:xfrm>
          <a:off x="101745" y="580709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F3EC072-2F0F-49D8-AF66-B2A84420497C}">
      <dsp:nvSpPr>
        <dsp:cNvPr id="0" name=""/>
        <dsp:cNvSpPr/>
      </dsp:nvSpPr>
      <dsp:spPr>
        <a:xfrm>
          <a:off x="295773" y="580709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JetBrains WebStorm</a:t>
          </a:r>
          <a:endParaRPr lang="es-ES" sz="1900" kern="1200"/>
        </a:p>
      </dsp:txBody>
      <dsp:txXfrm>
        <a:off x="295773" y="580709"/>
        <a:ext cx="2070411" cy="388054"/>
      </dsp:txXfrm>
    </dsp:sp>
    <dsp:sp modelId="{C37F9E0E-15FC-4EFB-B616-DADE1CB2E679}">
      <dsp:nvSpPr>
        <dsp:cNvPr id="0" name=""/>
        <dsp:cNvSpPr/>
      </dsp:nvSpPr>
      <dsp:spPr>
        <a:xfrm>
          <a:off x="101745" y="968763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CE2B8A-9E73-4433-9CCB-933CD368A8BF}">
      <dsp:nvSpPr>
        <dsp:cNvPr id="0" name=""/>
        <dsp:cNvSpPr/>
      </dsp:nvSpPr>
      <dsp:spPr>
        <a:xfrm>
          <a:off x="295773" y="968763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 dirty="0"/>
            <a:t>MongoDB </a:t>
          </a:r>
          <a:r>
            <a:rPr lang="es-ES" sz="1900" kern="1200" baseline="0" dirty="0" err="1"/>
            <a:t>Compass</a:t>
          </a:r>
          <a:endParaRPr lang="es-ES" sz="1900" kern="1200" dirty="0"/>
        </a:p>
      </dsp:txBody>
      <dsp:txXfrm>
        <a:off x="295773" y="968763"/>
        <a:ext cx="2070411" cy="388054"/>
      </dsp:txXfrm>
    </dsp:sp>
    <dsp:sp modelId="{DC91FE07-416A-488D-8D20-7E890B2FB02A}">
      <dsp:nvSpPr>
        <dsp:cNvPr id="0" name=""/>
        <dsp:cNvSpPr/>
      </dsp:nvSpPr>
      <dsp:spPr>
        <a:xfrm>
          <a:off x="101745" y="1356817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EB9B18-0242-476A-9A20-DABFCE10195F}">
      <dsp:nvSpPr>
        <dsp:cNvPr id="0" name=""/>
        <dsp:cNvSpPr/>
      </dsp:nvSpPr>
      <dsp:spPr>
        <a:xfrm>
          <a:off x="295773" y="1356817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Google Chrome</a:t>
          </a:r>
          <a:endParaRPr lang="es-ES" sz="1900" kern="1200"/>
        </a:p>
      </dsp:txBody>
      <dsp:txXfrm>
        <a:off x="295773" y="1356817"/>
        <a:ext cx="2070411" cy="388054"/>
      </dsp:txXfrm>
    </dsp:sp>
    <dsp:sp modelId="{56045BC8-085A-42DA-9070-0D1A3E1256FC}">
      <dsp:nvSpPr>
        <dsp:cNvPr id="0" name=""/>
        <dsp:cNvSpPr/>
      </dsp:nvSpPr>
      <dsp:spPr>
        <a:xfrm>
          <a:off x="101745" y="1744872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C9FF59-9DF3-4D7C-A3CA-2A08C2F64737}">
      <dsp:nvSpPr>
        <dsp:cNvPr id="0" name=""/>
        <dsp:cNvSpPr/>
      </dsp:nvSpPr>
      <dsp:spPr>
        <a:xfrm>
          <a:off x="295773" y="1744872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 dirty="0"/>
            <a:t>Draw.io</a:t>
          </a:r>
          <a:endParaRPr lang="es-ES" sz="1900" kern="1200" dirty="0"/>
        </a:p>
      </dsp:txBody>
      <dsp:txXfrm>
        <a:off x="295773" y="1744872"/>
        <a:ext cx="2070411" cy="388054"/>
      </dsp:txXfrm>
    </dsp:sp>
    <dsp:sp modelId="{4340351B-9323-426D-9432-47D08CC55F7E}">
      <dsp:nvSpPr>
        <dsp:cNvPr id="0" name=""/>
        <dsp:cNvSpPr/>
      </dsp:nvSpPr>
      <dsp:spPr>
        <a:xfrm>
          <a:off x="101745" y="2132926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82CA4CD-2909-449E-B117-2F072E927D63}">
      <dsp:nvSpPr>
        <dsp:cNvPr id="0" name=""/>
        <dsp:cNvSpPr/>
      </dsp:nvSpPr>
      <dsp:spPr>
        <a:xfrm>
          <a:off x="295773" y="2132926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Eclipse</a:t>
          </a:r>
          <a:endParaRPr lang="es-ES" sz="1900" kern="1200"/>
        </a:p>
      </dsp:txBody>
      <dsp:txXfrm>
        <a:off x="295773" y="2132926"/>
        <a:ext cx="2070411" cy="388054"/>
      </dsp:txXfrm>
    </dsp:sp>
    <dsp:sp modelId="{0E2ED611-5FB2-4303-B7E5-29A4F70B2C93}">
      <dsp:nvSpPr>
        <dsp:cNvPr id="0" name=""/>
        <dsp:cNvSpPr/>
      </dsp:nvSpPr>
      <dsp:spPr>
        <a:xfrm>
          <a:off x="101745" y="2520981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A7D7FD-0F62-4E3B-BF2B-628D70732907}">
      <dsp:nvSpPr>
        <dsp:cNvPr id="0" name=""/>
        <dsp:cNvSpPr/>
      </dsp:nvSpPr>
      <dsp:spPr>
        <a:xfrm>
          <a:off x="295773" y="2520981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WAVE</a:t>
          </a:r>
          <a:endParaRPr lang="es-ES" sz="1900" kern="1200"/>
        </a:p>
      </dsp:txBody>
      <dsp:txXfrm>
        <a:off x="295773" y="2520981"/>
        <a:ext cx="2070411" cy="388054"/>
      </dsp:txXfrm>
    </dsp:sp>
    <dsp:sp modelId="{EC7C9F0B-B97B-4F07-8C6E-6CF0727DC5C2}">
      <dsp:nvSpPr>
        <dsp:cNvPr id="0" name=""/>
        <dsp:cNvSpPr/>
      </dsp:nvSpPr>
      <dsp:spPr>
        <a:xfrm>
          <a:off x="101745" y="2909035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F6F873C-2A0A-4453-B25E-7DE53FE871DF}">
      <dsp:nvSpPr>
        <dsp:cNvPr id="0" name=""/>
        <dsp:cNvSpPr/>
      </dsp:nvSpPr>
      <dsp:spPr>
        <a:xfrm>
          <a:off x="295773" y="2909035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Apache JMeter</a:t>
          </a:r>
          <a:endParaRPr lang="es-ES" sz="1900" kern="1200"/>
        </a:p>
      </dsp:txBody>
      <dsp:txXfrm>
        <a:off x="295773" y="2909035"/>
        <a:ext cx="2070411" cy="388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8F88A-8B99-4A9E-8836-CB2394D2A7D1}">
      <dsp:nvSpPr>
        <dsp:cNvPr id="0" name=""/>
        <dsp:cNvSpPr/>
      </dsp:nvSpPr>
      <dsp:spPr>
        <a:xfrm>
          <a:off x="188757" y="1824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6C57A20-B0AA-42E4-B35C-1556FE841F5C}">
      <dsp:nvSpPr>
        <dsp:cNvPr id="0" name=""/>
        <dsp:cNvSpPr/>
      </dsp:nvSpPr>
      <dsp:spPr>
        <a:xfrm>
          <a:off x="367645" y="1824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NodeJS</a:t>
          </a:r>
          <a:endParaRPr lang="es-ES" sz="2300" kern="1200"/>
        </a:p>
      </dsp:txBody>
      <dsp:txXfrm>
        <a:off x="367645" y="1824"/>
        <a:ext cx="1908861" cy="357775"/>
      </dsp:txXfrm>
    </dsp:sp>
    <dsp:sp modelId="{2ABEE987-C305-412B-A04F-96BD3D3FB42F}">
      <dsp:nvSpPr>
        <dsp:cNvPr id="0" name=""/>
        <dsp:cNvSpPr/>
      </dsp:nvSpPr>
      <dsp:spPr>
        <a:xfrm>
          <a:off x="188757" y="359599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7EDC8B-25B0-4185-85C0-2DD964A217A1}">
      <dsp:nvSpPr>
        <dsp:cNvPr id="0" name=""/>
        <dsp:cNvSpPr/>
      </dsp:nvSpPr>
      <dsp:spPr>
        <a:xfrm>
          <a:off x="367645" y="359599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Express</a:t>
          </a:r>
          <a:endParaRPr lang="es-ES" sz="2300" kern="1200"/>
        </a:p>
      </dsp:txBody>
      <dsp:txXfrm>
        <a:off x="367645" y="359599"/>
        <a:ext cx="1908861" cy="357775"/>
      </dsp:txXfrm>
    </dsp:sp>
    <dsp:sp modelId="{ED27F26A-D267-41CA-B560-DBE084ED2D97}">
      <dsp:nvSpPr>
        <dsp:cNvPr id="0" name=""/>
        <dsp:cNvSpPr/>
      </dsp:nvSpPr>
      <dsp:spPr>
        <a:xfrm>
          <a:off x="188757" y="717374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6147C7B-E5C9-4B7D-AE83-EE55F6106768}">
      <dsp:nvSpPr>
        <dsp:cNvPr id="0" name=""/>
        <dsp:cNvSpPr/>
      </dsp:nvSpPr>
      <dsp:spPr>
        <a:xfrm>
          <a:off x="367645" y="717374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 dirty="0"/>
            <a:t>MongoDB </a:t>
          </a:r>
          <a:endParaRPr lang="es-ES" sz="2300" kern="1200" dirty="0"/>
        </a:p>
      </dsp:txBody>
      <dsp:txXfrm>
        <a:off x="367645" y="717374"/>
        <a:ext cx="1908861" cy="357775"/>
      </dsp:txXfrm>
    </dsp:sp>
    <dsp:sp modelId="{FAA6812F-0846-498E-A892-66370DB270EF}">
      <dsp:nvSpPr>
        <dsp:cNvPr id="0" name=""/>
        <dsp:cNvSpPr/>
      </dsp:nvSpPr>
      <dsp:spPr>
        <a:xfrm>
          <a:off x="188757" y="1075149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B080EA-6CAF-4B3B-9C03-C376A38BFB52}">
      <dsp:nvSpPr>
        <dsp:cNvPr id="0" name=""/>
        <dsp:cNvSpPr/>
      </dsp:nvSpPr>
      <dsp:spPr>
        <a:xfrm>
          <a:off x="367645" y="1075149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Mongoose</a:t>
          </a:r>
          <a:endParaRPr lang="es-ES" sz="2300" kern="1200"/>
        </a:p>
      </dsp:txBody>
      <dsp:txXfrm>
        <a:off x="367645" y="1075149"/>
        <a:ext cx="1908861" cy="357775"/>
      </dsp:txXfrm>
    </dsp:sp>
    <dsp:sp modelId="{702A0C6B-8ACA-40E4-9548-221DDBAA07A2}">
      <dsp:nvSpPr>
        <dsp:cNvPr id="0" name=""/>
        <dsp:cNvSpPr/>
      </dsp:nvSpPr>
      <dsp:spPr>
        <a:xfrm>
          <a:off x="188757" y="1432924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2AF14F0-99B9-4108-B0D1-537E3713C22C}">
      <dsp:nvSpPr>
        <dsp:cNvPr id="0" name=""/>
        <dsp:cNvSpPr/>
      </dsp:nvSpPr>
      <dsp:spPr>
        <a:xfrm>
          <a:off x="367645" y="1432924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FontAwesome</a:t>
          </a:r>
          <a:endParaRPr lang="es-ES" sz="2300" kern="1200"/>
        </a:p>
      </dsp:txBody>
      <dsp:txXfrm>
        <a:off x="367645" y="1432924"/>
        <a:ext cx="1908861" cy="357775"/>
      </dsp:txXfrm>
    </dsp:sp>
    <dsp:sp modelId="{84DB8FF9-0542-443F-A6E4-59DFB1449008}">
      <dsp:nvSpPr>
        <dsp:cNvPr id="0" name=""/>
        <dsp:cNvSpPr/>
      </dsp:nvSpPr>
      <dsp:spPr>
        <a:xfrm>
          <a:off x="188757" y="1790699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3600DA-C58E-44FB-88FD-28E45C4B1D67}">
      <dsp:nvSpPr>
        <dsp:cNvPr id="0" name=""/>
        <dsp:cNvSpPr/>
      </dsp:nvSpPr>
      <dsp:spPr>
        <a:xfrm>
          <a:off x="367645" y="1790699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 dirty="0"/>
            <a:t>Chart.js</a:t>
          </a:r>
          <a:endParaRPr lang="es-ES" sz="2300" kern="1200" dirty="0"/>
        </a:p>
      </dsp:txBody>
      <dsp:txXfrm>
        <a:off x="367645" y="1790699"/>
        <a:ext cx="1908861" cy="357775"/>
      </dsp:txXfrm>
    </dsp:sp>
    <dsp:sp modelId="{AFDA97C0-97B5-4F33-9D86-0766B40A4E4B}">
      <dsp:nvSpPr>
        <dsp:cNvPr id="0" name=""/>
        <dsp:cNvSpPr/>
      </dsp:nvSpPr>
      <dsp:spPr>
        <a:xfrm>
          <a:off x="188757" y="2148475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DEDE694-6E87-49E7-BB2B-A3BC0E0A5E83}">
      <dsp:nvSpPr>
        <dsp:cNvPr id="0" name=""/>
        <dsp:cNvSpPr/>
      </dsp:nvSpPr>
      <dsp:spPr>
        <a:xfrm>
          <a:off x="367645" y="2148475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Leaflet</a:t>
          </a:r>
          <a:endParaRPr lang="es-ES" sz="2300" kern="1200"/>
        </a:p>
      </dsp:txBody>
      <dsp:txXfrm>
        <a:off x="367645" y="2148475"/>
        <a:ext cx="1908861" cy="357775"/>
      </dsp:txXfrm>
    </dsp:sp>
    <dsp:sp modelId="{105F0E5F-BF94-4721-8BD6-797FEB20CB50}">
      <dsp:nvSpPr>
        <dsp:cNvPr id="0" name=""/>
        <dsp:cNvSpPr/>
      </dsp:nvSpPr>
      <dsp:spPr>
        <a:xfrm>
          <a:off x="188757" y="2506250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56B91A-73F1-4A64-B1C1-2C509B641286}">
      <dsp:nvSpPr>
        <dsp:cNvPr id="0" name=""/>
        <dsp:cNvSpPr/>
      </dsp:nvSpPr>
      <dsp:spPr>
        <a:xfrm>
          <a:off x="367645" y="2506250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Bootstrap</a:t>
          </a:r>
          <a:endParaRPr lang="es-ES" sz="2300" kern="1200"/>
        </a:p>
      </dsp:txBody>
      <dsp:txXfrm>
        <a:off x="367645" y="2506250"/>
        <a:ext cx="1908861" cy="357775"/>
      </dsp:txXfrm>
    </dsp:sp>
    <dsp:sp modelId="{19A74964-3955-42FE-93B6-D197317DF846}">
      <dsp:nvSpPr>
        <dsp:cNvPr id="0" name=""/>
        <dsp:cNvSpPr/>
      </dsp:nvSpPr>
      <dsp:spPr>
        <a:xfrm>
          <a:off x="188757" y="2864025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7E02CB3-16A3-4D28-BA01-9B7FE9477604}">
      <dsp:nvSpPr>
        <dsp:cNvPr id="0" name=""/>
        <dsp:cNvSpPr/>
      </dsp:nvSpPr>
      <dsp:spPr>
        <a:xfrm>
          <a:off x="367645" y="2864025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Selenium</a:t>
          </a:r>
          <a:endParaRPr lang="es-ES" sz="2300" kern="1200"/>
        </a:p>
      </dsp:txBody>
      <dsp:txXfrm>
        <a:off x="367645" y="2864025"/>
        <a:ext cx="1908861" cy="357775"/>
      </dsp:txXfrm>
    </dsp:sp>
    <dsp:sp modelId="{3F62C51E-E3A3-4CB4-AFA4-6106667864B3}">
      <dsp:nvSpPr>
        <dsp:cNvPr id="0" name=""/>
        <dsp:cNvSpPr/>
      </dsp:nvSpPr>
      <dsp:spPr>
        <a:xfrm>
          <a:off x="188757" y="3221800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D2FF8D-3DC7-424E-BD02-9C8A68AD796F}">
      <dsp:nvSpPr>
        <dsp:cNvPr id="0" name=""/>
        <dsp:cNvSpPr/>
      </dsp:nvSpPr>
      <dsp:spPr>
        <a:xfrm>
          <a:off x="367645" y="3221800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 dirty="0"/>
            <a:t>JQuery</a:t>
          </a:r>
          <a:endParaRPr lang="es-ES" sz="2300" kern="1200" dirty="0"/>
        </a:p>
      </dsp:txBody>
      <dsp:txXfrm>
        <a:off x="367645" y="3221800"/>
        <a:ext cx="1908861" cy="357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92367-BA67-47E9-B375-DE2FF134153D}">
      <dsp:nvSpPr>
        <dsp:cNvPr id="0" name=""/>
        <dsp:cNvSpPr/>
      </dsp:nvSpPr>
      <dsp:spPr>
        <a:xfrm>
          <a:off x="8438" y="1183238"/>
          <a:ext cx="2522190" cy="15133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i="1" kern="1200" baseline="0"/>
            <a:t>Preguntas de Carácter General</a:t>
          </a:r>
          <a:endParaRPr lang="es-ES" sz="2700" kern="1200"/>
        </a:p>
      </dsp:txBody>
      <dsp:txXfrm>
        <a:off x="52761" y="1227561"/>
        <a:ext cx="2433544" cy="1424668"/>
      </dsp:txXfrm>
    </dsp:sp>
    <dsp:sp modelId="{17D89996-BF37-40C4-9D7C-19803F758D80}">
      <dsp:nvSpPr>
        <dsp:cNvPr id="0" name=""/>
        <dsp:cNvSpPr/>
      </dsp:nvSpPr>
      <dsp:spPr>
        <a:xfrm>
          <a:off x="2782847" y="1627143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200" kern="1200"/>
        </a:p>
      </dsp:txBody>
      <dsp:txXfrm>
        <a:off x="2782847" y="1752244"/>
        <a:ext cx="374293" cy="375301"/>
      </dsp:txXfrm>
    </dsp:sp>
    <dsp:sp modelId="{933FA849-CEBD-47AF-AFF2-D4CB45A9FE9A}">
      <dsp:nvSpPr>
        <dsp:cNvPr id="0" name=""/>
        <dsp:cNvSpPr/>
      </dsp:nvSpPr>
      <dsp:spPr>
        <a:xfrm>
          <a:off x="3539504" y="1183238"/>
          <a:ext cx="2522190" cy="15133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i="1" kern="1200" baseline="0" dirty="0"/>
            <a:t>Actividades Guiadas</a:t>
          </a:r>
          <a:endParaRPr lang="es-ES" sz="2700" kern="1200" dirty="0"/>
        </a:p>
      </dsp:txBody>
      <dsp:txXfrm>
        <a:off x="3583827" y="1227561"/>
        <a:ext cx="2433544" cy="1424668"/>
      </dsp:txXfrm>
    </dsp:sp>
    <dsp:sp modelId="{E10C083A-F4BB-4B6E-BBB5-47F39F78E780}">
      <dsp:nvSpPr>
        <dsp:cNvPr id="0" name=""/>
        <dsp:cNvSpPr/>
      </dsp:nvSpPr>
      <dsp:spPr>
        <a:xfrm>
          <a:off x="6313914" y="1627143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200" kern="1200"/>
        </a:p>
      </dsp:txBody>
      <dsp:txXfrm>
        <a:off x="6313914" y="1752244"/>
        <a:ext cx="374293" cy="375301"/>
      </dsp:txXfrm>
    </dsp:sp>
    <dsp:sp modelId="{94A39CD3-C630-4F27-BC47-EC0B7382957F}">
      <dsp:nvSpPr>
        <dsp:cNvPr id="0" name=""/>
        <dsp:cNvSpPr/>
      </dsp:nvSpPr>
      <dsp:spPr>
        <a:xfrm>
          <a:off x="7070571" y="1183238"/>
          <a:ext cx="2522190" cy="15133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i="1" kern="1200" baseline="0"/>
            <a:t>Preguntas Cortas y Observaciones</a:t>
          </a:r>
          <a:endParaRPr lang="es-ES" sz="2700" kern="1200"/>
        </a:p>
      </dsp:txBody>
      <dsp:txXfrm>
        <a:off x="7114894" y="1227561"/>
        <a:ext cx="2433544" cy="142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A30C51-7517-4CD6-8DE8-15052DD23BD9}" type="datetime1">
              <a:rPr lang="es-ES" smtClean="0"/>
              <a:t>06/07/2021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2BE3E-5ECC-447F-AFDC-EFD8FA390703}" type="datetime1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10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938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83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271729F-AC31-4A36-B94F-2520F92C504B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Rectángulo">
            <a:extLst>
              <a:ext uri="{FF2B5EF4-FFF2-40B4-BE49-F238E27FC236}">
                <a16:creationId xmlns:a16="http://schemas.microsoft.com/office/drawing/2014/main" id="{A70C9D52-5B55-4454-B42A-965D2EF4CACD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2" name="Rectángulo">
            <a:extLst>
              <a:ext uri="{FF2B5EF4-FFF2-40B4-BE49-F238E27FC236}">
                <a16:creationId xmlns:a16="http://schemas.microsoft.com/office/drawing/2014/main" id="{CDE60D8F-6FDE-45DC-B88E-8938B5FD1479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117786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36676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73864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3" name="Rectá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F5B07-E0BE-4769-BD05-684F3057ABFD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2302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6" name="Rectá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8F59-D9BD-44E6-9E8D-E8525DE28A56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F0871-BC43-4391-BA49-F17D21578A8B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E9BF4-02AB-424C-9F06-A12797AAC7EF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879057-5E86-4830-9FD1-D1D8CBE93857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es-ES" noProof="0" dirty="0"/>
              <a:t>La cita va aquí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668F10-F209-43CD-A1DB-0A616FDF8D0D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380175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564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10333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6A8F59-D9BD-44E6-9E8D-E8525DE28A56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B16D73A2-783F-420E-9CE2-46932246708C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4F6E3263-21E8-4C21-AD23-FD7CF5EE322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59398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2F0871-BC43-4391-BA49-F17D21578A8B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37CF8C74-CBF4-4729-9D27-BDBD429B2FC5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7" name="Rectángulo">
            <a:extLst>
              <a:ext uri="{FF2B5EF4-FFF2-40B4-BE49-F238E27FC236}">
                <a16:creationId xmlns:a16="http://schemas.microsoft.com/office/drawing/2014/main" id="{CF16A886-D0C4-41BC-9CBB-F81BF324E22C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4472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75BFFB-0D27-4FB3-9BE6-28BFCCF8A885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96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6366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4683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06/07/2021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">
            <a:extLst>
              <a:ext uri="{FF2B5EF4-FFF2-40B4-BE49-F238E27FC236}">
                <a16:creationId xmlns:a16="http://schemas.microsoft.com/office/drawing/2014/main" id="{C49AAB16-52D3-44EF-A8BF-091C31F06DC8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4730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84" r:id="rId13"/>
    <p:sldLayoutId id="2147483678" r:id="rId14"/>
    <p:sldLayoutId id="2147483692" r:id="rId15"/>
    <p:sldLayoutId id="2147483691" r:id="rId16"/>
    <p:sldLayoutId id="2147483690" r:id="rId17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28.png"/><Relationship Id="rId2" Type="http://schemas.openxmlformats.org/officeDocument/2006/relationships/diagramData" Target="../diagrams/data2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32374"/>
          </a:xfrm>
        </p:spPr>
        <p:txBody>
          <a:bodyPr rtlCol="0">
            <a:normAutofit/>
          </a:bodyPr>
          <a:lstStyle/>
          <a:p>
            <a:pPr rtl="0"/>
            <a:r>
              <a:rPr lang="es-ES" sz="5400" dirty="0"/>
              <a:t>Trabajo de fin de grado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857500"/>
            <a:ext cx="10058400" cy="1143000"/>
          </a:xfrm>
        </p:spPr>
        <p:txBody>
          <a:bodyPr rtlCol="0"/>
          <a:lstStyle/>
          <a:p>
            <a:pPr rtl="0"/>
            <a:r>
              <a:rPr lang="es-ES" dirty="0"/>
              <a:t>Aplicación web de gestión inmobiliaria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3B7252FE-EEDD-4B8E-A0DB-698FB19C9306}"/>
              </a:ext>
            </a:extLst>
          </p:cNvPr>
          <p:cNvSpPr txBox="1">
            <a:spLocks/>
          </p:cNvSpPr>
          <p:nvPr/>
        </p:nvSpPr>
        <p:spPr>
          <a:xfrm>
            <a:off x="1097280" y="5610727"/>
            <a:ext cx="4206800" cy="488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/>
              <a:t>Autor: </a:t>
            </a:r>
            <a:r>
              <a:rPr lang="es-ES" sz="1600" dirty="0"/>
              <a:t>Carlos Gómez colmenero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A299A449-0C65-4892-82EC-B5BCB4CE1C0C}"/>
              </a:ext>
            </a:extLst>
          </p:cNvPr>
          <p:cNvSpPr txBox="1">
            <a:spLocks/>
          </p:cNvSpPr>
          <p:nvPr/>
        </p:nvSpPr>
        <p:spPr>
          <a:xfrm>
            <a:off x="6654149" y="5610727"/>
            <a:ext cx="4607900" cy="48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/>
              <a:t>Director: </a:t>
            </a:r>
            <a:r>
              <a:rPr lang="es-ES" sz="1600" dirty="0"/>
              <a:t>miguel Sánchez </a:t>
            </a:r>
            <a:r>
              <a:rPr lang="es-ES" sz="1600" dirty="0" err="1"/>
              <a:t>santillán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cap="all" spc="-50" dirty="0">
                <a:solidFill>
                  <a:schemeClr val="tx2"/>
                </a:solidFill>
              </a:rPr>
              <a:t>OBJETIVOS. iv </a:t>
            </a:r>
            <a:br>
              <a:rPr lang="en-US" sz="4400" cap="all" spc="-50" dirty="0">
                <a:solidFill>
                  <a:schemeClr val="tx2"/>
                </a:solidFill>
              </a:rPr>
            </a:br>
            <a:r>
              <a:rPr lang="en-US" sz="2800" cap="all" spc="-50" dirty="0">
                <a:solidFill>
                  <a:schemeClr val="tx2"/>
                </a:solidFill>
              </a:rPr>
              <a:t>canal de </a:t>
            </a:r>
            <a:r>
              <a:rPr lang="en-US" sz="2800" cap="all" spc="-50" dirty="0" err="1">
                <a:solidFill>
                  <a:schemeClr val="tx2"/>
                </a:solidFill>
              </a:rPr>
              <a:t>comunicación</a:t>
            </a:r>
            <a:endParaRPr lang="en-US" dirty="0"/>
          </a:p>
        </p:txBody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4661"/>
            <a:ext cx="9601200" cy="867747"/>
          </a:xfrm>
        </p:spPr>
        <p:txBody>
          <a:bodyPr>
            <a:normAutofit/>
          </a:bodyPr>
          <a:lstStyle/>
          <a:p>
            <a:r>
              <a:rPr lang="es-ES" dirty="0"/>
              <a:t>El sistema ofrecerá al interesado diferentes canales de comunicación con los agentes.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cono Teléfono en Círculo PNG transparente - StickPNG">
            <a:extLst>
              <a:ext uri="{FF2B5EF4-FFF2-40B4-BE49-F238E27FC236}">
                <a16:creationId xmlns:a16="http://schemas.microsoft.com/office/drawing/2014/main" id="{33A44BBC-805E-47B1-A1F1-E0A00AE6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32123"/>
            <a:ext cx="1382485" cy="13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in en Arte gráfico">
            <a:extLst>
              <a:ext uri="{FF2B5EF4-FFF2-40B4-BE49-F238E27FC236}">
                <a16:creationId xmlns:a16="http://schemas.microsoft.com/office/drawing/2014/main" id="{7D5CE888-305B-4E16-ACA2-4B5E3987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402336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in en LOGOS">
            <a:extLst>
              <a:ext uri="{FF2B5EF4-FFF2-40B4-BE49-F238E27FC236}">
                <a16:creationId xmlns:a16="http://schemas.microsoft.com/office/drawing/2014/main" id="{825C2F73-3647-4855-99BB-5153079C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00" y="402336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A34E24F-34E9-419A-A1AD-9260EC238C4D}"/>
              </a:ext>
            </a:extLst>
          </p:cNvPr>
          <p:cNvSpPr txBox="1"/>
          <p:nvPr/>
        </p:nvSpPr>
        <p:spPr>
          <a:xfrm>
            <a:off x="992100" y="3712124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 de Teléfono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41F12FA-9C75-4E39-AB8B-D7B3B4CDCC82}"/>
              </a:ext>
            </a:extLst>
          </p:cNvPr>
          <p:cNvSpPr txBox="1"/>
          <p:nvPr/>
        </p:nvSpPr>
        <p:spPr>
          <a:xfrm>
            <a:off x="5113198" y="369419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Correo electrónico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5A2322-35C4-4DA1-9AC7-279818213CC7}"/>
              </a:ext>
            </a:extLst>
          </p:cNvPr>
          <p:cNvSpPr txBox="1"/>
          <p:nvPr/>
        </p:nvSpPr>
        <p:spPr>
          <a:xfrm>
            <a:off x="8699232" y="3685593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Chat de texto integrado</a:t>
            </a:r>
          </a:p>
        </p:txBody>
      </p:sp>
    </p:spTree>
    <p:extLst>
      <p:ext uri="{BB962C8B-B14F-4D97-AF65-F5344CB8AC3E}">
        <p14:creationId xmlns:p14="http://schemas.microsoft.com/office/powerpoint/2010/main" val="105988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960" y="685800"/>
            <a:ext cx="1021812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-50" dirty="0"/>
              <a:t>OBJETIVOS. </a:t>
            </a:r>
            <a:r>
              <a:rPr lang="en-US" spc="-50" dirty="0"/>
              <a:t>V</a:t>
            </a:r>
            <a:br>
              <a:rPr lang="en-US" spc="-50" dirty="0"/>
            </a:br>
            <a:r>
              <a:rPr lang="en-US" sz="2800" cap="all" spc="-50" dirty="0" err="1"/>
              <a:t>seguimiento</a:t>
            </a:r>
            <a:r>
              <a:rPr lang="en-US" sz="2800" cap="all" spc="-50" dirty="0"/>
              <a:t> de </a:t>
            </a:r>
            <a:r>
              <a:rPr lang="en-US" sz="2800" cap="all" spc="-50" dirty="0" err="1"/>
              <a:t>precios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El </a:t>
            </a:r>
            <a:r>
              <a:rPr lang="en-US" sz="1800" dirty="0" err="1">
                <a:solidFill>
                  <a:schemeClr val="tx2"/>
                </a:solidFill>
              </a:rPr>
              <a:t>sistema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permitirá</a:t>
            </a:r>
            <a:r>
              <a:rPr lang="en-US" sz="1800" dirty="0">
                <a:solidFill>
                  <a:schemeClr val="tx2"/>
                </a:solidFill>
              </a:rPr>
              <a:t> a los </a:t>
            </a:r>
            <a:r>
              <a:rPr lang="en-US" sz="1800" dirty="0" err="1">
                <a:solidFill>
                  <a:schemeClr val="tx2"/>
                </a:solidFill>
              </a:rPr>
              <a:t>usuarios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registrados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añadir</a:t>
            </a:r>
            <a:r>
              <a:rPr lang="en-US" sz="1800" dirty="0">
                <a:solidFill>
                  <a:schemeClr val="tx2"/>
                </a:solidFill>
              </a:rPr>
              <a:t> una </a:t>
            </a:r>
            <a:r>
              <a:rPr lang="en-US" sz="1800" dirty="0" err="1">
                <a:solidFill>
                  <a:schemeClr val="tx2"/>
                </a:solidFill>
              </a:rPr>
              <a:t>propiedad</a:t>
            </a:r>
            <a:r>
              <a:rPr lang="en-US" sz="1800" dirty="0">
                <a:solidFill>
                  <a:schemeClr val="tx2"/>
                </a:solidFill>
              </a:rPr>
              <a:t> a </a:t>
            </a:r>
            <a:r>
              <a:rPr lang="en-US" sz="1800" dirty="0" err="1">
                <a:solidFill>
                  <a:schemeClr val="tx2"/>
                </a:solidFill>
              </a:rPr>
              <a:t>seguimiento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 una de </a:t>
            </a:r>
            <a:r>
              <a:rPr lang="en-US" sz="1800" dirty="0" err="1">
                <a:solidFill>
                  <a:schemeClr val="tx2"/>
                </a:solidFill>
              </a:rPr>
              <a:t>esas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propiedades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baja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precio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estos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usuarios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recibirán</a:t>
            </a:r>
            <a:r>
              <a:rPr lang="en-US" sz="1800" dirty="0">
                <a:solidFill>
                  <a:schemeClr val="tx2"/>
                </a:solidFill>
              </a:rPr>
              <a:t> un </a:t>
            </a:r>
            <a:r>
              <a:rPr lang="en-US" sz="1800" dirty="0" err="1">
                <a:solidFill>
                  <a:schemeClr val="tx2"/>
                </a:solidFill>
              </a:rPr>
              <a:t>correo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electrónico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notificándoles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dicha</a:t>
            </a:r>
            <a:r>
              <a:rPr lang="en-US" sz="1800" dirty="0">
                <a:solidFill>
                  <a:schemeClr val="tx2"/>
                </a:solidFill>
              </a:rPr>
              <a:t> bajada.</a:t>
            </a:r>
          </a:p>
          <a:p>
            <a:pPr marL="384048" lvl="1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128" name="Picture 8" descr="Grabado en Metal">
            <a:extLst>
              <a:ext uri="{FF2B5EF4-FFF2-40B4-BE49-F238E27FC236}">
                <a16:creationId xmlns:a16="http://schemas.microsoft.com/office/drawing/2014/main" id="{46CABD18-BE9D-41F1-82A3-D138622F8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3054" y="2350235"/>
            <a:ext cx="3542618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0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084" y="2841416"/>
            <a:ext cx="3541832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Arquitectura del sistema</a:t>
            </a:r>
          </a:p>
        </p:txBody>
      </p:sp>
    </p:spTree>
    <p:extLst>
      <p:ext uri="{BB962C8B-B14F-4D97-AF65-F5344CB8AC3E}">
        <p14:creationId xmlns:p14="http://schemas.microsoft.com/office/powerpoint/2010/main" val="394862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50" y="685800"/>
            <a:ext cx="1012993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-50" dirty="0" err="1"/>
              <a:t>Arquitectura</a:t>
            </a:r>
            <a:r>
              <a:rPr lang="en-US" cap="all" spc="-50" dirty="0"/>
              <a:t> del Sistema. I  </a:t>
            </a:r>
            <a:br>
              <a:rPr lang="en-US" cap="all" spc="-50" dirty="0"/>
            </a:br>
            <a:r>
              <a:rPr lang="en-US" sz="2800" cap="all" spc="-50" dirty="0" err="1"/>
              <a:t>diagrama</a:t>
            </a:r>
            <a:r>
              <a:rPr lang="en-US" sz="2800" cap="all" spc="-50" dirty="0"/>
              <a:t> de </a:t>
            </a:r>
            <a:r>
              <a:rPr lang="en-US" sz="2800" cap="all" spc="-50" dirty="0" err="1"/>
              <a:t>módulos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25A1C7-2C22-4440-864F-8B800256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51" y="2045515"/>
            <a:ext cx="9781287" cy="41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97" y="2686050"/>
            <a:ext cx="4793701" cy="14859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err="1"/>
              <a:t>Arquitectura</a:t>
            </a:r>
            <a:r>
              <a:rPr lang="en-US" dirty="0"/>
              <a:t> del Sistema. </a:t>
            </a:r>
            <a:r>
              <a:rPr lang="en-US" dirty="0" err="1"/>
              <a:t>Ii</a:t>
            </a:r>
            <a:r>
              <a:rPr lang="en-US" dirty="0"/>
              <a:t> </a:t>
            </a:r>
            <a:br>
              <a:rPr lang="en-US" dirty="0"/>
            </a:br>
            <a:r>
              <a:rPr lang="en-US" sz="3100" dirty="0" err="1"/>
              <a:t>paquetes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3BF748-09B6-4471-B7D0-EAB851C8A6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36298" y="1106888"/>
            <a:ext cx="5195594" cy="46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9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243" y="3135208"/>
            <a:ext cx="3753514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Herramientas y tecnologías</a:t>
            </a:r>
          </a:p>
        </p:txBody>
      </p:sp>
    </p:spTree>
    <p:extLst>
      <p:ext uri="{BB962C8B-B14F-4D97-AF65-F5344CB8AC3E}">
        <p14:creationId xmlns:p14="http://schemas.microsoft.com/office/powerpoint/2010/main" val="139685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 y </a:t>
            </a:r>
            <a:r>
              <a:rPr lang="en-US" dirty="0" err="1"/>
              <a:t>Tecnologías</a:t>
            </a:r>
            <a:r>
              <a:rPr lang="en-US" dirty="0"/>
              <a:t>. I  </a:t>
            </a:r>
            <a:r>
              <a:rPr lang="en-US" sz="2800" dirty="0" err="1"/>
              <a:t>herramientas</a:t>
            </a:r>
            <a:endParaRPr lang="en-US" dirty="0"/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9C588B04-F922-45F5-A1B1-AB9E46357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303328"/>
              </p:ext>
            </p:extLst>
          </p:nvPr>
        </p:nvGraphicFramePr>
        <p:xfrm>
          <a:off x="1371600" y="2008262"/>
          <a:ext cx="2366185" cy="387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WebStorm: El IDE más inteligente para JavaScript, creado por JetBrains">
            <a:extLst>
              <a:ext uri="{FF2B5EF4-FFF2-40B4-BE49-F238E27FC236}">
                <a16:creationId xmlns:a16="http://schemas.microsoft.com/office/drawing/2014/main" id="{94043BEF-ADE2-4CCA-AD00-8D18BD3F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42" y="2093438"/>
            <a:ext cx="977770" cy="9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Logo - LogoDix">
            <a:extLst>
              <a:ext uri="{FF2B5EF4-FFF2-40B4-BE49-F238E27FC236}">
                <a16:creationId xmlns:a16="http://schemas.microsoft.com/office/drawing/2014/main" id="{9A89A86A-FD47-45A9-A2D0-BAD54E60A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51" y="1534428"/>
            <a:ext cx="3911080" cy="9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Logo Google Chrome: la historia y el significado del logotipo, la marca y  el símbolo. | png, vector">
            <a:extLst>
              <a:ext uri="{FF2B5EF4-FFF2-40B4-BE49-F238E27FC236}">
                <a16:creationId xmlns:a16="http://schemas.microsoft.com/office/drawing/2014/main" id="{D27EA368-AA2D-45DD-ACB9-149A628D6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80" y="3286417"/>
            <a:ext cx="1584620" cy="89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aw io Logotipo Vector - Descarga Gratis SVG | Worldvectorlogo">
            <a:extLst>
              <a:ext uri="{FF2B5EF4-FFF2-40B4-BE49-F238E27FC236}">
                <a16:creationId xmlns:a16="http://schemas.microsoft.com/office/drawing/2014/main" id="{66F9DD1E-6343-4AE0-BC95-100EDAF7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190" y="2823647"/>
            <a:ext cx="813210" cy="108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B49FA45-2D35-4FE3-A5B4-2A279A5D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12" y="3156895"/>
            <a:ext cx="2454173" cy="57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uebas de Accesibilidad - Abstracta Chile">
            <a:extLst>
              <a:ext uri="{FF2B5EF4-FFF2-40B4-BE49-F238E27FC236}">
                <a16:creationId xmlns:a16="http://schemas.microsoft.com/office/drawing/2014/main" id="{E30FC18D-5035-4852-952B-AE6CEC71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48" y="4553338"/>
            <a:ext cx="2465217" cy="8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1E6E725-8620-4256-B375-F9C29F12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616" y="4558214"/>
            <a:ext cx="2366184" cy="8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79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 y </a:t>
            </a:r>
            <a:r>
              <a:rPr lang="en-US" dirty="0" err="1"/>
              <a:t>Tecnologías</a:t>
            </a:r>
            <a:r>
              <a:rPr lang="en-US" dirty="0"/>
              <a:t>. </a:t>
            </a:r>
            <a:r>
              <a:rPr lang="en-US" dirty="0" err="1"/>
              <a:t>Ii</a:t>
            </a:r>
            <a:r>
              <a:rPr lang="en-US" dirty="0"/>
              <a:t> </a:t>
            </a:r>
            <a:r>
              <a:rPr lang="en-US" sz="2800" dirty="0" err="1"/>
              <a:t>tecnologías</a:t>
            </a:r>
            <a:endParaRPr lang="en-US" dirty="0"/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4121F494-6D52-48E4-BEA2-EE4FD9FEE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194130"/>
              </p:ext>
            </p:extLst>
          </p:nvPr>
        </p:nvGraphicFramePr>
        <p:xfrm>
          <a:off x="1371601" y="2304661"/>
          <a:ext cx="2371458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ntroducción a express js. Antes de comenzar a utilizar express se… | by  Aarón López Sosa | Medium">
            <a:extLst>
              <a:ext uri="{FF2B5EF4-FFF2-40B4-BE49-F238E27FC236}">
                <a16:creationId xmlns:a16="http://schemas.microsoft.com/office/drawing/2014/main" id="{CAC8775D-867C-4FBE-84F2-054E9497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04" y="2544657"/>
            <a:ext cx="1185466" cy="6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B9ABDC61-E16A-4DDF-8FA0-047CF0A52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23" y="2195026"/>
            <a:ext cx="1828800" cy="4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Novedades Bootstrap 4.1 - Óscar Lijó">
            <a:extLst>
              <a:ext uri="{FF2B5EF4-FFF2-40B4-BE49-F238E27FC236}">
                <a16:creationId xmlns:a16="http://schemas.microsoft.com/office/drawing/2014/main" id="{C24CDC23-2327-4CA6-8D45-3648F7514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r="21942"/>
          <a:stretch/>
        </p:blipFill>
        <p:spPr bwMode="auto">
          <a:xfrm>
            <a:off x="5188563" y="4328946"/>
            <a:ext cx="1048292" cy="9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harla de introducción al scraping con Selenium y Python – 2021 | Oficina  de Software Libre">
            <a:extLst>
              <a:ext uri="{FF2B5EF4-FFF2-40B4-BE49-F238E27FC236}">
                <a16:creationId xmlns:a16="http://schemas.microsoft.com/office/drawing/2014/main" id="{5FB4DF53-385D-4628-8D31-6E45ADC7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670" y="4330832"/>
            <a:ext cx="1185466" cy="123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EF241D47-6448-42B4-81CE-BA7C39EEE1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3382" y="3204191"/>
            <a:ext cx="1746945" cy="746594"/>
          </a:xfrm>
          <a:prstGeom prst="rect">
            <a:avLst/>
          </a:prstGeom>
        </p:spPr>
      </p:pic>
      <p:pic>
        <p:nvPicPr>
          <p:cNvPr id="24" name="Picture 2" descr="Mongoose.js - Workshop Fullstack Javascript">
            <a:extLst>
              <a:ext uri="{FF2B5EF4-FFF2-40B4-BE49-F238E27FC236}">
                <a16:creationId xmlns:a16="http://schemas.microsoft.com/office/drawing/2014/main" id="{2C6152D8-5761-4AF8-A170-DA262506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011" y="1791017"/>
            <a:ext cx="1828800" cy="41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Font Awesome Icons | Drupal.org">
            <a:extLst>
              <a:ext uri="{FF2B5EF4-FFF2-40B4-BE49-F238E27FC236}">
                <a16:creationId xmlns:a16="http://schemas.microsoft.com/office/drawing/2014/main" id="{8610F3A3-3832-4C58-868F-AF8AA132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451" y="3661099"/>
            <a:ext cx="945404" cy="9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niciando con Chart JS">
            <a:extLst>
              <a:ext uri="{FF2B5EF4-FFF2-40B4-BE49-F238E27FC236}">
                <a16:creationId xmlns:a16="http://schemas.microsoft.com/office/drawing/2014/main" id="{3DCB2ADC-35EE-4508-843F-3D5D3556B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9941" r="30107" b="6636"/>
          <a:stretch/>
        </p:blipFill>
        <p:spPr bwMode="auto">
          <a:xfrm>
            <a:off x="9715122" y="2670609"/>
            <a:ext cx="1017667" cy="12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ED5C4130-F976-4DFD-B21B-041C4F2B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25" y="5139318"/>
            <a:ext cx="1633689" cy="4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3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243" y="3135208"/>
            <a:ext cx="3753514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pruebas</a:t>
            </a:r>
          </a:p>
        </p:txBody>
      </p:sp>
    </p:spTree>
    <p:extLst>
      <p:ext uri="{BB962C8B-B14F-4D97-AF65-F5344CB8AC3E}">
        <p14:creationId xmlns:p14="http://schemas.microsoft.com/office/powerpoint/2010/main" val="1089790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. I</a:t>
            </a:r>
            <a:br>
              <a:rPr lang="en-US" dirty="0"/>
            </a:br>
            <a:r>
              <a:rPr lang="en-US" sz="2800" dirty="0" err="1"/>
              <a:t>pruebas</a:t>
            </a:r>
            <a:r>
              <a:rPr lang="en-US" dirty="0"/>
              <a:t> </a:t>
            </a:r>
            <a:r>
              <a:rPr lang="en-US" sz="2800" dirty="0" err="1"/>
              <a:t>unitarias</a:t>
            </a:r>
            <a:r>
              <a:rPr lang="en-US" sz="2800" dirty="0"/>
              <a:t> y de </a:t>
            </a:r>
            <a:r>
              <a:rPr lang="en-US" sz="2800" dirty="0" err="1"/>
              <a:t>integración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27918A-43FA-41E3-A3CD-2E2C1422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6593080" cy="3648075"/>
          </a:xfrm>
        </p:spPr>
        <p:txBody>
          <a:bodyPr/>
          <a:lstStyle/>
          <a:p>
            <a:pPr algn="just"/>
            <a:r>
              <a:rPr lang="es-ES" dirty="0"/>
              <a:t>Pruebas Unitarias</a:t>
            </a:r>
          </a:p>
          <a:p>
            <a:pPr lvl="1" algn="just"/>
            <a:r>
              <a:rPr lang="es-ES" dirty="0"/>
              <a:t>Mensajes de error de Mongoose</a:t>
            </a:r>
          </a:p>
          <a:p>
            <a:pPr marL="530352" lvl="1" indent="0" algn="just">
              <a:buNone/>
            </a:pPr>
            <a:endParaRPr lang="es-ES" dirty="0"/>
          </a:p>
          <a:p>
            <a:pPr algn="just"/>
            <a:r>
              <a:rPr lang="es-ES" dirty="0"/>
              <a:t>Pruebas de Integración</a:t>
            </a:r>
          </a:p>
          <a:p>
            <a:pPr lvl="1" algn="just"/>
            <a:r>
              <a:rPr lang="es-ES" dirty="0"/>
              <a:t>59 Casos de Prueba (36 Positivos / 23 Negativos)</a:t>
            </a:r>
          </a:p>
          <a:p>
            <a:pPr lvl="1" algn="just"/>
            <a:r>
              <a:rPr lang="es-ES" dirty="0"/>
              <a:t>Errores principales encontrados</a:t>
            </a:r>
          </a:p>
          <a:p>
            <a:pPr lvl="2" algn="just"/>
            <a:r>
              <a:rPr lang="es-ES" dirty="0"/>
              <a:t>Validación de datos en el Servidor.</a:t>
            </a:r>
          </a:p>
          <a:p>
            <a:pPr lvl="2" algn="just"/>
            <a:r>
              <a:rPr lang="es-ES" dirty="0"/>
              <a:t>Uso incorrecto de algunas expresiones de búsqueda en la Base de Datos.</a:t>
            </a:r>
          </a:p>
        </p:txBody>
      </p:sp>
      <p:pic>
        <p:nvPicPr>
          <p:cNvPr id="7" name="Marcador de contenido 9">
            <a:extLst>
              <a:ext uri="{FF2B5EF4-FFF2-40B4-BE49-F238E27FC236}">
                <a16:creationId xmlns:a16="http://schemas.microsoft.com/office/drawing/2014/main" id="{956B808B-5907-4DDC-8435-20884584F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8392" y="2171700"/>
            <a:ext cx="1146248" cy="1260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0A91F75-9296-41E7-B700-70F507F76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30752" y="2171700"/>
            <a:ext cx="1089648" cy="1260000"/>
          </a:xfrm>
          <a:prstGeom prst="rect">
            <a:avLst/>
          </a:prstGeom>
        </p:spPr>
      </p:pic>
      <p:pic>
        <p:nvPicPr>
          <p:cNvPr id="12" name="Picture 10" descr="Charla de introducción al scraping con Selenium y Python – 2021 | Oficina  de Software Libre">
            <a:extLst>
              <a:ext uri="{FF2B5EF4-FFF2-40B4-BE49-F238E27FC236}">
                <a16:creationId xmlns:a16="http://schemas.microsoft.com/office/drawing/2014/main" id="{BC0C9566-5F9C-448A-AA97-761A7423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459" y="4056301"/>
            <a:ext cx="120575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INDICE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9915772-6F11-4D0C-9232-72AD35E1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s-ES" dirty="0"/>
              <a:t>Introducción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Objetivos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Arquitectura del sistema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Tecnologías y herramientas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Pruebas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Demostración práctica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Presupuesto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Ampliaciones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19B513-C079-4884-89E9-A76D8221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1368"/>
            <a:ext cx="9601200" cy="3466031"/>
          </a:xfrm>
        </p:spPr>
        <p:txBody>
          <a:bodyPr>
            <a:normAutofit/>
          </a:bodyPr>
          <a:lstStyle/>
          <a:p>
            <a:r>
              <a:rPr lang="es-ES" dirty="0"/>
              <a:t>Pruebas de Accesibilidad</a:t>
            </a:r>
            <a:endParaRPr lang="es-ES" baseline="0" dirty="0"/>
          </a:p>
          <a:p>
            <a:pPr lvl="1"/>
            <a:r>
              <a:rPr lang="es-ES" baseline="0" dirty="0"/>
              <a:t>Pruebas Automáticas</a:t>
            </a:r>
            <a:endParaRPr lang="es-ES" dirty="0"/>
          </a:p>
          <a:p>
            <a:pPr lvl="1"/>
            <a:r>
              <a:rPr lang="es-ES" baseline="0" dirty="0"/>
              <a:t>Pruebas Manuales </a:t>
            </a:r>
          </a:p>
          <a:p>
            <a:pPr lvl="1"/>
            <a:endParaRPr lang="es-ES" dirty="0"/>
          </a:p>
          <a:p>
            <a:pPr lvl="0"/>
            <a:r>
              <a:rPr lang="es-ES" dirty="0"/>
              <a:t>Pruebas de Carga</a:t>
            </a:r>
          </a:p>
          <a:p>
            <a:pPr lvl="1"/>
            <a:r>
              <a:rPr lang="es-ES" dirty="0"/>
              <a:t>50 Peticiones Concurrentes por módulos. </a:t>
            </a:r>
          </a:p>
          <a:p>
            <a:endParaRPr lang="es-ES" dirty="0"/>
          </a:p>
          <a:p>
            <a:pPr lvl="0"/>
            <a:endParaRPr lang="es-ES" dirty="0"/>
          </a:p>
          <a:p>
            <a:pPr lvl="1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. ii</a:t>
            </a:r>
            <a:br>
              <a:rPr lang="en-US" dirty="0"/>
            </a:br>
            <a:r>
              <a:rPr lang="en-US" sz="2800" dirty="0" err="1"/>
              <a:t>pruebas</a:t>
            </a:r>
            <a:r>
              <a:rPr lang="en-US" sz="2800" dirty="0"/>
              <a:t> de carga y </a:t>
            </a:r>
            <a:r>
              <a:rPr lang="en-US" sz="2800" dirty="0" err="1"/>
              <a:t>Accesibilidad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BCD7CF-2140-41DD-ABF7-174130AC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04" y="2811567"/>
            <a:ext cx="900000" cy="31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46A142-668D-4045-BBBE-DAD33168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04" y="3221766"/>
            <a:ext cx="900000" cy="31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uebas de Accesibilidad - Abstracta Chile">
            <a:extLst>
              <a:ext uri="{FF2B5EF4-FFF2-40B4-BE49-F238E27FC236}">
                <a16:creationId xmlns:a16="http://schemas.microsoft.com/office/drawing/2014/main" id="{B6791C28-404C-46DD-ACEF-3952C1B4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472" y="2209546"/>
            <a:ext cx="2015470" cy="6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19C793FB-C100-46F7-87D5-1EBAEF42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99" y="5051990"/>
            <a:ext cx="1527984" cy="51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CF3E3340-A24E-416A-98D0-EDB859861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91998"/>
              </p:ext>
            </p:extLst>
          </p:nvPr>
        </p:nvGraphicFramePr>
        <p:xfrm>
          <a:off x="1645774" y="4896442"/>
          <a:ext cx="857333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9065">
                  <a:extLst>
                    <a:ext uri="{9D8B030D-6E8A-4147-A177-3AD203B41FA5}">
                      <a16:colId xmlns:a16="http://schemas.microsoft.com/office/drawing/2014/main" val="25426267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95804837"/>
                    </a:ext>
                  </a:extLst>
                </a:gridCol>
                <a:gridCol w="1555335">
                  <a:extLst>
                    <a:ext uri="{9D8B030D-6E8A-4147-A177-3AD203B41FA5}">
                      <a16:colId xmlns:a16="http://schemas.microsoft.com/office/drawing/2014/main" val="930406241"/>
                    </a:ext>
                  </a:extLst>
                </a:gridCol>
                <a:gridCol w="1178832">
                  <a:extLst>
                    <a:ext uri="{9D8B030D-6E8A-4147-A177-3AD203B41FA5}">
                      <a16:colId xmlns:a16="http://schemas.microsoft.com/office/drawing/2014/main" val="1328200516"/>
                    </a:ext>
                  </a:extLst>
                </a:gridCol>
                <a:gridCol w="1021056">
                  <a:extLst>
                    <a:ext uri="{9D8B030D-6E8A-4147-A177-3AD203B41FA5}">
                      <a16:colId xmlns:a16="http://schemas.microsoft.com/office/drawing/2014/main" val="1246290006"/>
                    </a:ext>
                  </a:extLst>
                </a:gridCol>
                <a:gridCol w="871176">
                  <a:extLst>
                    <a:ext uri="{9D8B030D-6E8A-4147-A177-3AD203B41FA5}">
                      <a16:colId xmlns:a16="http://schemas.microsoft.com/office/drawing/2014/main" val="3711320940"/>
                    </a:ext>
                  </a:extLst>
                </a:gridCol>
                <a:gridCol w="1133466">
                  <a:extLst>
                    <a:ext uri="{9D8B030D-6E8A-4147-A177-3AD203B41FA5}">
                      <a16:colId xmlns:a16="http://schemas.microsoft.com/office/drawing/2014/main" val="154279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Agents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Conversations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Wishes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47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Tiempo 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</a:rPr>
                        <a:t>Máx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</a:rPr>
                        <a:t>seg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8841"/>
                  </a:ext>
                </a:extLst>
              </a:tr>
            </a:tbl>
          </a:graphicData>
        </a:graphic>
      </p:graphicFrame>
      <p:pic>
        <p:nvPicPr>
          <p:cNvPr id="11" name="Picture 18">
            <a:extLst>
              <a:ext uri="{FF2B5EF4-FFF2-40B4-BE49-F238E27FC236}">
                <a16:creationId xmlns:a16="http://schemas.microsoft.com/office/drawing/2014/main" id="{C5491B9A-58BD-4CC2-BE38-0ACF4465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472" y="3380733"/>
            <a:ext cx="2016000" cy="68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4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. </a:t>
            </a:r>
            <a:r>
              <a:rPr lang="en-US" dirty="0" err="1"/>
              <a:t>Iii</a:t>
            </a:r>
            <a:br>
              <a:rPr lang="en-US" dirty="0"/>
            </a:br>
            <a:r>
              <a:rPr lang="en-US" sz="2800" dirty="0" err="1"/>
              <a:t>pruebas</a:t>
            </a:r>
            <a:r>
              <a:rPr lang="en-US" sz="2800" dirty="0"/>
              <a:t> de </a:t>
            </a:r>
            <a:r>
              <a:rPr lang="en-US" sz="2800" dirty="0" err="1"/>
              <a:t>usabilidad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1A1DEDA-8128-4937-B104-EEE332CC1F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981702"/>
              </p:ext>
            </p:extLst>
          </p:nvPr>
        </p:nvGraphicFramePr>
        <p:xfrm>
          <a:off x="1371600" y="1905712"/>
          <a:ext cx="9601200" cy="3879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567F2B8-8DD6-4C9A-A2FD-F6F1310ADA14}"/>
              </a:ext>
            </a:extLst>
          </p:cNvPr>
          <p:cNvSpPr txBox="1"/>
          <p:nvPr/>
        </p:nvSpPr>
        <p:spPr>
          <a:xfrm>
            <a:off x="4822320" y="2401962"/>
            <a:ext cx="269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800" b="1" baseline="0" dirty="0"/>
              <a:t>CUESTIONARIOS</a:t>
            </a:r>
            <a:endParaRPr lang="es-ES" sz="28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9407A35-24C3-452A-9CD0-2C0F4F6C78C4}"/>
              </a:ext>
            </a:extLst>
          </p:cNvPr>
          <p:cNvSpPr/>
          <p:nvPr/>
        </p:nvSpPr>
        <p:spPr>
          <a:xfrm>
            <a:off x="9545652" y="1052201"/>
            <a:ext cx="1427148" cy="13497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8</a:t>
            </a:r>
            <a:r>
              <a:rPr lang="es-ES" sz="1600" dirty="0"/>
              <a:t> </a:t>
            </a:r>
          </a:p>
          <a:p>
            <a:pPr algn="ctr"/>
            <a:r>
              <a:rPr lang="es-ES" sz="1400" dirty="0"/>
              <a:t>Sujetos de Prueba</a:t>
            </a:r>
          </a:p>
        </p:txBody>
      </p:sp>
    </p:spTree>
    <p:extLst>
      <p:ext uri="{BB962C8B-B14F-4D97-AF65-F5344CB8AC3E}">
        <p14:creationId xmlns:p14="http://schemas.microsoft.com/office/powerpoint/2010/main" val="187659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. IV</a:t>
            </a:r>
            <a:br>
              <a:rPr lang="en-US" dirty="0"/>
            </a:br>
            <a:r>
              <a:rPr lang="en-US" sz="2800" dirty="0" err="1"/>
              <a:t>pruebas</a:t>
            </a:r>
            <a:r>
              <a:rPr lang="en-US" sz="2800" dirty="0"/>
              <a:t> de </a:t>
            </a:r>
            <a:r>
              <a:rPr lang="en-US" sz="2800" dirty="0" err="1"/>
              <a:t>usabilidad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9407A35-24C3-452A-9CD0-2C0F4F6C78C4}"/>
              </a:ext>
            </a:extLst>
          </p:cNvPr>
          <p:cNvSpPr/>
          <p:nvPr/>
        </p:nvSpPr>
        <p:spPr>
          <a:xfrm>
            <a:off x="9545652" y="1052201"/>
            <a:ext cx="1427148" cy="13497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8</a:t>
            </a:r>
            <a:r>
              <a:rPr lang="es-ES" sz="1600" dirty="0"/>
              <a:t> </a:t>
            </a:r>
          </a:p>
          <a:p>
            <a:pPr algn="ctr"/>
            <a:r>
              <a:rPr lang="es-ES" sz="1400" dirty="0"/>
              <a:t>Sujetos de Prueba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64FB9E3-4738-4C0D-B3D5-6FD8AE236FD3}"/>
              </a:ext>
            </a:extLst>
          </p:cNvPr>
          <p:cNvSpPr/>
          <p:nvPr/>
        </p:nvSpPr>
        <p:spPr>
          <a:xfrm>
            <a:off x="1371600" y="2171699"/>
            <a:ext cx="9601200" cy="361380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s-ES" sz="2000" i="1" dirty="0"/>
              <a:t>Cambio del Término </a:t>
            </a:r>
            <a:r>
              <a:rPr lang="es-ES" sz="2000" dirty="0"/>
              <a:t>“Propiedad” por “Inmueble”.</a:t>
            </a:r>
          </a:p>
          <a:p>
            <a:pPr lvl="0">
              <a:buChar char="•"/>
            </a:pPr>
            <a:r>
              <a:rPr lang="es-ES" sz="2000" i="1" baseline="0" dirty="0"/>
              <a:t>Reestructuración de la Barra de Navegación.</a:t>
            </a:r>
            <a:endParaRPr lang="es-ES" sz="2000" dirty="0"/>
          </a:p>
          <a:p>
            <a:pPr lvl="0">
              <a:buChar char="•"/>
            </a:pPr>
            <a:r>
              <a:rPr lang="es-ES" sz="2000" i="1" dirty="0"/>
              <a:t>Modificación en el proceso de edición de imágenes de un Inmueble.</a:t>
            </a:r>
            <a:endParaRPr lang="es-ES" sz="2000" dirty="0"/>
          </a:p>
          <a:p>
            <a:pPr lvl="0">
              <a:buChar char="•"/>
            </a:pPr>
            <a:r>
              <a:rPr lang="es-ES" sz="2000" i="1" baseline="0" dirty="0"/>
              <a:t>Separación del proceso de edición de perfil en dos.</a:t>
            </a:r>
            <a:endParaRPr lang="es-ES" sz="2000" dirty="0"/>
          </a:p>
          <a:p>
            <a:pPr lvl="1">
              <a:buChar char="•"/>
            </a:pPr>
            <a:r>
              <a:rPr lang="es-ES" sz="2000" i="1" dirty="0"/>
              <a:t>Uno para los aspectos generales (nombre y apellidos).</a:t>
            </a:r>
            <a:endParaRPr lang="es-ES" sz="2000" dirty="0"/>
          </a:p>
          <a:p>
            <a:pPr lvl="1">
              <a:buChar char="•"/>
            </a:pPr>
            <a:r>
              <a:rPr lang="es-ES" sz="2000" i="1" baseline="0" dirty="0"/>
              <a:t>Otro para la contraseña.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5906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/>
              <a:t>Demostración</a:t>
            </a:r>
            <a:r>
              <a:rPr lang="en-US" sz="5600" dirty="0"/>
              <a:t> </a:t>
            </a:r>
            <a:r>
              <a:rPr lang="en-US" sz="5600" dirty="0" err="1"/>
              <a:t>práctica</a:t>
            </a:r>
            <a:endParaRPr lang="en-US" sz="5600" dirty="0"/>
          </a:p>
        </p:txBody>
      </p:sp>
      <p:pic>
        <p:nvPicPr>
          <p:cNvPr id="25" name="Graphic 24" descr="Maestro">
            <a:extLst>
              <a:ext uri="{FF2B5EF4-FFF2-40B4-BE49-F238E27FC236}">
                <a16:creationId xmlns:a16="http://schemas.microsoft.com/office/drawing/2014/main" id="{D81020AB-134D-4856-A0A6-B282F8EA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9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243" y="3135208"/>
            <a:ext cx="3753514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presupuesto</a:t>
            </a:r>
          </a:p>
        </p:txBody>
      </p:sp>
    </p:spTree>
    <p:extLst>
      <p:ext uri="{BB962C8B-B14F-4D97-AF65-F5344CB8AC3E}">
        <p14:creationId xmlns:p14="http://schemas.microsoft.com/office/powerpoint/2010/main" val="1183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Presupuesto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4F3AAC9-3FB1-46CA-9FB8-7CF5D09CF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312806"/>
              </p:ext>
            </p:extLst>
          </p:nvPr>
        </p:nvGraphicFramePr>
        <p:xfrm>
          <a:off x="1219200" y="1563791"/>
          <a:ext cx="9601200" cy="423733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904293">
                  <a:extLst>
                    <a:ext uri="{9D8B030D-6E8A-4147-A177-3AD203B41FA5}">
                      <a16:colId xmlns:a16="http://schemas.microsoft.com/office/drawing/2014/main" val="1769153549"/>
                    </a:ext>
                  </a:extLst>
                </a:gridCol>
                <a:gridCol w="2356134">
                  <a:extLst>
                    <a:ext uri="{9D8B030D-6E8A-4147-A177-3AD203B41FA5}">
                      <a16:colId xmlns:a16="http://schemas.microsoft.com/office/drawing/2014/main" val="2431898781"/>
                    </a:ext>
                  </a:extLst>
                </a:gridCol>
                <a:gridCol w="2340773">
                  <a:extLst>
                    <a:ext uri="{9D8B030D-6E8A-4147-A177-3AD203B41FA5}">
                      <a16:colId xmlns:a16="http://schemas.microsoft.com/office/drawing/2014/main" val="1439216495"/>
                    </a:ext>
                  </a:extLst>
                </a:gridCol>
              </a:tblGrid>
              <a:tr h="2631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DESCRIPCIÓN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COSTE PERSONAL (</a:t>
                      </a:r>
                      <a:r>
                        <a:rPr lang="es-E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s-ES" sz="1600" b="1" dirty="0">
                          <a:effectLst/>
                        </a:rPr>
                        <a:t>)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COSTE MATERIAL (</a:t>
                      </a:r>
                      <a:r>
                        <a:rPr lang="es-E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€)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6327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Iniciación del Proyecto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1186,25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845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0" dirty="0">
                          <a:effectLst/>
                        </a:rPr>
                        <a:t>Licencias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194,19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8670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0" dirty="0">
                          <a:effectLst/>
                        </a:rPr>
                        <a:t>Oficina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992,06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51243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>
                          <a:effectLst/>
                        </a:rPr>
                        <a:t>Análisis y Estudio del Proyecto</a:t>
                      </a:r>
                      <a:endParaRPr lang="es-E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>
                          <a:effectLst/>
                        </a:rPr>
                        <a:t>285</a:t>
                      </a:r>
                      <a:endParaRPr lang="es-E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538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Diseño del Sistema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>
                          <a:effectLst/>
                        </a:rPr>
                        <a:t>90</a:t>
                      </a:r>
                      <a:endParaRPr lang="es-E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60676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Módulos Software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>
                          <a:effectLst/>
                        </a:rPr>
                        <a:t>560,74</a:t>
                      </a:r>
                      <a:endParaRPr lang="es-E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0742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0">
                          <a:effectLst/>
                        </a:rPr>
                        <a:t>Gestión de Cuentas</a:t>
                      </a:r>
                      <a:endParaRPr lang="es-E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132,5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411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0" dirty="0">
                          <a:effectLst/>
                        </a:rPr>
                        <a:t>Expositor y Filtro de Inmuebles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132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784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0" dirty="0">
                          <a:effectLst/>
                        </a:rPr>
                        <a:t>Comunicación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132,2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727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0" dirty="0">
                          <a:effectLst/>
                        </a:rPr>
                        <a:t>Seguimientos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92,04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8591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0">
                          <a:effectLst/>
                        </a:rPr>
                        <a:t>Geolocalización</a:t>
                      </a:r>
                      <a:endParaRPr lang="es-E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72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71815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>
                          <a:effectLst/>
                        </a:rPr>
                        <a:t>Pruebas</a:t>
                      </a:r>
                      <a:endParaRPr lang="es-E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190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45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>
                          <a:effectLst/>
                        </a:rPr>
                        <a:t>Formación de Usuarios</a:t>
                      </a:r>
                      <a:endParaRPr lang="es-E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145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80833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 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 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 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739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>
                          <a:effectLst/>
                        </a:rPr>
                        <a:t>TOTAL/CATEGORÍA</a:t>
                      </a:r>
                      <a:endParaRPr lang="es-E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1270,74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1186,25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5645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TOTAL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2456,99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7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2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243" y="3135208"/>
            <a:ext cx="3753514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ampliaciones</a:t>
            </a:r>
          </a:p>
        </p:txBody>
      </p:sp>
    </p:spTree>
    <p:extLst>
      <p:ext uri="{BB962C8B-B14F-4D97-AF65-F5344CB8AC3E}">
        <p14:creationId xmlns:p14="http://schemas.microsoft.com/office/powerpoint/2010/main" val="2995881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Ampliaciones</a:t>
            </a:r>
            <a:r>
              <a:rPr lang="en-US" dirty="0"/>
              <a:t>. I</a:t>
            </a:r>
            <a:br>
              <a:rPr lang="en-US" dirty="0"/>
            </a:br>
            <a:r>
              <a:rPr lang="en-US" sz="2800" dirty="0" err="1"/>
              <a:t>aplicación</a:t>
            </a:r>
            <a:r>
              <a:rPr lang="en-US" sz="2800" dirty="0"/>
              <a:t> </a:t>
            </a:r>
            <a:r>
              <a:rPr lang="en-US" sz="2800" dirty="0" err="1"/>
              <a:t>móvil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léfono móvil - Iconos gratis de tecnología">
            <a:extLst>
              <a:ext uri="{FF2B5EF4-FFF2-40B4-BE49-F238E27FC236}">
                <a16:creationId xmlns:a16="http://schemas.microsoft.com/office/drawing/2014/main" id="{3BA9666C-80F4-4747-BF7A-BFEB8FAC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73" y="3429000"/>
            <a:ext cx="2278327" cy="22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CC6009-A022-4737-8082-0A7C4E9E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785003"/>
          </a:xfrm>
        </p:spPr>
        <p:txBody>
          <a:bodyPr/>
          <a:lstStyle/>
          <a:p>
            <a:pPr lvl="0"/>
            <a:r>
              <a:rPr lang="es-ES" dirty="0"/>
              <a:t>Actualmente, la aplicación puede ser vista en dispositivos móviles.</a:t>
            </a:r>
          </a:p>
          <a:p>
            <a:pPr lvl="0"/>
            <a:r>
              <a:rPr lang="es-ES" dirty="0"/>
              <a:t>No obstante, hay ciertos componentes que deberían ser modificados completamente.</a:t>
            </a:r>
          </a:p>
          <a:p>
            <a:pPr lvl="0"/>
            <a:r>
              <a:rPr lang="es-ES" dirty="0"/>
              <a:t>El cliente lo ha categorizado como una prioridad menor.</a:t>
            </a:r>
          </a:p>
        </p:txBody>
      </p:sp>
    </p:spTree>
    <p:extLst>
      <p:ext uri="{BB962C8B-B14F-4D97-AF65-F5344CB8AC3E}">
        <p14:creationId xmlns:p14="http://schemas.microsoft.com/office/powerpoint/2010/main" val="2056914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Ampliaciones</a:t>
            </a:r>
            <a:r>
              <a:rPr lang="en-US" dirty="0"/>
              <a:t>. ii</a:t>
            </a:r>
            <a:br>
              <a:rPr lang="en-US" dirty="0"/>
            </a:br>
            <a:r>
              <a:rPr lang="en-US" sz="2800" dirty="0" err="1"/>
              <a:t>Mejora</a:t>
            </a:r>
            <a:r>
              <a:rPr lang="en-US" sz="2800" dirty="0"/>
              <a:t> de los </a:t>
            </a:r>
            <a:r>
              <a:rPr lang="en-US" sz="2800" dirty="0" err="1"/>
              <a:t>enrutadores</a:t>
            </a:r>
            <a:r>
              <a:rPr lang="en-US" sz="2800" dirty="0"/>
              <a:t> 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Gráfico radial&#10;&#10;Descripción generada automáticamente con confianza media">
            <a:extLst>
              <a:ext uri="{FF2B5EF4-FFF2-40B4-BE49-F238E27FC236}">
                <a16:creationId xmlns:a16="http://schemas.microsoft.com/office/drawing/2014/main" id="{B0ED2F9C-6A5C-4164-8FA1-73EAC332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42" y="3376624"/>
            <a:ext cx="2156558" cy="239075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2671B1A-9CDF-4CAC-B020-EECB31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143000"/>
          </a:xfrm>
        </p:spPr>
        <p:txBody>
          <a:bodyPr/>
          <a:lstStyle/>
          <a:p>
            <a:pPr lvl="0"/>
            <a:r>
              <a:rPr lang="es-ES" baseline="0" dirty="0"/>
              <a:t>Los enrutadores actuales tienen un nivel de protección básico.</a:t>
            </a:r>
          </a:p>
          <a:p>
            <a:pPr lvl="0"/>
            <a:r>
              <a:rPr lang="es-ES" dirty="0"/>
              <a:t>No obstante, podrían optimizarse con controles más estrictos.</a:t>
            </a:r>
            <a:r>
              <a:rPr lang="es-ES" baseline="0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36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243" y="3135208"/>
            <a:ext cx="3753514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3049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084" y="2841416"/>
            <a:ext cx="3541832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924728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7F8B27-2BE0-4BD9-975C-83E1C93D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baseline="0" dirty="0"/>
              <a:t>Se ha desarrollado un sistema web que permite gestionar propiedades inmobiliarias cumpliendo con los requisitos establecidos por el cliente.</a:t>
            </a:r>
            <a:endParaRPr lang="es-ES" dirty="0"/>
          </a:p>
          <a:p>
            <a:pPr lvl="0"/>
            <a:r>
              <a:rPr lang="es-ES" baseline="0" dirty="0"/>
              <a:t>Se ha aprendido a utilizar en mayor profundidad algunas herramientas y tecnologías aprendidas durante el grado, así como otras nuevas.</a:t>
            </a:r>
            <a:endParaRPr lang="es-ES" dirty="0"/>
          </a:p>
          <a:p>
            <a:pPr lvl="0"/>
            <a:r>
              <a:rPr lang="es-ES" baseline="0" dirty="0"/>
              <a:t>El cliente se ha encontrado satisfecho con el resultado, por lo que el sistema podría ser llevado a producción como versión 1.0.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5048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75" y="2892490"/>
            <a:ext cx="2962849" cy="872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gracias</a:t>
            </a:r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8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2299108-7761-4A2E-90FC-4A2B0207C179}"/>
              </a:ext>
            </a:extLst>
          </p:cNvPr>
          <p:cNvSpPr txBox="1">
            <a:spLocks/>
          </p:cNvSpPr>
          <p:nvPr/>
        </p:nvSpPr>
        <p:spPr>
          <a:xfrm>
            <a:off x="1390650" y="685800"/>
            <a:ext cx="470534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sz="4400" dirty="0" err="1">
                <a:solidFill>
                  <a:schemeClr val="tx2"/>
                </a:solidFill>
              </a:rPr>
              <a:t>Introducción</a:t>
            </a:r>
            <a:r>
              <a:rPr lang="en-US" sz="4400" dirty="0">
                <a:solidFill>
                  <a:schemeClr val="tx2"/>
                </a:solidFill>
              </a:rPr>
              <a:t>. I</a:t>
            </a:r>
          </a:p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2"/>
                </a:solidFill>
              </a:rPr>
              <a:t>motivación</a:t>
            </a:r>
            <a:endParaRPr lang="en-US" cap="all" spc="-50" dirty="0">
              <a:solidFill>
                <a:schemeClr val="tx2"/>
              </a:solidFill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286000"/>
            <a:ext cx="470534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Arca es una </a:t>
            </a:r>
            <a:r>
              <a:rPr lang="en-US" dirty="0" err="1">
                <a:solidFill>
                  <a:schemeClr val="tx2"/>
                </a:solidFill>
              </a:rPr>
              <a:t>pequeña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agencia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inmobiliaria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localizada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Luarca</a:t>
            </a:r>
            <a:r>
              <a:rPr lang="en-US" dirty="0">
                <a:solidFill>
                  <a:schemeClr val="tx2"/>
                </a:solidFill>
              </a:rPr>
              <a:t>, Asturias.</a:t>
            </a:r>
          </a:p>
          <a:p>
            <a:pPr algn="just">
              <a:buFont typeface="Franklin Gothic Book" panose="020B0503020102020204" pitchFamily="34" charset="0"/>
              <a:buNone/>
            </a:pPr>
            <a:r>
              <a:rPr lang="en-US" dirty="0" err="1">
                <a:solidFill>
                  <a:schemeClr val="tx2"/>
                </a:solidFill>
              </a:rPr>
              <a:t>Su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propietario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nos</a:t>
            </a:r>
            <a:r>
              <a:rPr lang="en-US" dirty="0">
                <a:solidFill>
                  <a:schemeClr val="tx2"/>
                </a:solidFill>
              </a:rPr>
              <a:t> ha </a:t>
            </a:r>
            <a:r>
              <a:rPr lang="en-US" dirty="0" err="1">
                <a:solidFill>
                  <a:schemeClr val="tx2"/>
                </a:solidFill>
              </a:rPr>
              <a:t>solicitado</a:t>
            </a:r>
            <a:r>
              <a:rPr lang="en-US" dirty="0">
                <a:solidFill>
                  <a:schemeClr val="tx2"/>
                </a:solidFill>
              </a:rPr>
              <a:t> la </a:t>
            </a:r>
            <a:r>
              <a:rPr lang="en-US" dirty="0" err="1">
                <a:solidFill>
                  <a:schemeClr val="tx2"/>
                </a:solidFill>
              </a:rPr>
              <a:t>creación</a:t>
            </a:r>
            <a:r>
              <a:rPr lang="en-US" dirty="0">
                <a:solidFill>
                  <a:schemeClr val="tx2"/>
                </a:solidFill>
              </a:rPr>
              <a:t> de una </a:t>
            </a:r>
            <a:r>
              <a:rPr lang="en-US" dirty="0" err="1">
                <a:solidFill>
                  <a:schemeClr val="tx2"/>
                </a:solidFill>
              </a:rPr>
              <a:t>aplicación</a:t>
            </a:r>
            <a:r>
              <a:rPr lang="en-US" dirty="0">
                <a:solidFill>
                  <a:schemeClr val="tx2"/>
                </a:solidFill>
              </a:rPr>
              <a:t> web que </a:t>
            </a:r>
            <a:r>
              <a:rPr lang="en-US" dirty="0" err="1">
                <a:solidFill>
                  <a:schemeClr val="tx2"/>
                </a:solidFill>
              </a:rPr>
              <a:t>actúe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únicamente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escaparate</a:t>
            </a:r>
            <a:r>
              <a:rPr lang="en-US" dirty="0">
                <a:solidFill>
                  <a:schemeClr val="tx2"/>
                </a:solidFill>
              </a:rPr>
              <a:t> de los </a:t>
            </a:r>
            <a:r>
              <a:rPr lang="en-US" dirty="0" err="1">
                <a:solidFill>
                  <a:schemeClr val="tx2"/>
                </a:solidFill>
              </a:rPr>
              <a:t>diferentes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inmuebles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oferta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lvl="1"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63D8CB-F161-4C85-89B2-83026D7EE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r="15590" b="2"/>
          <a:stretch/>
        </p:blipFill>
        <p:spPr>
          <a:xfrm>
            <a:off x="6199464" y="1763484"/>
            <a:ext cx="4991233" cy="3498315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4B3B08DF-EC24-4533-BC70-DBC2D274C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179" y="4665674"/>
            <a:ext cx="2585649" cy="12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8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2299108-7761-4A2E-90FC-4A2B0207C179}"/>
              </a:ext>
            </a:extLst>
          </p:cNvPr>
          <p:cNvSpPr txBox="1">
            <a:spLocks/>
          </p:cNvSpPr>
          <p:nvPr/>
        </p:nvSpPr>
        <p:spPr>
          <a:xfrm>
            <a:off x="1390650" y="685800"/>
            <a:ext cx="10018378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sz="4400" dirty="0" err="1">
                <a:solidFill>
                  <a:schemeClr val="tx2"/>
                </a:solidFill>
              </a:rPr>
              <a:t>Introducción</a:t>
            </a:r>
            <a:r>
              <a:rPr lang="en-US" sz="4400" dirty="0">
                <a:solidFill>
                  <a:schemeClr val="tx2"/>
                </a:solidFill>
              </a:rPr>
              <a:t>. </a:t>
            </a:r>
            <a:r>
              <a:rPr lang="en-US" sz="4400" dirty="0" err="1">
                <a:solidFill>
                  <a:schemeClr val="tx2"/>
                </a:solidFill>
              </a:rPr>
              <a:t>Ii</a:t>
            </a:r>
            <a:endParaRPr lang="en-US" sz="4400" dirty="0">
              <a:solidFill>
                <a:schemeClr val="tx2"/>
              </a:solidFill>
            </a:endParaRPr>
          </a:p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cap="all" spc="-50" dirty="0" err="1">
                <a:solidFill>
                  <a:schemeClr val="tx2"/>
                </a:solidFill>
              </a:rPr>
              <a:t>Sistemas</a:t>
            </a:r>
            <a:r>
              <a:rPr lang="en-US" cap="all" spc="-50" dirty="0">
                <a:solidFill>
                  <a:schemeClr val="tx2"/>
                </a:solidFill>
              </a:rPr>
              <a:t> </a:t>
            </a:r>
            <a:r>
              <a:rPr lang="en-US" cap="all" spc="-50" dirty="0" err="1">
                <a:solidFill>
                  <a:schemeClr val="tx2"/>
                </a:solidFill>
              </a:rPr>
              <a:t>similares</a:t>
            </a:r>
            <a:r>
              <a:rPr lang="en-US" cap="all" spc="-50" dirty="0">
                <a:solidFill>
                  <a:schemeClr val="tx2"/>
                </a:solidFill>
              </a:rPr>
              <a:t> y </a:t>
            </a:r>
            <a:r>
              <a:rPr lang="en-US" cap="all" spc="-50" dirty="0" err="1">
                <a:solidFill>
                  <a:schemeClr val="tx2"/>
                </a:solidFill>
              </a:rPr>
              <a:t>alterna</a:t>
            </a:r>
            <a:r>
              <a:rPr lang="en-US" dirty="0" err="1">
                <a:solidFill>
                  <a:schemeClr val="tx2"/>
                </a:solidFill>
              </a:rPr>
              <a:t>tivas</a:t>
            </a:r>
            <a:endParaRPr lang="en-US" cap="all" spc="-50" dirty="0">
              <a:solidFill>
                <a:schemeClr val="tx2"/>
              </a:solidFill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16" y="2459057"/>
            <a:ext cx="4705350" cy="358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lvl="1"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Sobre nosotros — idealista">
            <a:extLst>
              <a:ext uri="{FF2B5EF4-FFF2-40B4-BE49-F238E27FC236}">
                <a16:creationId xmlns:a16="http://schemas.microsoft.com/office/drawing/2014/main" id="{610034DC-638C-48E9-89D9-E660CECF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988" y="4984512"/>
            <a:ext cx="881178" cy="8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sas y pisos en venta, alquila o vende tu piso - pisos.com">
            <a:extLst>
              <a:ext uri="{FF2B5EF4-FFF2-40B4-BE49-F238E27FC236}">
                <a16:creationId xmlns:a16="http://schemas.microsoft.com/office/drawing/2014/main" id="{F0C412B9-4D2B-4B4A-95B7-FDC08EB2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07" y="5091674"/>
            <a:ext cx="1398244" cy="66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tocasa | ES - Criteo.com">
            <a:extLst>
              <a:ext uri="{FF2B5EF4-FFF2-40B4-BE49-F238E27FC236}">
                <a16:creationId xmlns:a16="http://schemas.microsoft.com/office/drawing/2014/main" id="{3E919427-DF17-4C1D-928F-6703234D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223" y="5091674"/>
            <a:ext cx="2669287" cy="64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987A1EA-366A-4E10-9DFE-96E8D08331EF}"/>
              </a:ext>
            </a:extLst>
          </p:cNvPr>
          <p:cNvSpPr txBox="1"/>
          <p:nvPr/>
        </p:nvSpPr>
        <p:spPr>
          <a:xfrm>
            <a:off x="1824252" y="2223093"/>
            <a:ext cx="29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Qué necesita el cliente.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3878B40-52A6-454E-BF66-2364256B809C}"/>
              </a:ext>
            </a:extLst>
          </p:cNvPr>
          <p:cNvSpPr txBox="1"/>
          <p:nvPr/>
        </p:nvSpPr>
        <p:spPr>
          <a:xfrm>
            <a:off x="7543223" y="2277773"/>
            <a:ext cx="29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Qué ofrecen otros sistemas.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6C9771E-C289-402D-B7CF-66ED79281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249" y="2696880"/>
            <a:ext cx="4140000" cy="193988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C648375-47C9-40F3-ABE5-063091B10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287" y="2732682"/>
            <a:ext cx="4140000" cy="19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7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084" y="2841416"/>
            <a:ext cx="3541832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0116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2299108-7761-4A2E-90FC-4A2B0207C179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489233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sz="4400" cap="all" spc="-50" dirty="0">
                <a:solidFill>
                  <a:schemeClr val="tx2"/>
                </a:solidFill>
              </a:rPr>
              <a:t>OBJETIVOS. I</a:t>
            </a:r>
            <a:endParaRPr lang="en-US" sz="4400" dirty="0">
              <a:solidFill>
                <a:schemeClr val="tx2"/>
              </a:solidFill>
            </a:endParaRPr>
          </a:p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cap="all" spc="-50" dirty="0" err="1">
                <a:solidFill>
                  <a:schemeClr val="tx2"/>
                </a:solidFill>
              </a:rPr>
              <a:t>Gestión</a:t>
            </a:r>
            <a:r>
              <a:rPr lang="en-US" cap="all" spc="-50" dirty="0">
                <a:solidFill>
                  <a:schemeClr val="tx2"/>
                </a:solidFill>
              </a:rPr>
              <a:t> de </a:t>
            </a:r>
            <a:r>
              <a:rPr lang="en-US" cap="all" spc="-50" dirty="0" err="1">
                <a:solidFill>
                  <a:schemeClr val="tx2"/>
                </a:solidFill>
              </a:rPr>
              <a:t>cuentas</a:t>
            </a:r>
            <a:endParaRPr lang="en-US" cap="all" spc="-5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7B7DA-C0C8-434C-B536-A30DE0DD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3965511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El </a:t>
            </a:r>
            <a:r>
              <a:rPr lang="en-US" dirty="0" err="1">
                <a:solidFill>
                  <a:schemeClr val="tx2"/>
                </a:solidFill>
              </a:rPr>
              <a:t>sistema</a:t>
            </a:r>
            <a:r>
              <a:rPr lang="en-US" dirty="0">
                <a:solidFill>
                  <a:schemeClr val="tx2"/>
                </a:solidFill>
              </a:rPr>
              <a:t> debe </a:t>
            </a:r>
            <a:r>
              <a:rPr lang="en-US" dirty="0" err="1">
                <a:solidFill>
                  <a:schemeClr val="tx2"/>
                </a:solidFill>
              </a:rPr>
              <a:t>gestionar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cuentas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usuario</a:t>
            </a:r>
            <a:r>
              <a:rPr lang="en-US" dirty="0">
                <a:solidFill>
                  <a:schemeClr val="tx2"/>
                </a:solidFill>
              </a:rPr>
              <a:t>, con </a:t>
            </a:r>
            <a:r>
              <a:rPr lang="en-US" dirty="0" err="1">
                <a:solidFill>
                  <a:schemeClr val="tx2"/>
                </a:solidFill>
              </a:rPr>
              <a:t>diferentes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tipos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privilegios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 err="1">
                <a:solidFill>
                  <a:schemeClr val="tx2"/>
                </a:solidFill>
              </a:rPr>
              <a:t>Sólo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existirá</a:t>
            </a:r>
            <a:r>
              <a:rPr lang="en-US" dirty="0">
                <a:solidFill>
                  <a:schemeClr val="tx2"/>
                </a:solidFill>
              </a:rPr>
              <a:t> una </a:t>
            </a:r>
            <a:r>
              <a:rPr lang="en-US" dirty="0" err="1">
                <a:solidFill>
                  <a:schemeClr val="tx2"/>
                </a:solidFill>
              </a:rPr>
              <a:t>cuenta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Super-Agente.</a:t>
            </a:r>
          </a:p>
          <a:p>
            <a:r>
              <a:rPr lang="en-US" i="1" dirty="0">
                <a:solidFill>
                  <a:schemeClr val="tx2"/>
                </a:solidFill>
              </a:rPr>
              <a:t>Los </a:t>
            </a:r>
            <a:r>
              <a:rPr lang="en-US" i="1" dirty="0" err="1">
                <a:solidFill>
                  <a:schemeClr val="tx2"/>
                </a:solidFill>
              </a:rPr>
              <a:t>Agentes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serán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gestionados</a:t>
            </a:r>
            <a:r>
              <a:rPr lang="en-US" i="1" dirty="0">
                <a:solidFill>
                  <a:schemeClr val="tx2"/>
                </a:solidFill>
              </a:rPr>
              <a:t> por </a:t>
            </a:r>
            <a:r>
              <a:rPr lang="en-US" i="1" dirty="0" err="1">
                <a:solidFill>
                  <a:schemeClr val="tx2"/>
                </a:solidFill>
              </a:rPr>
              <a:t>el</a:t>
            </a:r>
            <a:r>
              <a:rPr lang="en-US" i="1" dirty="0">
                <a:solidFill>
                  <a:schemeClr val="tx2"/>
                </a:solidFill>
              </a:rPr>
              <a:t> Super-Agente.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9C39DD-2E72-4A49-8939-8DA18582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74" y="2286000"/>
            <a:ext cx="5400157" cy="23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-50" dirty="0"/>
              <a:t>OBJETIVOS. </a:t>
            </a:r>
            <a:r>
              <a:rPr lang="en-US" cap="all" spc="-50" dirty="0" err="1"/>
              <a:t>Ii</a:t>
            </a:r>
            <a:br>
              <a:rPr lang="en-US" cap="all" spc="-50" dirty="0"/>
            </a:br>
            <a:r>
              <a:rPr lang="en-US" sz="2800" cap="all" spc="-50" dirty="0" err="1"/>
              <a:t>gestión</a:t>
            </a:r>
            <a:r>
              <a:rPr lang="en-US" sz="2800" cap="all" spc="-50" dirty="0"/>
              <a:t> de </a:t>
            </a:r>
            <a:r>
              <a:rPr lang="en-US" sz="2800" cap="all" spc="-50" dirty="0" err="1"/>
              <a:t>inmuebles</a:t>
            </a:r>
            <a:endParaRPr lang="en-US" dirty="0"/>
          </a:p>
        </p:txBody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El </a:t>
            </a:r>
            <a:r>
              <a:rPr lang="en-US" dirty="0" err="1">
                <a:solidFill>
                  <a:schemeClr val="tx2"/>
                </a:solidFill>
              </a:rPr>
              <a:t>sistema</a:t>
            </a:r>
            <a:r>
              <a:rPr lang="en-US" dirty="0">
                <a:solidFill>
                  <a:schemeClr val="tx2"/>
                </a:solidFill>
              </a:rPr>
              <a:t> debe </a:t>
            </a:r>
            <a:r>
              <a:rPr lang="en-US" dirty="0" err="1">
                <a:solidFill>
                  <a:schemeClr val="tx2"/>
                </a:solidFill>
              </a:rPr>
              <a:t>permitir</a:t>
            </a:r>
            <a:r>
              <a:rPr lang="en-US" dirty="0">
                <a:solidFill>
                  <a:schemeClr val="tx2"/>
                </a:solidFill>
              </a:rPr>
              <a:t> tanto a los </a:t>
            </a:r>
            <a:r>
              <a:rPr lang="en-US" dirty="0" err="1">
                <a:solidFill>
                  <a:schemeClr val="tx2"/>
                </a:solidFill>
              </a:rPr>
              <a:t>Agentes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como</a:t>
            </a:r>
            <a:r>
              <a:rPr lang="en-US" dirty="0">
                <a:solidFill>
                  <a:schemeClr val="tx2"/>
                </a:solidFill>
              </a:rPr>
              <a:t> al Super-Agente </a:t>
            </a:r>
            <a:r>
              <a:rPr lang="en-US" dirty="0" err="1">
                <a:solidFill>
                  <a:schemeClr val="tx2"/>
                </a:solidFill>
              </a:rPr>
              <a:t>gestionar</a:t>
            </a:r>
            <a:r>
              <a:rPr lang="en-US" dirty="0">
                <a:solidFill>
                  <a:schemeClr val="tx2"/>
                </a:solidFill>
              </a:rPr>
              <a:t> tanto los </a:t>
            </a:r>
            <a:r>
              <a:rPr lang="en-US" dirty="0" err="1">
                <a:solidFill>
                  <a:schemeClr val="tx2"/>
                </a:solidFill>
              </a:rPr>
              <a:t>diferentes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inmuebles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ofertados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como</a:t>
            </a:r>
            <a:r>
              <a:rPr lang="en-US" dirty="0">
                <a:solidFill>
                  <a:schemeClr val="tx2"/>
                </a:solidFill>
              </a:rPr>
              <a:t> sus </a:t>
            </a:r>
            <a:r>
              <a:rPr lang="en-US" dirty="0" err="1">
                <a:solidFill>
                  <a:schemeClr val="tx2"/>
                </a:solidFill>
              </a:rPr>
              <a:t>propietarios</a:t>
            </a:r>
            <a:r>
              <a:rPr lang="en-US" dirty="0">
                <a:solidFill>
                  <a:schemeClr val="tx2"/>
                </a:solidFill>
              </a:rPr>
              <a:t>. </a:t>
            </a:r>
          </a:p>
          <a:p>
            <a:pPr marL="384048" lvl="1"/>
            <a:r>
              <a:rPr lang="en-US" dirty="0" err="1">
                <a:solidFill>
                  <a:schemeClr val="tx2"/>
                </a:solidFill>
              </a:rPr>
              <a:t>Añadir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inmueble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84048" lvl="1"/>
            <a:r>
              <a:rPr lang="en-US" dirty="0" err="1">
                <a:solidFill>
                  <a:schemeClr val="tx2"/>
                </a:solidFill>
              </a:rPr>
              <a:t>Editar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inmueble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84048" lvl="1"/>
            <a:r>
              <a:rPr lang="en-US" dirty="0" err="1">
                <a:solidFill>
                  <a:schemeClr val="tx2"/>
                </a:solidFill>
              </a:rPr>
              <a:t>Eliminar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inmueble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84048" lvl="1"/>
            <a:r>
              <a:rPr lang="en-US" dirty="0">
                <a:solidFill>
                  <a:schemeClr val="tx2"/>
                </a:solidFill>
              </a:rPr>
              <a:t>Ver </a:t>
            </a:r>
            <a:r>
              <a:rPr lang="en-US" dirty="0" err="1">
                <a:solidFill>
                  <a:schemeClr val="tx2"/>
                </a:solidFill>
              </a:rPr>
              <a:t>estadísticas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sobre</a:t>
            </a:r>
            <a:r>
              <a:rPr lang="en-US" dirty="0">
                <a:solidFill>
                  <a:schemeClr val="tx2"/>
                </a:solidFill>
              </a:rPr>
              <a:t> los </a:t>
            </a:r>
            <a:r>
              <a:rPr lang="en-US" dirty="0" err="1">
                <a:solidFill>
                  <a:schemeClr val="tx2"/>
                </a:solidFill>
              </a:rPr>
              <a:t>inmuebles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 descr="Gráfica de estadísticas | Vector Gratis">
            <a:extLst>
              <a:ext uri="{FF2B5EF4-FFF2-40B4-BE49-F238E27FC236}">
                <a16:creationId xmlns:a16="http://schemas.microsoft.com/office/drawing/2014/main" id="{0D9B4AB2-694C-41D0-826A-A29863A47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r="5712" b="5364"/>
          <a:stretch/>
        </p:blipFill>
        <p:spPr bwMode="auto">
          <a:xfrm>
            <a:off x="7884957" y="2401556"/>
            <a:ext cx="3392643" cy="34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0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48" y="685800"/>
            <a:ext cx="10089937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-50" dirty="0"/>
              <a:t>OBJETIVOS. </a:t>
            </a:r>
            <a:r>
              <a:rPr lang="en-US" cap="all" spc="-50" dirty="0" err="1"/>
              <a:t>Iii</a:t>
            </a:r>
            <a:br>
              <a:rPr lang="en-US" cap="all" spc="-50" dirty="0"/>
            </a:br>
            <a:r>
              <a:rPr lang="en-US" sz="2800" cap="all" spc="-50" dirty="0" err="1"/>
              <a:t>geolocalización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1001455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El </a:t>
            </a:r>
            <a:r>
              <a:rPr lang="en-US" sz="1800" dirty="0" err="1">
                <a:solidFill>
                  <a:schemeClr val="tx2"/>
                </a:solidFill>
              </a:rPr>
              <a:t>sistema</a:t>
            </a:r>
            <a:r>
              <a:rPr lang="en-US" sz="1800" dirty="0">
                <a:solidFill>
                  <a:schemeClr val="tx2"/>
                </a:solidFill>
              </a:rPr>
              <a:t> debe ser </a:t>
            </a:r>
            <a:r>
              <a:rPr lang="en-US" sz="1800" dirty="0" err="1">
                <a:solidFill>
                  <a:schemeClr val="tx2"/>
                </a:solidFill>
              </a:rPr>
              <a:t>capaz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localizar</a:t>
            </a:r>
            <a:r>
              <a:rPr lang="en-US" sz="1800" dirty="0">
                <a:solidFill>
                  <a:schemeClr val="tx2"/>
                </a:solidFill>
              </a:rPr>
              <a:t> y </a:t>
            </a:r>
            <a:r>
              <a:rPr lang="en-US" sz="1800" dirty="0" err="1">
                <a:solidFill>
                  <a:schemeClr val="tx2"/>
                </a:solidFill>
              </a:rPr>
              <a:t>mostrar</a:t>
            </a:r>
            <a:r>
              <a:rPr lang="en-US" sz="1800" dirty="0">
                <a:solidFill>
                  <a:schemeClr val="tx2"/>
                </a:solidFill>
              </a:rPr>
              <a:t> los </a:t>
            </a:r>
            <a:r>
              <a:rPr lang="en-US" sz="1800" dirty="0" err="1">
                <a:solidFill>
                  <a:schemeClr val="tx2"/>
                </a:solidFill>
              </a:rPr>
              <a:t>inmuebles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ofertados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un </a:t>
            </a:r>
            <a:r>
              <a:rPr lang="en-US" sz="1800" dirty="0" err="1">
                <a:solidFill>
                  <a:schemeClr val="tx2"/>
                </a:solidFill>
              </a:rPr>
              <a:t>mapa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dinámico</a:t>
            </a:r>
            <a:r>
              <a:rPr lang="en-US" sz="1800" dirty="0">
                <a:solidFill>
                  <a:schemeClr val="tx2"/>
                </a:solidFill>
              </a:rPr>
              <a:t> (</a:t>
            </a:r>
            <a:r>
              <a:rPr lang="en-US" sz="1800" dirty="0" err="1">
                <a:solidFill>
                  <a:schemeClr val="tx2"/>
                </a:solidFill>
              </a:rPr>
              <a:t>siempre</a:t>
            </a:r>
            <a:r>
              <a:rPr lang="en-US" sz="1800" dirty="0">
                <a:solidFill>
                  <a:schemeClr val="tx2"/>
                </a:solidFill>
              </a:rPr>
              <a:t> que sea </a:t>
            </a:r>
            <a:r>
              <a:rPr lang="en-US" sz="1800" dirty="0" err="1">
                <a:solidFill>
                  <a:schemeClr val="tx2"/>
                </a:solidFill>
              </a:rPr>
              <a:t>posible</a:t>
            </a:r>
            <a:r>
              <a:rPr lang="en-US" sz="1800" dirty="0">
                <a:solidFill>
                  <a:schemeClr val="tx2"/>
                </a:solidFill>
              </a:rPr>
              <a:t>).</a:t>
            </a:r>
          </a:p>
          <a:p>
            <a:pPr marL="384048" lvl="1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3074" name="Picture 2" descr="La función de la geolocalización en tus Apps | Doonamis">
            <a:extLst>
              <a:ext uri="{FF2B5EF4-FFF2-40B4-BE49-F238E27FC236}">
                <a16:creationId xmlns:a16="http://schemas.microsoft.com/office/drawing/2014/main" id="{B5B03E1E-78F9-4826-B028-C25CE062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1180" y="3111522"/>
            <a:ext cx="5539455" cy="27558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9469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348</TotalTime>
  <Words>732</Words>
  <Application>Microsoft Office PowerPoint</Application>
  <PresentationFormat>Panorámica</PresentationFormat>
  <Paragraphs>187</Paragraphs>
  <Slides>31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Franklin Gothic Book</vt:lpstr>
      <vt:lpstr>Wingdings</vt:lpstr>
      <vt:lpstr>Recorte</vt:lpstr>
      <vt:lpstr>Trabajo de fin de grado</vt:lpstr>
      <vt:lpstr>INDICE</vt:lpstr>
      <vt:lpstr>introducción</vt:lpstr>
      <vt:lpstr>Presentación de PowerPoint</vt:lpstr>
      <vt:lpstr>Presentación de PowerPoint</vt:lpstr>
      <vt:lpstr>objetivos</vt:lpstr>
      <vt:lpstr>Presentación de PowerPoint</vt:lpstr>
      <vt:lpstr>OBJETIVOS. Ii gestión de inmuebles</vt:lpstr>
      <vt:lpstr>OBJETIVOS. Iii geolocalización</vt:lpstr>
      <vt:lpstr>OBJETIVOS. iv  canal de comunicación</vt:lpstr>
      <vt:lpstr>OBJETIVOS. V seguimiento de precios</vt:lpstr>
      <vt:lpstr>Arquitectura del sistema</vt:lpstr>
      <vt:lpstr>Arquitectura del Sistema. I   diagrama de módulos</vt:lpstr>
      <vt:lpstr>Arquitectura del Sistema. Ii  paquetes</vt:lpstr>
      <vt:lpstr>Herramientas y tecnologías</vt:lpstr>
      <vt:lpstr>Herramientas y Tecnologías. I  herramientas</vt:lpstr>
      <vt:lpstr>Herramientas y Tecnologías. Ii tecnologías</vt:lpstr>
      <vt:lpstr>pruebas</vt:lpstr>
      <vt:lpstr>Pruebas. I pruebas unitarias y de integración</vt:lpstr>
      <vt:lpstr>Pruebas. ii pruebas de carga y Accesibilidad</vt:lpstr>
      <vt:lpstr>Pruebas. Iii pruebas de usabilidad</vt:lpstr>
      <vt:lpstr>Pruebas. IV pruebas de usabilidad</vt:lpstr>
      <vt:lpstr>Demostración práctica</vt:lpstr>
      <vt:lpstr>presupuesto</vt:lpstr>
      <vt:lpstr>Presupuesto de cliente</vt:lpstr>
      <vt:lpstr>ampliaciones</vt:lpstr>
      <vt:lpstr>Ampliaciones. I aplicación móvil</vt:lpstr>
      <vt:lpstr>Ampliaciones. ii Mejora de los enrutadores </vt:lpstr>
      <vt:lpstr>conclusiones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fin de grado</dc:title>
  <dc:creator>Carlos gomez colmenero</dc:creator>
  <cp:lastModifiedBy>Carlos gomez colmenero</cp:lastModifiedBy>
  <cp:revision>94</cp:revision>
  <dcterms:created xsi:type="dcterms:W3CDTF">2021-06-30T14:54:16Z</dcterms:created>
  <dcterms:modified xsi:type="dcterms:W3CDTF">2021-07-06T12:06:28Z</dcterms:modified>
</cp:coreProperties>
</file>