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343" r:id="rId2"/>
    <p:sldId id="257" r:id="rId3"/>
    <p:sldId id="284" r:id="rId4"/>
    <p:sldId id="283" r:id="rId5"/>
    <p:sldId id="285" r:id="rId6"/>
    <p:sldId id="342" r:id="rId7"/>
    <p:sldId id="341" r:id="rId8"/>
    <p:sldId id="264" r:id="rId9"/>
    <p:sldId id="267" r:id="rId10"/>
    <p:sldId id="268" r:id="rId11"/>
    <p:sldId id="259" r:id="rId12"/>
    <p:sldId id="344" r:id="rId13"/>
    <p:sldId id="345" r:id="rId14"/>
    <p:sldId id="346" r:id="rId15"/>
    <p:sldId id="347" r:id="rId16"/>
    <p:sldId id="34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2200" b="0" i="0" u="none" strike="noStrike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C-403B-8AEF-370D781853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C-403B-8AEF-370D781853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CC-403B-8AEF-370D781853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77573487"/>
        <c:axId val="880051679"/>
      </c:lineChart>
      <c:catAx>
        <c:axId val="127757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0051679"/>
        <c:crosses val="autoZero"/>
        <c:auto val="1"/>
        <c:lblAlgn val="ctr"/>
        <c:lblOffset val="100"/>
        <c:noMultiLvlLbl val="0"/>
      </c:catAx>
      <c:valAx>
        <c:axId val="88005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7757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endParaRPr lang="es-ES" sz="1600" noProof="0" dirty="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endParaRPr lang="es-ES" sz="1600" noProof="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ipsum</a:t>
          </a:r>
          <a:r>
            <a:rPr lang="es-ES" sz="1600" noProof="0" dirty="0">
              <a:solidFill>
                <a:schemeClr val="tx1"/>
              </a:solidFill>
            </a:rPr>
            <a:t> </a:t>
          </a:r>
          <a:r>
            <a:rPr lang="es-ES" sz="1600" noProof="0" dirty="0" err="1">
              <a:solidFill>
                <a:schemeClr val="tx1"/>
              </a:solidFill>
            </a:rPr>
            <a:t>lorem</a:t>
          </a:r>
          <a:endParaRPr lang="es-ES" sz="1600" noProof="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 rtlCol="0"/>
        <a:lstStyle/>
        <a:p>
          <a:pPr algn="ctr" rtl="0"/>
          <a:endParaRPr lang="es-ES" sz="1600" noProof="0" dirty="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49299C9-846E-4827-813A-349CCCE20782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5D70EFF5-8B31-4A1F-AE44-51E4CF0013EB}">
      <dgm:prSet phldrT="[Text]" custT="1"/>
      <dgm:spPr/>
      <dgm:t>
        <a:bodyPr lIns="0" tIns="432000" rIns="0" rtlCol="0" anchor="t" anchorCtr="0"/>
        <a:lstStyle/>
        <a:p>
          <a:pPr marL="17463" indent="0" rtl="0">
            <a:buNone/>
            <a:tabLst/>
          </a:pPr>
          <a:r>
            <a:rPr lang="es-ES" sz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r>
            <a:rPr lang="es-ES" sz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endParaRPr lang="es-ES" sz="12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4A6BB192-9983-4F48-BBC5-6E384EED7EC5}">
      <dgm:prSet phldrT="[Text]" custT="1"/>
      <dgm:spPr/>
      <dgm:t>
        <a:bodyPr lIns="0" tIns="432000" rIns="182880" rtlCol="0" anchor="t" anchorCtr="0"/>
        <a:lstStyle/>
        <a:p>
          <a:pPr marL="17463" indent="0" rtl="0">
            <a:buNone/>
            <a:tabLst/>
          </a:pPr>
          <a:r>
            <a:rPr lang="es-ES" sz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r>
            <a:rPr lang="es-ES" sz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endParaRPr lang="es-ES" sz="12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2CCB050-072A-41BF-BE1B-388CF53E5629}">
      <dgm:prSet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E838AE2-4659-4603-ABC8-58DF4222C0D4}">
      <dgm:prSet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4A40292-9119-41B2-B968-7B651F20675D}">
      <dgm:prSet custT="1"/>
      <dgm:spPr/>
      <dgm:t>
        <a:bodyPr lIns="0" tIns="432000" rIns="18288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C8E903CE-0CFD-4D68-A857-80E14557005E}">
      <dgm:prSet custT="1"/>
      <dgm:spPr/>
      <dgm:t>
        <a:bodyPr lIns="0" tIns="432000" rIns="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5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5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5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5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4" presStyleCnt="5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LinkedIn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cap="none" noProof="0" dirty="0">
              <a:latin typeface="+mj-lt"/>
              <a:ea typeface="+mn-ea"/>
              <a:cs typeface="+mn-cs"/>
            </a:rPr>
            <a:t>ELVIRACANO</a:t>
          </a:r>
          <a:endParaRPr lang="es-ES" sz="1600" noProof="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Twitter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@</a:t>
          </a:r>
          <a:r>
            <a:rPr lang="es-ES" sz="1600" cap="none" noProof="0" dirty="0">
              <a:latin typeface="+mj-lt"/>
              <a:ea typeface="+mn-ea"/>
              <a:cs typeface="+mn-cs"/>
            </a:rPr>
            <a:t>ECANO</a:t>
          </a:r>
          <a:endParaRPr lang="es-ES" sz="1600" noProof="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Correo electrónico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ELVIRA@contoso.com</a:t>
          </a: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Teléfono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231-555-0188</a:t>
          </a: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120071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160329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BDC8DB12-5AB2-AD47-84CD-925932D590A0}" type="presOf" srcId="{BC68B812-A325-41D8-A08E-C2392666DF66}" destId="{9E96DB26-9770-4D6D-9455-A20B7E0EBF8C}" srcOrd="0" destOrd="0" presId="urn:microsoft.com/office/officeart/2018/5/layout/IconCircleLabelList#1"/>
    <dgm:cxn modelId="{5069DB61-6041-FD49-8EA7-4EE326F6CE45}" type="presOf" srcId="{65B3944D-D926-4D0F-A305-F5740000747A}" destId="{9053032A-E668-4011-8EE5-5E356FF2FB6B}" srcOrd="0" destOrd="0" presId="urn:microsoft.com/office/officeart/2018/5/layout/IconCircleLabelList#1"/>
    <dgm:cxn modelId="{027F8C62-5A2E-6F49-9A0F-AA107A238F8A}" type="presOf" srcId="{D7951F77-4E36-4893-91C6-3151A6D51694}" destId="{F899A4D3-2C9C-4287-A235-DE3E047E7C22}" srcOrd="0" destOrd="0" presId="urn:microsoft.com/office/officeart/2018/5/layout/IconCircleLabelList#1"/>
    <dgm:cxn modelId="{11AC1149-7888-014D-BECD-51B658FC0001}" type="presOf" srcId="{7D1766B6-66CF-40CE-9693-BD20AFFFA3C9}" destId="{7DA92A6E-F038-46D1-A456-33051C764A8B}" srcOrd="0" destOrd="0" presId="urn:microsoft.com/office/officeart/2018/5/layout/IconCircleLabelList#1"/>
    <dgm:cxn modelId="{23396E6D-45CC-874B-BBBF-87BB54F113EA}" type="presOf" srcId="{223932EA-8A4D-4270-95C3-913761557237}" destId="{1A37C356-0854-4A55-859A-10DB397A3024}" srcOrd="0" destOrd="0" presId="urn:microsoft.com/office/officeart/2018/5/layout/IconCircleLabelList#1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#1"/>
    <dgm:cxn modelId="{D63DFB80-8204-8640-A5BC-0C593F3C9E17}" type="presParOf" srcId="{0094CD39-7002-4B5E-877D-02B6B0E6C685}" destId="{C9BCC0A7-4EA9-444D-A661-6CD0349FA8B7}" srcOrd="0" destOrd="0" presId="urn:microsoft.com/office/officeart/2018/5/layout/IconCircleLabelList#1"/>
    <dgm:cxn modelId="{28F4603F-92A0-EC42-A00D-352034CB19C4}" type="presParOf" srcId="{0094CD39-7002-4B5E-877D-02B6B0E6C685}" destId="{9F9A0A13-80DE-4152-AD0B-F1B57BDDE11D}" srcOrd="1" destOrd="0" presId="urn:microsoft.com/office/officeart/2018/5/layout/IconCircleLabelList#1"/>
    <dgm:cxn modelId="{0E9C7FA3-9BCD-674B-B402-FFDC2F2B53A9}" type="presParOf" srcId="{0094CD39-7002-4B5E-877D-02B6B0E6C685}" destId="{A480AFC6-EE27-4614-AC1B-B7796E444EDF}" srcOrd="2" destOrd="0" presId="urn:microsoft.com/office/officeart/2018/5/layout/IconCircleLabelList#1"/>
    <dgm:cxn modelId="{61154DFD-5AAC-6143-A8B2-3E4FF629AFFD}" type="presParOf" srcId="{0094CD39-7002-4B5E-877D-02B6B0E6C685}" destId="{9053032A-E668-4011-8EE5-5E356FF2FB6B}" srcOrd="3" destOrd="0" presId="urn:microsoft.com/office/officeart/2018/5/layout/IconCircleLabelList#1"/>
    <dgm:cxn modelId="{EBBD2DB7-987F-0E4D-A853-0372CEEF6EC8}" type="presParOf" srcId="{F899A4D3-2C9C-4287-A235-DE3E047E7C22}" destId="{BC6E504E-B169-4B61-85D7-51520F2B9743}" srcOrd="1" destOrd="0" presId="urn:microsoft.com/office/officeart/2018/5/layout/IconCircleLabelList#1"/>
    <dgm:cxn modelId="{926E0CE0-9690-BC44-9D38-FB25406D6A43}" type="presParOf" srcId="{F899A4D3-2C9C-4287-A235-DE3E047E7C22}" destId="{14D15476-F474-46D7-B177-F8E40796FE35}" srcOrd="2" destOrd="0" presId="urn:microsoft.com/office/officeart/2018/5/layout/IconCircleLabelList#1"/>
    <dgm:cxn modelId="{89C15D4D-E00E-1649-86CE-A8595175A245}" type="presParOf" srcId="{14D15476-F474-46D7-B177-F8E40796FE35}" destId="{1FC3D828-343B-42C4-A35E-FB3CAA3FB1B3}" srcOrd="0" destOrd="0" presId="urn:microsoft.com/office/officeart/2018/5/layout/IconCircleLabelList#1"/>
    <dgm:cxn modelId="{2F172121-2A9C-8149-9738-8733E9AF2DEE}" type="presParOf" srcId="{14D15476-F474-46D7-B177-F8E40796FE35}" destId="{902713CB-D896-458F-B8DA-F1C1FC1C9B5E}" srcOrd="1" destOrd="0" presId="urn:microsoft.com/office/officeart/2018/5/layout/IconCircleLabelList#1"/>
    <dgm:cxn modelId="{B8753A05-1AA5-2242-A86E-4C885D576E40}" type="presParOf" srcId="{14D15476-F474-46D7-B177-F8E40796FE35}" destId="{0C624B3C-0EA4-4983-B87C-0B5532036A83}" srcOrd="2" destOrd="0" presId="urn:microsoft.com/office/officeart/2018/5/layout/IconCircleLabelList#1"/>
    <dgm:cxn modelId="{DA63C3DD-37CA-AA48-80D9-897D0EC4F8D1}" type="presParOf" srcId="{14D15476-F474-46D7-B177-F8E40796FE35}" destId="{1A37C356-0854-4A55-859A-10DB397A3024}" srcOrd="3" destOrd="0" presId="urn:microsoft.com/office/officeart/2018/5/layout/IconCircleLabelList#1"/>
    <dgm:cxn modelId="{0DDF2DDA-612B-084C-A66E-A6FA6C68F536}" type="presParOf" srcId="{F899A4D3-2C9C-4287-A235-DE3E047E7C22}" destId="{13F17AF8-950C-456F-AC54-760BBE52F290}" srcOrd="3" destOrd="0" presId="urn:microsoft.com/office/officeart/2018/5/layout/IconCircleLabelList#1"/>
    <dgm:cxn modelId="{DF06FE87-7390-924D-BE10-631C1BD28152}" type="presParOf" srcId="{F899A4D3-2C9C-4287-A235-DE3E047E7C22}" destId="{EA4BD492-063C-4B67-B2F7-C08CB328337E}" srcOrd="4" destOrd="0" presId="urn:microsoft.com/office/officeart/2018/5/layout/IconCircleLabelList#1"/>
    <dgm:cxn modelId="{AB1F3E90-4689-0F4D-80B8-0694A84B1E80}" type="presParOf" srcId="{EA4BD492-063C-4B67-B2F7-C08CB328337E}" destId="{AA942612-CA7A-414A-8A41-5AF47E8BF18D}" srcOrd="0" destOrd="0" presId="urn:microsoft.com/office/officeart/2018/5/layout/IconCircleLabelList#1"/>
    <dgm:cxn modelId="{51230EBC-5F2E-8C4A-87F4-6C71F2AFE095}" type="presParOf" srcId="{EA4BD492-063C-4B67-B2F7-C08CB328337E}" destId="{501CE67F-3782-42E8-B14B-7322FA3A6AF9}" srcOrd="1" destOrd="0" presId="urn:microsoft.com/office/officeart/2018/5/layout/IconCircleLabelList#1"/>
    <dgm:cxn modelId="{34AA554A-0C79-B840-AD57-C6BC6E00BF8B}" type="presParOf" srcId="{EA4BD492-063C-4B67-B2F7-C08CB328337E}" destId="{4DD1F19D-F3F5-4EAE-8108-BE4892B97AFD}" srcOrd="2" destOrd="0" presId="urn:microsoft.com/office/officeart/2018/5/layout/IconCircleLabelList#1"/>
    <dgm:cxn modelId="{BF33A1E9-A3ED-9647-B0B0-D5D9C87E6E3D}" type="presParOf" srcId="{EA4BD492-063C-4B67-B2F7-C08CB328337E}" destId="{9E96DB26-9770-4D6D-9455-A20B7E0EBF8C}" srcOrd="3" destOrd="0" presId="urn:microsoft.com/office/officeart/2018/5/layout/IconCircleLabelList#1"/>
    <dgm:cxn modelId="{859D5017-7230-FB4E-94AD-047D1335E5BD}" type="presParOf" srcId="{F899A4D3-2C9C-4287-A235-DE3E047E7C22}" destId="{26C2295D-42E0-41C5-8B47-C82164646E5C}" srcOrd="5" destOrd="0" presId="urn:microsoft.com/office/officeart/2018/5/layout/IconCircleLabelList#1"/>
    <dgm:cxn modelId="{AF12D39B-DD68-5A4B-87E0-714C70F4D7C4}" type="presParOf" srcId="{F899A4D3-2C9C-4287-A235-DE3E047E7C22}" destId="{B35AC086-3D53-473A-9AC9-09E397585F82}" srcOrd="6" destOrd="0" presId="urn:microsoft.com/office/officeart/2018/5/layout/IconCircleLabelList#1"/>
    <dgm:cxn modelId="{E5EE2F91-9E9C-1B45-AA06-EEC3B7942487}" type="presParOf" srcId="{B35AC086-3D53-473A-9AC9-09E397585F82}" destId="{AB9CFA30-80BB-4CBE-9CD8-BDB5E9753036}" srcOrd="0" destOrd="0" presId="urn:microsoft.com/office/officeart/2018/5/layout/IconCircleLabelList#1"/>
    <dgm:cxn modelId="{2409393D-61F0-2148-90EA-2B7F6A0F538D}" type="presParOf" srcId="{B35AC086-3D53-473A-9AC9-09E397585F82}" destId="{3B505E4C-CA1F-4180-AD3B-9413D55B103E}" srcOrd="1" destOrd="0" presId="urn:microsoft.com/office/officeart/2018/5/layout/IconCircleLabelList#1"/>
    <dgm:cxn modelId="{91A098FF-0967-A249-9E35-C3C079104C7F}" type="presParOf" srcId="{B35AC086-3D53-473A-9AC9-09E397585F82}" destId="{2A52F42F-EEA0-44B3-B748-B3BEB14B1E36}" srcOrd="2" destOrd="0" presId="urn:microsoft.com/office/officeart/2018/5/layout/IconCircleLabelList#1"/>
    <dgm:cxn modelId="{9C84FE3F-12E3-2D4D-B7D2-C18633251A01}" type="presParOf" srcId="{B35AC086-3D53-473A-9AC9-09E397585F82}" destId="{7DA92A6E-F038-46D1-A456-33051C764A8B}" srcOrd="3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endParaRPr lang="es-ES" sz="1600" kern="1200" noProof="0" dirty="0">
            <a:solidFill>
              <a:schemeClr val="tx1"/>
            </a:solidFill>
          </a:endParaRP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 noProof="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endParaRPr lang="es-ES" sz="1600" kern="1200" noProof="0" dirty="0">
            <a:solidFill>
              <a:schemeClr val="tx1"/>
            </a:solidFill>
          </a:endParaRP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 noProof="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ipsum</a:t>
          </a:r>
          <a:r>
            <a:rPr lang="es-ES" sz="1600" kern="1200" noProof="0" dirty="0">
              <a:solidFill>
                <a:schemeClr val="tx1"/>
              </a:solidFill>
            </a:rPr>
            <a:t> </a:t>
          </a:r>
          <a:r>
            <a:rPr lang="es-ES" sz="1600" kern="1200" noProof="0" dirty="0" err="1">
              <a:solidFill>
                <a:schemeClr val="tx1"/>
              </a:solidFill>
            </a:rPr>
            <a:t>lorem</a:t>
          </a:r>
          <a:endParaRPr lang="es-ES" sz="1600" kern="1200" noProof="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3486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3486" y="1786588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7057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endParaRPr lang="es-ES" sz="1200" kern="1200" noProof="0" dirty="0"/>
        </a:p>
      </dsp:txBody>
      <dsp:txXfrm>
        <a:off x="1970571" y="1786588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37657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endParaRPr lang="es-ES" sz="1200" kern="1200" noProof="0" dirty="0"/>
        </a:p>
      </dsp:txBody>
      <dsp:txXfrm>
        <a:off x="3937657" y="1786588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04</a:t>
          </a: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5904742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5904742" y="1786588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05</a:t>
          </a: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871828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7871828" y="1786588"/>
        <a:ext cx="1746468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64738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998738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233099" y="2229144"/>
          <a:ext cx="216127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LinkedIn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cap="none" noProof="0" dirty="0">
              <a:latin typeface="+mj-lt"/>
              <a:ea typeface="+mn-ea"/>
              <a:cs typeface="+mn-cs"/>
            </a:rPr>
            <a:t>ELVIRACANO</a:t>
          </a:r>
          <a:endParaRPr lang="es-ES" sz="1600" kern="1200" noProof="0" dirty="0">
            <a:latin typeface="+mj-lt"/>
            <a:ea typeface="+mn-ea"/>
            <a:cs typeface="+mn-cs"/>
          </a:endParaRPr>
        </a:p>
      </dsp:txBody>
      <dsp:txXfrm>
        <a:off x="233099" y="2229144"/>
        <a:ext cx="2161278" cy="742500"/>
      </dsp:txXfrm>
    </dsp:sp>
    <dsp:sp modelId="{1FC3D828-343B-42C4-A35E-FB3CAA3FB1B3}">
      <dsp:nvSpPr>
        <dsp:cNvPr id="0" name=""/>
        <dsp:cNvSpPr/>
      </dsp:nvSpPr>
      <dsp:spPr>
        <a:xfrm>
          <a:off x="3060377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3294377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2709377" y="222914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Twitter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@</a:t>
          </a:r>
          <a:r>
            <a:rPr lang="es-ES" sz="1600" kern="1200" cap="none" noProof="0" dirty="0">
              <a:latin typeface="+mj-lt"/>
              <a:ea typeface="+mn-ea"/>
              <a:cs typeface="+mn-cs"/>
            </a:rPr>
            <a:t>ECANO</a:t>
          </a:r>
          <a:endParaRPr lang="es-ES" sz="1600" kern="1200" noProof="0" dirty="0">
            <a:latin typeface="+mj-lt"/>
            <a:ea typeface="+mn-ea"/>
            <a:cs typeface="+mn-cs"/>
          </a:endParaRPr>
        </a:p>
      </dsp:txBody>
      <dsp:txXfrm>
        <a:off x="2709377" y="2229144"/>
        <a:ext cx="1800000" cy="742500"/>
      </dsp:txXfrm>
    </dsp:sp>
    <dsp:sp modelId="{AA942612-CA7A-414A-8A41-5AF47E8BF18D}">
      <dsp:nvSpPr>
        <dsp:cNvPr id="0" name=""/>
        <dsp:cNvSpPr/>
      </dsp:nvSpPr>
      <dsp:spPr>
        <a:xfrm>
          <a:off x="5718339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5952339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4824377" y="2229144"/>
          <a:ext cx="288592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Correo electrónico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ELVIRA@contoso.com</a:t>
          </a:r>
        </a:p>
      </dsp:txBody>
      <dsp:txXfrm>
        <a:off x="4824377" y="2229144"/>
        <a:ext cx="2885922" cy="742500"/>
      </dsp:txXfrm>
    </dsp:sp>
    <dsp:sp modelId="{AB9CFA30-80BB-4CBE-9CD8-BDB5E9753036}">
      <dsp:nvSpPr>
        <dsp:cNvPr id="0" name=""/>
        <dsp:cNvSpPr/>
      </dsp:nvSpPr>
      <dsp:spPr>
        <a:xfrm>
          <a:off x="8376300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8610300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8025300" y="222914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Teléfono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231-555-0188</a:t>
          </a:r>
        </a:p>
      </dsp:txBody>
      <dsp:txXfrm>
        <a:off x="8025300" y="2229144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Icono de la lista de etiquetas de círculo"/>
  <dgm:desc val="Muestra fragmentos de información no secuenciales o agrupados, con elementos visuales relacionados. Funciona mejor con iconos o imágenes pequeños y pies de foto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01/07/2021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01/07/2021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70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44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5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79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20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1729F-AC31-4A36-B94F-2520F92C504B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D09B1-D1FE-44C6-B2AD-56B70A664F1B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262E77B-D1FC-47AA-8F8F-0A9F0836943E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7E91E-1B4C-480A-B049-E2874D185C90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A4875-EF96-4250-B383-B830E9C25369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posición de imagen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5BFFB-0D27-4FB3-9BE6-28BFCCF8A885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32374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Trabajo de fin de grado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85750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Aplicación web de gestión inmobiliaria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3B7252FE-EEDD-4B8E-A0DB-698FB19C9306}"/>
              </a:ext>
            </a:extLst>
          </p:cNvPr>
          <p:cNvSpPr txBox="1">
            <a:spLocks/>
          </p:cNvSpPr>
          <p:nvPr/>
        </p:nvSpPr>
        <p:spPr>
          <a:xfrm>
            <a:off x="1097280" y="5610727"/>
            <a:ext cx="4206800" cy="48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/>
              <a:t>Autor: </a:t>
            </a:r>
            <a:r>
              <a:rPr lang="es-ES" sz="1400" dirty="0"/>
              <a:t>Carlos Gómez colmenero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A299A449-0C65-4892-82EC-B5BCB4CE1C0C}"/>
              </a:ext>
            </a:extLst>
          </p:cNvPr>
          <p:cNvSpPr txBox="1">
            <a:spLocks/>
          </p:cNvSpPr>
          <p:nvPr/>
        </p:nvSpPr>
        <p:spPr>
          <a:xfrm>
            <a:off x="6654149" y="5610727"/>
            <a:ext cx="4440571" cy="48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/>
              <a:t>Director: </a:t>
            </a:r>
            <a:r>
              <a:rPr lang="es-ES" sz="1400" dirty="0"/>
              <a:t>miguel Sánchez </a:t>
            </a:r>
            <a:r>
              <a:rPr lang="es-ES" sz="1400" dirty="0" err="1"/>
              <a:t>santillán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6" descr="Diagrama de proceso de SmartArt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7614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Plan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El título 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chemeClr val="tx1"/>
                </a:solidFill>
              </a:rPr>
              <a:t>Lorem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ipsum</a:t>
            </a:r>
            <a:r>
              <a:rPr lang="es-ES" dirty="0">
                <a:solidFill>
                  <a:schemeClr val="tx1"/>
                </a:solidFill>
              </a:rPr>
              <a:t> dolor </a:t>
            </a:r>
            <a:r>
              <a:rPr lang="es-ES" dirty="0" err="1">
                <a:solidFill>
                  <a:schemeClr val="tx1"/>
                </a:solidFill>
              </a:rPr>
              <a:t>sit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amet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consectetur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adipiscing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elit</a:t>
            </a:r>
            <a:r>
              <a:rPr lang="es-ES" dirty="0">
                <a:solidFill>
                  <a:schemeClr val="tx1"/>
                </a:solidFill>
              </a:rPr>
              <a:t>, sed do </a:t>
            </a:r>
            <a:r>
              <a:rPr lang="es-ES" dirty="0" err="1">
                <a:solidFill>
                  <a:schemeClr val="tx1"/>
                </a:solidFill>
              </a:rPr>
              <a:t>eiusmod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tempor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incididunt</a:t>
            </a:r>
            <a:r>
              <a:rPr lang="es-ES" dirty="0">
                <a:solidFill>
                  <a:schemeClr val="tx1"/>
                </a:solidFill>
              </a:rPr>
              <a:t> ut labore et </a:t>
            </a:r>
            <a:r>
              <a:rPr lang="es-ES" dirty="0" err="1">
                <a:solidFill>
                  <a:schemeClr val="tx1"/>
                </a:solidFill>
              </a:rPr>
              <a:t>dolore</a:t>
            </a:r>
            <a:r>
              <a:rPr lang="es-ES" dirty="0">
                <a:solidFill>
                  <a:schemeClr val="tx1"/>
                </a:solidFill>
              </a:rPr>
              <a:t> magna </a:t>
            </a:r>
            <a:r>
              <a:rPr lang="es-ES" dirty="0" err="1">
                <a:solidFill>
                  <a:schemeClr val="tx1"/>
                </a:solidFill>
              </a:rPr>
              <a:t>aliqua</a:t>
            </a:r>
            <a:r>
              <a:rPr lang="es-ES" dirty="0">
                <a:solidFill>
                  <a:schemeClr val="tx1"/>
                </a:solidFill>
              </a:rPr>
              <a:t>. Ut </a:t>
            </a:r>
            <a:r>
              <a:rPr lang="es-ES" dirty="0" err="1">
                <a:solidFill>
                  <a:schemeClr val="tx1"/>
                </a:solidFill>
              </a:rPr>
              <a:t>enim</a:t>
            </a:r>
            <a:r>
              <a:rPr lang="es-ES" dirty="0">
                <a:solidFill>
                  <a:schemeClr val="tx1"/>
                </a:solidFill>
              </a:rPr>
              <a:t> ad </a:t>
            </a:r>
            <a:r>
              <a:rPr lang="es-ES" dirty="0" err="1">
                <a:solidFill>
                  <a:schemeClr val="tx1"/>
                </a:solidFill>
              </a:rPr>
              <a:t>minim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veniam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quis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nostrud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exercitation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ullamco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laboris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nisi</a:t>
            </a:r>
            <a:r>
              <a:rPr lang="es-ES" dirty="0">
                <a:solidFill>
                  <a:schemeClr val="tx1"/>
                </a:solidFill>
              </a:rPr>
              <a:t> ut </a:t>
            </a:r>
            <a:r>
              <a:rPr lang="es-ES" dirty="0" err="1">
                <a:solidFill>
                  <a:schemeClr val="tx1"/>
                </a:solidFill>
              </a:rPr>
              <a:t>aliquip</a:t>
            </a:r>
            <a:r>
              <a:rPr lang="es-ES" dirty="0">
                <a:solidFill>
                  <a:schemeClr val="tx1"/>
                </a:solidFill>
              </a:rPr>
              <a:t> ex </a:t>
            </a:r>
            <a:r>
              <a:rPr lang="es-ES" dirty="0" err="1">
                <a:solidFill>
                  <a:schemeClr val="tx1"/>
                </a:solidFill>
              </a:rPr>
              <a:t>ea</a:t>
            </a:r>
            <a:r>
              <a:rPr lang="es-ES" dirty="0">
                <a:solidFill>
                  <a:schemeClr val="tx1"/>
                </a:solidFill>
              </a:rPr>
              <a:t> commodo </a:t>
            </a:r>
            <a:r>
              <a:rPr lang="es-ES" dirty="0" err="1">
                <a:solidFill>
                  <a:schemeClr val="tx1"/>
                </a:solidFill>
              </a:rPr>
              <a:t>consequat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El título va aquí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chemeClr val="tx1"/>
                </a:solidFill>
              </a:rPr>
              <a:t>Lorem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ipsum</a:t>
            </a:r>
            <a:r>
              <a:rPr lang="es-ES" dirty="0">
                <a:solidFill>
                  <a:schemeClr val="tx1"/>
                </a:solidFill>
              </a:rPr>
              <a:t> dolor </a:t>
            </a:r>
            <a:r>
              <a:rPr lang="es-ES" dirty="0" err="1">
                <a:solidFill>
                  <a:schemeClr val="tx1"/>
                </a:solidFill>
              </a:rPr>
              <a:t>sit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amet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consectetur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adipiscing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elit</a:t>
            </a:r>
            <a:r>
              <a:rPr lang="es-ES" dirty="0">
                <a:solidFill>
                  <a:schemeClr val="tx1"/>
                </a:solidFill>
              </a:rPr>
              <a:t>, sed do </a:t>
            </a:r>
            <a:r>
              <a:rPr lang="es-ES" dirty="0" err="1">
                <a:solidFill>
                  <a:schemeClr val="tx1"/>
                </a:solidFill>
              </a:rPr>
              <a:t>eiusmod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tempor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incididunt</a:t>
            </a:r>
            <a:r>
              <a:rPr lang="es-ES" dirty="0">
                <a:solidFill>
                  <a:schemeClr val="tx1"/>
                </a:solidFill>
              </a:rPr>
              <a:t> ut labore et </a:t>
            </a:r>
            <a:r>
              <a:rPr lang="es-ES" dirty="0" err="1">
                <a:solidFill>
                  <a:schemeClr val="tx1"/>
                </a:solidFill>
              </a:rPr>
              <a:t>dolore</a:t>
            </a:r>
            <a:r>
              <a:rPr lang="es-ES" dirty="0">
                <a:solidFill>
                  <a:schemeClr val="tx1"/>
                </a:solidFill>
              </a:rPr>
              <a:t> magna </a:t>
            </a:r>
            <a:r>
              <a:rPr lang="es-ES" dirty="0" err="1">
                <a:solidFill>
                  <a:schemeClr val="tx1"/>
                </a:solidFill>
              </a:rPr>
              <a:t>aliqua</a:t>
            </a:r>
            <a:r>
              <a:rPr lang="es-ES" dirty="0">
                <a:solidFill>
                  <a:schemeClr val="tx1"/>
                </a:solidFill>
              </a:rPr>
              <a:t>. Ut </a:t>
            </a:r>
            <a:r>
              <a:rPr lang="es-ES" dirty="0" err="1">
                <a:solidFill>
                  <a:schemeClr val="tx1"/>
                </a:solidFill>
              </a:rPr>
              <a:t>enim</a:t>
            </a:r>
            <a:r>
              <a:rPr lang="es-ES" dirty="0">
                <a:solidFill>
                  <a:schemeClr val="tx1"/>
                </a:solidFill>
              </a:rPr>
              <a:t> ad </a:t>
            </a:r>
            <a:r>
              <a:rPr lang="es-ES" dirty="0" err="1">
                <a:solidFill>
                  <a:schemeClr val="tx1"/>
                </a:solidFill>
              </a:rPr>
              <a:t>minim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veniam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quis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nostrud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exercitation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ullamco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laboris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nisi</a:t>
            </a:r>
            <a:r>
              <a:rPr lang="es-ES" dirty="0">
                <a:solidFill>
                  <a:schemeClr val="tx1"/>
                </a:solidFill>
              </a:rPr>
              <a:t> ut </a:t>
            </a:r>
            <a:r>
              <a:rPr lang="es-ES" dirty="0" err="1">
                <a:solidFill>
                  <a:schemeClr val="tx1"/>
                </a:solidFill>
              </a:rPr>
              <a:t>aliquip</a:t>
            </a:r>
            <a:r>
              <a:rPr lang="es-ES" dirty="0">
                <a:solidFill>
                  <a:schemeClr val="tx1"/>
                </a:solidFill>
              </a:rPr>
              <a:t> ex </a:t>
            </a:r>
            <a:r>
              <a:rPr lang="es-ES" dirty="0" err="1">
                <a:solidFill>
                  <a:schemeClr val="tx1"/>
                </a:solidFill>
              </a:rPr>
              <a:t>ea</a:t>
            </a:r>
            <a:r>
              <a:rPr lang="es-ES" dirty="0">
                <a:solidFill>
                  <a:schemeClr val="tx1"/>
                </a:solidFill>
              </a:rPr>
              <a:t> commodo </a:t>
            </a:r>
            <a:r>
              <a:rPr lang="es-ES" dirty="0" err="1">
                <a:solidFill>
                  <a:schemeClr val="tx1"/>
                </a:solidFill>
              </a:rPr>
              <a:t>consequat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COMPARACIÓN COMPETITIVA</a:t>
            </a:r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Un primer plano de una lente de cámara de vídeo">
            <a:extLst>
              <a:ext uri="{FF2B5EF4-FFF2-40B4-BE49-F238E27FC236}">
                <a16:creationId xmlns:a16="http://schemas.microsoft.com/office/drawing/2014/main" id="{8CF182DB-5145-EB40-81CD-BF5F590D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" y="2108200"/>
            <a:ext cx="9914431" cy="37607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de vídeo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Nuestra propuesta</a:t>
            </a:r>
          </a:p>
        </p:txBody>
      </p:sp>
      <p:graphicFrame>
        <p:nvGraphicFramePr>
          <p:cNvPr id="18" name="Tabla 4">
            <a:extLst>
              <a:ext uri="{FF2B5EF4-FFF2-40B4-BE49-F238E27FC236}">
                <a16:creationId xmlns:a16="http://schemas.microsoft.com/office/drawing/2014/main" id="{AFB77571-0BCA-7C4F-AB7C-ACECE7143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475256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 rtl="0"/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PASOS SIGUIENTES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Primero</a:t>
            </a:r>
          </a:p>
          <a:p>
            <a:pPr rtl="0"/>
            <a:r>
              <a:rPr lang="es-ES" dirty="0"/>
              <a:t>Segundo</a:t>
            </a:r>
          </a:p>
          <a:p>
            <a:pPr rtl="0"/>
            <a:r>
              <a:rPr lang="es-ES" dirty="0"/>
              <a:t>Tercero</a:t>
            </a:r>
          </a:p>
        </p:txBody>
      </p:sp>
      <p:pic>
        <p:nvPicPr>
          <p:cNvPr id="26" name="Marcador de contenido 19" descr="Una mujer sentada en una mesa frente a un ordenador que trabaja hasta tarde en la noche">
            <a:extLst>
              <a:ext uri="{FF2B5EF4-FFF2-40B4-BE49-F238E27FC236}">
                <a16:creationId xmlns:a16="http://schemas.microsoft.com/office/drawing/2014/main" id="{16B11D6C-8BFF-1A47-AD21-B0E21DE6AF2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42027"/>
            <a:ext cx="4589462" cy="5544764"/>
          </a:xfr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¿PREGUNTAS?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El subtítulo va aquí</a:t>
            </a:r>
          </a:p>
        </p:txBody>
      </p:sp>
      <p:pic>
        <p:nvPicPr>
          <p:cNvPr id="25" name="Marcador de posición de imagen 24" descr="Grupo de personas en una reunión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Póngase en contacto con nosotros</a:t>
            </a:r>
          </a:p>
        </p:txBody>
      </p:sp>
      <p:graphicFrame>
        <p:nvGraphicFramePr>
          <p:cNvPr id="4" name="Marcador de contenido 2" descr="Gráfico SmartArt para la información de contacto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01550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400" dirty="0"/>
              <a:t>Introducción</a:t>
            </a:r>
          </a:p>
          <a:p>
            <a:pPr rtl="0"/>
            <a:r>
              <a:rPr lang="es-ES" sz="2400" dirty="0"/>
              <a:t>Objetivos</a:t>
            </a:r>
          </a:p>
          <a:p>
            <a:pPr rtl="0"/>
            <a:r>
              <a:rPr lang="es-ES" sz="2400" dirty="0"/>
              <a:t>Tecnologías y herramientas</a:t>
            </a:r>
          </a:p>
          <a:p>
            <a:pPr rtl="0"/>
            <a:r>
              <a:rPr lang="es-ES" sz="2400" dirty="0"/>
              <a:t>Arquitectura del sistema</a:t>
            </a:r>
          </a:p>
          <a:p>
            <a:r>
              <a:rPr lang="es-ES" sz="2400"/>
              <a:t>Pruebas</a:t>
            </a:r>
            <a:endParaRPr lang="es-ES" sz="2400" dirty="0"/>
          </a:p>
          <a:p>
            <a:pPr rtl="0"/>
            <a:r>
              <a:rPr lang="es-ES" sz="2400" dirty="0"/>
              <a:t>Demostración práctica</a:t>
            </a:r>
          </a:p>
          <a:p>
            <a:pPr rtl="0"/>
            <a:r>
              <a:rPr lang="es-ES" sz="2400" dirty="0"/>
              <a:t>Presupuesto</a:t>
            </a:r>
          </a:p>
          <a:p>
            <a:pPr rtl="0"/>
            <a:r>
              <a:rPr lang="es-ES" sz="2400" dirty="0"/>
              <a:t>Ampliaciones</a:t>
            </a:r>
          </a:p>
          <a:p>
            <a:pPr rtl="0"/>
            <a:r>
              <a:rPr lang="es-ES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Ut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exercitation</a:t>
            </a:r>
            <a:r>
              <a:rPr lang="es-ES" dirty="0"/>
              <a:t> </a:t>
            </a:r>
            <a:r>
              <a:rPr lang="es-ES" dirty="0" err="1"/>
              <a:t>ullamco</a:t>
            </a:r>
            <a:r>
              <a:rPr lang="es-ES" dirty="0"/>
              <a:t> </a:t>
            </a:r>
            <a:r>
              <a:rPr lang="es-ES" dirty="0" err="1"/>
              <a:t>laboris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</a:t>
            </a:r>
            <a:r>
              <a:rPr lang="es-ES" dirty="0" err="1"/>
              <a:t>irure</a:t>
            </a:r>
            <a:r>
              <a:rPr lang="es-ES" dirty="0"/>
              <a:t> dolor in </a:t>
            </a: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cillum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pariatur</a:t>
            </a:r>
            <a:r>
              <a:rPr lang="es-ES" dirty="0"/>
              <a:t>. </a:t>
            </a:r>
            <a:r>
              <a:rPr lang="es-ES" dirty="0" err="1"/>
              <a:t>Excepteur</a:t>
            </a:r>
            <a:r>
              <a:rPr lang="es-ES" dirty="0"/>
              <a:t> </a:t>
            </a:r>
            <a:r>
              <a:rPr lang="es-ES" dirty="0" err="1"/>
              <a:t>sint</a:t>
            </a:r>
            <a:r>
              <a:rPr lang="es-ES" dirty="0"/>
              <a:t> </a:t>
            </a:r>
            <a:r>
              <a:rPr lang="es-ES" dirty="0" err="1"/>
              <a:t>occaecat</a:t>
            </a:r>
            <a:r>
              <a:rPr lang="es-ES" dirty="0"/>
              <a:t> </a:t>
            </a:r>
            <a:r>
              <a:rPr lang="es-ES" dirty="0" err="1"/>
              <a:t>cupidatat</a:t>
            </a:r>
            <a:r>
              <a:rPr lang="es-ES" dirty="0"/>
              <a:t> non </a:t>
            </a:r>
            <a:r>
              <a:rPr lang="es-ES" dirty="0" err="1"/>
              <a:t>proident</a:t>
            </a:r>
            <a:r>
              <a:rPr lang="es-ES" dirty="0"/>
              <a:t>, </a:t>
            </a:r>
            <a:r>
              <a:rPr lang="es-ES" dirty="0" err="1"/>
              <a:t>sunt</a:t>
            </a:r>
            <a:r>
              <a:rPr lang="es-ES" dirty="0"/>
              <a:t> in culpa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officia</a:t>
            </a:r>
            <a:r>
              <a:rPr lang="es-ES" dirty="0"/>
              <a:t> </a:t>
            </a:r>
            <a:r>
              <a:rPr lang="es-ES" dirty="0" err="1"/>
              <a:t>deserunt</a:t>
            </a:r>
            <a:r>
              <a:rPr lang="es-ES" dirty="0"/>
              <a:t> </a:t>
            </a:r>
            <a:r>
              <a:rPr lang="es-ES" dirty="0" err="1"/>
              <a:t>mollit</a:t>
            </a:r>
            <a:r>
              <a:rPr lang="es-ES" dirty="0"/>
              <a:t> </a:t>
            </a:r>
            <a:r>
              <a:rPr lang="es-ES" dirty="0" err="1"/>
              <a:t>anim</a:t>
            </a:r>
            <a:r>
              <a:rPr lang="es-ES" dirty="0"/>
              <a:t> id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laborum</a:t>
            </a:r>
            <a:r>
              <a:rPr lang="es-ES" dirty="0"/>
              <a:t>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F941E5-9C06-4ED7-A980-26063607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91" y="2701556"/>
            <a:ext cx="4546524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340312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 rtl="0"/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cap="all" spc="150" noProof="0" dirty="0" err="1"/>
                        <a:t>Lorem</a:t>
                      </a:r>
                      <a:r>
                        <a:rPr lang="es-ES" sz="2400" cap="all" spc="150" noProof="0" dirty="0"/>
                        <a:t> </a:t>
                      </a:r>
                      <a:r>
                        <a:rPr lang="es-ES" sz="2400" cap="all" spc="150" noProof="0" dirty="0" err="1"/>
                        <a:t>ipsum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cap="none" spc="0" noProof="0" dirty="0" err="1"/>
                        <a:t>Lorem</a:t>
                      </a:r>
                      <a:r>
                        <a:rPr lang="es-ES" sz="2000" cap="none" spc="0" noProof="0" dirty="0"/>
                        <a:t> </a:t>
                      </a:r>
                      <a:r>
                        <a:rPr lang="es-ES" sz="2000" cap="none" spc="0" noProof="0" dirty="0" err="1"/>
                        <a:t>ipsum</a:t>
                      </a:r>
                      <a:endParaRPr lang="es-ES" sz="20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INFORMACIÓN GENERAL DEL SECTOR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NUESTRO EQUIPO</a:t>
            </a:r>
          </a:p>
        </p:txBody>
      </p:sp>
      <p:pic>
        <p:nvPicPr>
          <p:cNvPr id="40" name="Marcador de posición de imagen 39" descr="Hombre en camiseta amarilla con fondo azul bailando">
            <a:extLst>
              <a:ext uri="{FF2B5EF4-FFF2-40B4-BE49-F238E27FC236}">
                <a16:creationId xmlns:a16="http://schemas.microsoft.com/office/drawing/2014/main" id="{3C0B9D68-8F30-E84F-9E2F-573FAA18E1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186" y="1930861"/>
            <a:ext cx="2919413" cy="2919413"/>
          </a:xfr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Jorge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rtlCol="0"/>
          <a:lstStyle/>
          <a:p>
            <a:pPr rtl="0"/>
            <a:r>
              <a:rPr lang="es-ES" dirty="0"/>
              <a:t>Jorge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 rtlCol="0"/>
          <a:lstStyle/>
          <a:p>
            <a:pPr rtl="0"/>
            <a:r>
              <a:rPr lang="es-ES" dirty="0"/>
              <a:t>Lucía</a:t>
            </a:r>
          </a:p>
        </p:txBody>
      </p:sp>
      <p:pic>
        <p:nvPicPr>
          <p:cNvPr id="38" name="Marcador de posición de imagen 37" descr="Hombre en camiseta amarilla con fondo amarillo bailando">
            <a:extLst>
              <a:ext uri="{FF2B5EF4-FFF2-40B4-BE49-F238E27FC236}">
                <a16:creationId xmlns:a16="http://schemas.microsoft.com/office/drawing/2014/main" id="{9D46B1A3-C5DA-C34C-93E4-11360375C6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097279" y="1930861"/>
            <a:ext cx="2919413" cy="2919413"/>
          </a:xfrm>
        </p:spPr>
      </p:pic>
      <p:pic>
        <p:nvPicPr>
          <p:cNvPr id="36" name="Marcador de posición de imagen 32" descr="Mujer en un traje rojo en un fondo rojo sonriendo hacia un lado ">
            <a:extLst>
              <a:ext uri="{FF2B5EF4-FFF2-40B4-BE49-F238E27FC236}">
                <a16:creationId xmlns:a16="http://schemas.microsoft.com/office/drawing/2014/main" id="{D125A9C2-4641-3146-8396-D22F8ACF5A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2"/>
          <a:stretch/>
        </p:blipFill>
        <p:spPr>
          <a:xfrm>
            <a:off x="8221093" y="1930861"/>
            <a:ext cx="2919413" cy="2919413"/>
          </a:xfr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NUESTROS PRODUCTOS Y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endParaRPr lang="es-ES" dirty="0"/>
          </a:p>
        </p:txBody>
      </p:sp>
      <p:pic>
        <p:nvPicPr>
          <p:cNvPr id="7" name="Marcador de contenido 6" descr="Un primer plano de una persona con gafas mirando al ordenador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26533"/>
            <a:ext cx="4589462" cy="5604933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PRECIOS / PAQUETES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Ut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exercitation</a:t>
            </a:r>
            <a:r>
              <a:rPr lang="es-ES" dirty="0"/>
              <a:t> </a:t>
            </a:r>
            <a:r>
              <a:rPr lang="es-ES" dirty="0" err="1"/>
              <a:t>ullamco</a:t>
            </a:r>
            <a:r>
              <a:rPr lang="es-ES" dirty="0"/>
              <a:t> </a:t>
            </a:r>
            <a:r>
              <a:rPr lang="es-ES" dirty="0" err="1"/>
              <a:t>laboris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</a:t>
            </a:r>
            <a:r>
              <a:rPr lang="es-ES" dirty="0" err="1"/>
              <a:t>irure</a:t>
            </a:r>
            <a:r>
              <a:rPr lang="es-ES" dirty="0"/>
              <a:t> dolor in </a:t>
            </a: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cillum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pariatur</a:t>
            </a:r>
            <a:r>
              <a:rPr lang="es-ES" dirty="0"/>
              <a:t>. </a:t>
            </a:r>
            <a:r>
              <a:rPr lang="es-ES" dirty="0" err="1"/>
              <a:t>Excepteur</a:t>
            </a:r>
            <a:r>
              <a:rPr lang="es-ES" dirty="0"/>
              <a:t> </a:t>
            </a:r>
            <a:r>
              <a:rPr lang="es-ES" dirty="0" err="1"/>
              <a:t>sint</a:t>
            </a:r>
            <a:r>
              <a:rPr lang="es-ES" dirty="0"/>
              <a:t> </a:t>
            </a:r>
            <a:r>
              <a:rPr lang="es-ES" dirty="0" err="1"/>
              <a:t>occaecat</a:t>
            </a:r>
            <a:r>
              <a:rPr lang="es-ES" dirty="0"/>
              <a:t> </a:t>
            </a:r>
            <a:r>
              <a:rPr lang="es-ES" dirty="0" err="1"/>
              <a:t>cupidatat</a:t>
            </a:r>
            <a:r>
              <a:rPr lang="es-ES" dirty="0"/>
              <a:t> non </a:t>
            </a:r>
            <a:r>
              <a:rPr lang="es-ES" dirty="0" err="1"/>
              <a:t>proident</a:t>
            </a:r>
            <a:r>
              <a:rPr lang="es-ES" dirty="0"/>
              <a:t>, </a:t>
            </a:r>
            <a:r>
              <a:rPr lang="es-ES" dirty="0" err="1"/>
              <a:t>sunt</a:t>
            </a:r>
            <a:r>
              <a:rPr lang="es-ES" dirty="0"/>
              <a:t> in culpa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officia</a:t>
            </a:r>
            <a:r>
              <a:rPr lang="es-ES" dirty="0"/>
              <a:t> </a:t>
            </a:r>
            <a:r>
              <a:rPr lang="es-ES" dirty="0" err="1"/>
              <a:t>deserunt</a:t>
            </a:r>
            <a:r>
              <a:rPr lang="es-ES" dirty="0"/>
              <a:t> </a:t>
            </a:r>
            <a:r>
              <a:rPr lang="es-ES" dirty="0" err="1"/>
              <a:t>mollit</a:t>
            </a:r>
            <a:r>
              <a:rPr lang="es-ES" dirty="0"/>
              <a:t> </a:t>
            </a:r>
            <a:r>
              <a:rPr lang="es-ES" dirty="0" err="1"/>
              <a:t>anim</a:t>
            </a:r>
            <a:r>
              <a:rPr lang="es-ES" dirty="0"/>
              <a:t> id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laborum</a:t>
            </a:r>
            <a:r>
              <a:rPr lang="es-ES" dirty="0"/>
              <a:t>.</a:t>
            </a:r>
          </a:p>
        </p:txBody>
      </p:sp>
      <p:graphicFrame>
        <p:nvGraphicFramePr>
          <p:cNvPr id="65" name="Tabla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702859126"/>
              </p:ext>
            </p:extLst>
          </p:nvPr>
        </p:nvGraphicFramePr>
        <p:xfrm>
          <a:off x="604838" y="620712"/>
          <a:ext cx="4492455" cy="56049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748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497485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497485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48846">
                <a:tc>
                  <a:txBody>
                    <a:bodyPr/>
                    <a:lstStyle/>
                    <a:p>
                      <a:pPr algn="ctr" rtl="0"/>
                      <a:r>
                        <a:rPr lang="es-ES" sz="1800" cap="all" spc="150" noProof="0" dirty="0" err="1"/>
                        <a:t>Lorem</a:t>
                      </a:r>
                      <a:r>
                        <a:rPr lang="es-ES" sz="1800" cap="all" spc="150" noProof="0" dirty="0"/>
                        <a:t> </a:t>
                      </a:r>
                      <a:r>
                        <a:rPr lang="es-ES" sz="1800" cap="all" spc="150" noProof="0" dirty="0" err="1"/>
                        <a:t>ipsum</a:t>
                      </a:r>
                      <a:endParaRPr lang="es-ES" sz="18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cap="all" spc="150" noProof="0" dirty="0" err="1"/>
                        <a:t>Lorem</a:t>
                      </a:r>
                      <a:r>
                        <a:rPr lang="es-ES" sz="1800" cap="all" spc="150" noProof="0" dirty="0"/>
                        <a:t> </a:t>
                      </a:r>
                      <a:r>
                        <a:rPr lang="es-ES" sz="1800" cap="all" spc="150" noProof="0" dirty="0" err="1"/>
                        <a:t>ipsum</a:t>
                      </a:r>
                      <a:endParaRPr lang="es-ES" sz="18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cap="all" spc="150" noProof="0" dirty="0" err="1"/>
                        <a:t>Lorem</a:t>
                      </a:r>
                      <a:r>
                        <a:rPr lang="es-ES" sz="1800" cap="all" spc="150" noProof="0" dirty="0"/>
                        <a:t> </a:t>
                      </a:r>
                      <a:r>
                        <a:rPr lang="es-ES" sz="1800" cap="all" spc="150" noProof="0" dirty="0" err="1"/>
                        <a:t>ipsum</a:t>
                      </a:r>
                      <a:endParaRPr lang="es-ES" sz="18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128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2128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cap="none" spc="0" noProof="0" dirty="0" err="1"/>
                        <a:t>Lorem</a:t>
                      </a:r>
                      <a:r>
                        <a:rPr lang="es-ES" sz="1600" cap="none" spc="0" noProof="0" dirty="0"/>
                        <a:t> </a:t>
                      </a:r>
                      <a:r>
                        <a:rPr lang="es-ES" sz="1600" cap="none" spc="0" noProof="0" dirty="0" err="1"/>
                        <a:t>ipsum</a:t>
                      </a:r>
                      <a:endParaRPr lang="es-ES" sz="1600" b="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 descr="gráfico de líneas">
            <a:extLst>
              <a:ext uri="{FF2B5EF4-FFF2-40B4-BE49-F238E27FC236}">
                <a16:creationId xmlns:a16="http://schemas.microsoft.com/office/drawing/2014/main" id="{65E7A877-E287-4279-8948-3113F61C4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7787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RENDIMIENTO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 descr="Gráfico SmartArt de Proceso de imágenes destacada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8297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Futuras ofertas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28_TF22318419.potx" id="{BDA469B9-7398-4751-9E47-20E13A4F5A35}" vid="{35435947-4245-43E7-8C96-234031701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6</TotalTime>
  <Words>551</Words>
  <Application>Microsoft Office PowerPoint</Application>
  <PresentationFormat>Panorámica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RetrospectVTI</vt:lpstr>
      <vt:lpstr>Trabajo de fin de grado</vt:lpstr>
      <vt:lpstr>INDICE</vt:lpstr>
      <vt:lpstr>introducción</vt:lpstr>
      <vt:lpstr>INFORMACIÓN GENERAL DEL SECTOR</vt:lpstr>
      <vt:lpstr>NUESTRO EQUIPO</vt:lpstr>
      <vt:lpstr>NUESTROS PRODUCTOS Y SERVICIOS</vt:lpstr>
      <vt:lpstr>PRECIOS / PAQUETES</vt:lpstr>
      <vt:lpstr>RENDIMIENTO DE LA EMPRESA</vt:lpstr>
      <vt:lpstr>Futuras ofertas</vt:lpstr>
      <vt:lpstr>Plan de desarrollo</vt:lpstr>
      <vt:lpstr>COMPARACIÓN COMPETITIVA</vt:lpstr>
      <vt:lpstr>Diapositiva de vídeo</vt:lpstr>
      <vt:lpstr>Nuestra propuesta</vt:lpstr>
      <vt:lpstr>PASOS SIGUIENTES</vt:lpstr>
      <vt:lpstr>¿PREGUNTAS?</vt:lpstr>
      <vt:lpstr>Póngase en contacto con nosotros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</dc:title>
  <dc:creator>Carlos gomez colmenero</dc:creator>
  <cp:lastModifiedBy>Carlos gomez colmenero</cp:lastModifiedBy>
  <cp:revision>6</cp:revision>
  <dcterms:created xsi:type="dcterms:W3CDTF">2021-06-30T14:54:16Z</dcterms:created>
  <dcterms:modified xsi:type="dcterms:W3CDTF">2021-07-01T14:05:55Z</dcterms:modified>
</cp:coreProperties>
</file>