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8" r:id="rId4"/>
    <p:sldId id="261" r:id="rId5"/>
    <p:sldId id="266" r:id="rId6"/>
    <p:sldId id="265" r:id="rId7"/>
    <p:sldId id="262" r:id="rId8"/>
    <p:sldId id="263" r:id="rId9"/>
    <p:sldId id="260" r:id="rId10"/>
    <p:sldId id="26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7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ong Heum Pak" userId="4054ca8c9b7c9794" providerId="LiveId" clId="{AC174AFB-3D05-4AEF-834D-51EE97C4A473}"/>
    <pc:docChg chg="undo custSel addSld delSld modSld">
      <pc:chgData name="Seong Heum Pak" userId="4054ca8c9b7c9794" providerId="LiveId" clId="{AC174AFB-3D05-4AEF-834D-51EE97C4A473}" dt="2017-10-26T04:08:11.295" v="2695"/>
      <pc:docMkLst>
        <pc:docMk/>
      </pc:docMkLst>
      <pc:sldChg chg="modSp add">
        <pc:chgData name="Seong Heum Pak" userId="4054ca8c9b7c9794" providerId="LiveId" clId="{AC174AFB-3D05-4AEF-834D-51EE97C4A473}" dt="2017-10-25T09:48:13.452" v="1296" actId="27636"/>
        <pc:sldMkLst>
          <pc:docMk/>
          <pc:sldMk cId="3402023070" sldId="256"/>
        </pc:sldMkLst>
        <pc:spChg chg="mod">
          <ac:chgData name="Seong Heum Pak" userId="4054ca8c9b7c9794" providerId="LiveId" clId="{AC174AFB-3D05-4AEF-834D-51EE97C4A473}" dt="2017-10-16T04:34:16.040" v="692" actId="5793"/>
          <ac:spMkLst>
            <pc:docMk/>
            <pc:sldMk cId="3402023070" sldId="256"/>
            <ac:spMk id="2" creationId="{AB89F6B2-6C09-4669-BF3A-4F7F84D2E9E4}"/>
          </ac:spMkLst>
        </pc:spChg>
        <pc:spChg chg="mod">
          <ac:chgData name="Seong Heum Pak" userId="4054ca8c9b7c9794" providerId="LiveId" clId="{AC174AFB-3D05-4AEF-834D-51EE97C4A473}" dt="2017-10-25T09:48:13.452" v="1296" actId="27636"/>
          <ac:spMkLst>
            <pc:docMk/>
            <pc:sldMk cId="3402023070" sldId="256"/>
            <ac:spMk id="3" creationId="{7951A71F-F482-4F8F-B3B5-2CC944B764FD}"/>
          </ac:spMkLst>
        </pc:spChg>
      </pc:sldChg>
      <pc:sldChg chg="addSp delSp modSp add del">
        <pc:chgData name="Seong Heum Pak" userId="4054ca8c9b7c9794" providerId="LiveId" clId="{AC174AFB-3D05-4AEF-834D-51EE97C4A473}" dt="2017-10-16T04:22:10.548" v="115" actId="2696"/>
        <pc:sldMkLst>
          <pc:docMk/>
          <pc:sldMk cId="1924548186" sldId="257"/>
        </pc:sldMkLst>
        <pc:spChg chg="del">
          <ac:chgData name="Seong Heum Pak" userId="4054ca8c9b7c9794" providerId="LiveId" clId="{AC174AFB-3D05-4AEF-834D-51EE97C4A473}" dt="2017-10-16T04:20:24.148" v="105" actId="2696"/>
          <ac:spMkLst>
            <pc:docMk/>
            <pc:sldMk cId="1924548186" sldId="257"/>
            <ac:spMk id="2" creationId="{E04B225B-ADBE-440B-B616-F285A5C8C1D8}"/>
          </ac:spMkLst>
        </pc:spChg>
        <pc:spChg chg="del">
          <ac:chgData name="Seong Heum Pak" userId="4054ca8c9b7c9794" providerId="LiveId" clId="{AC174AFB-3D05-4AEF-834D-51EE97C4A473}" dt="2017-10-16T04:20:24.148" v="105" actId="2696"/>
          <ac:spMkLst>
            <pc:docMk/>
            <pc:sldMk cId="1924548186" sldId="257"/>
            <ac:spMk id="3" creationId="{3175D918-78C8-48DC-B8EC-35FE6BA866C1}"/>
          </ac:spMkLst>
        </pc:spChg>
        <pc:spChg chg="add del mod">
          <ac:chgData name="Seong Heum Pak" userId="4054ca8c9b7c9794" providerId="LiveId" clId="{AC174AFB-3D05-4AEF-834D-51EE97C4A473}" dt="2017-10-16T04:21:48.582" v="113" actId="2696"/>
          <ac:spMkLst>
            <pc:docMk/>
            <pc:sldMk cId="1924548186" sldId="257"/>
            <ac:spMk id="4" creationId="{62E6E015-404A-4FF3-A468-28C7C5AA5E3B}"/>
          </ac:spMkLst>
        </pc:spChg>
        <pc:spChg chg="add del mod">
          <ac:chgData name="Seong Heum Pak" userId="4054ca8c9b7c9794" providerId="LiveId" clId="{AC174AFB-3D05-4AEF-834D-51EE97C4A473}" dt="2017-10-16T04:21:48.582" v="113" actId="2696"/>
          <ac:spMkLst>
            <pc:docMk/>
            <pc:sldMk cId="1924548186" sldId="257"/>
            <ac:spMk id="5" creationId="{DE2ED5F1-15E1-4D92-9021-98D85F853324}"/>
          </ac:spMkLst>
        </pc:spChg>
        <pc:spChg chg="add mod">
          <ac:chgData name="Seong Heum Pak" userId="4054ca8c9b7c9794" providerId="LiveId" clId="{AC174AFB-3D05-4AEF-834D-51EE97C4A473}" dt="2017-10-16T04:21:48.582" v="113" actId="2696"/>
          <ac:spMkLst>
            <pc:docMk/>
            <pc:sldMk cId="1924548186" sldId="257"/>
            <ac:spMk id="6" creationId="{6FA44A56-AA57-4A4E-B8AD-8C718EC006B3}"/>
          </ac:spMkLst>
        </pc:spChg>
        <pc:spChg chg="add mod">
          <ac:chgData name="Seong Heum Pak" userId="4054ca8c9b7c9794" providerId="LiveId" clId="{AC174AFB-3D05-4AEF-834D-51EE97C4A473}" dt="2017-10-16T04:21:48.582" v="113" actId="2696"/>
          <ac:spMkLst>
            <pc:docMk/>
            <pc:sldMk cId="1924548186" sldId="257"/>
            <ac:spMk id="7" creationId="{E1766C19-B836-4DBD-B2F1-3D57D317F80B}"/>
          </ac:spMkLst>
        </pc:spChg>
      </pc:sldChg>
      <pc:sldChg chg="modSp add">
        <pc:chgData name="Seong Heum Pak" userId="4054ca8c9b7c9794" providerId="LiveId" clId="{AC174AFB-3D05-4AEF-834D-51EE97C4A473}" dt="2017-10-16T12:25:03.468" v="1023" actId="5793"/>
        <pc:sldMkLst>
          <pc:docMk/>
          <pc:sldMk cId="3704861131" sldId="258"/>
        </pc:sldMkLst>
        <pc:spChg chg="mod">
          <ac:chgData name="Seong Heum Pak" userId="4054ca8c9b7c9794" providerId="LiveId" clId="{AC174AFB-3D05-4AEF-834D-51EE97C4A473}" dt="2017-10-16T04:34:21.489" v="693" actId="5793"/>
          <ac:spMkLst>
            <pc:docMk/>
            <pc:sldMk cId="3704861131" sldId="258"/>
            <ac:spMk id="2" creationId="{45328C3A-40E7-4F67-84DD-FC9D5C6291C0}"/>
          </ac:spMkLst>
        </pc:spChg>
        <pc:spChg chg="mod">
          <ac:chgData name="Seong Heum Pak" userId="4054ca8c9b7c9794" providerId="LiveId" clId="{AC174AFB-3D05-4AEF-834D-51EE97C4A473}" dt="2017-10-16T12:25:03.468" v="1023" actId="5793"/>
          <ac:spMkLst>
            <pc:docMk/>
            <pc:sldMk cId="3704861131" sldId="258"/>
            <ac:spMk id="3" creationId="{97EFE5E4-BBD4-4ED2-A433-434235D9FBBF}"/>
          </ac:spMkLst>
        </pc:spChg>
      </pc:sldChg>
      <pc:sldChg chg="addSp modSp add del">
        <pc:chgData name="Seong Heum Pak" userId="4054ca8c9b7c9794" providerId="LiveId" clId="{AC174AFB-3D05-4AEF-834D-51EE97C4A473}" dt="2017-10-16T04:34:38.588" v="696" actId="2696"/>
        <pc:sldMkLst>
          <pc:docMk/>
          <pc:sldMk cId="948924902" sldId="259"/>
        </pc:sldMkLst>
        <pc:spChg chg="mod">
          <ac:chgData name="Seong Heum Pak" userId="4054ca8c9b7c9794" providerId="LiveId" clId="{AC174AFB-3D05-4AEF-834D-51EE97C4A473}" dt="2017-10-16T04:34:31.583" v="695" actId="2696"/>
          <ac:spMkLst>
            <pc:docMk/>
            <pc:sldMk cId="948924902" sldId="259"/>
            <ac:spMk id="2" creationId="{45328C3A-40E7-4F67-84DD-FC9D5C6291C0}"/>
          </ac:spMkLst>
        </pc:spChg>
        <pc:spChg chg="mod">
          <ac:chgData name="Seong Heum Pak" userId="4054ca8c9b7c9794" providerId="LiveId" clId="{AC174AFB-3D05-4AEF-834D-51EE97C4A473}" dt="2017-10-16T04:24:47.891" v="430" actId="20577"/>
          <ac:spMkLst>
            <pc:docMk/>
            <pc:sldMk cId="948924902" sldId="259"/>
            <ac:spMk id="3" creationId="{97EFE5E4-BBD4-4ED2-A433-434235D9FBBF}"/>
          </ac:spMkLst>
        </pc:spChg>
        <pc:spChg chg="add mod">
          <ac:chgData name="Seong Heum Pak" userId="4054ca8c9b7c9794" providerId="LiveId" clId="{AC174AFB-3D05-4AEF-834D-51EE97C4A473}" dt="2017-10-16T04:23:53.817" v="313" actId="14100"/>
          <ac:spMkLst>
            <pc:docMk/>
            <pc:sldMk cId="948924902" sldId="259"/>
            <ac:spMk id="4" creationId="{5AADBE96-B513-42FB-AB61-D96F1C263EC5}"/>
          </ac:spMkLst>
        </pc:spChg>
      </pc:sldChg>
      <pc:sldChg chg="addSp delSp modSp add">
        <pc:chgData name="Seong Heum Pak" userId="4054ca8c9b7c9794" providerId="LiveId" clId="{AC174AFB-3D05-4AEF-834D-51EE97C4A473}" dt="2017-10-26T04:00:46.170" v="2174"/>
        <pc:sldMkLst>
          <pc:docMk/>
          <pc:sldMk cId="2506956715" sldId="260"/>
        </pc:sldMkLst>
        <pc:spChg chg="mod">
          <ac:chgData name="Seong Heum Pak" userId="4054ca8c9b7c9794" providerId="LiveId" clId="{AC174AFB-3D05-4AEF-834D-51EE97C4A473}" dt="2017-10-25T09:42:24.820" v="1249" actId="20577"/>
          <ac:spMkLst>
            <pc:docMk/>
            <pc:sldMk cId="2506956715" sldId="260"/>
            <ac:spMk id="2" creationId="{45328C3A-40E7-4F67-84DD-FC9D5C6291C0}"/>
          </ac:spMkLst>
        </pc:spChg>
        <pc:spChg chg="mod">
          <ac:chgData name="Seong Heum Pak" userId="4054ca8c9b7c9794" providerId="LiveId" clId="{AC174AFB-3D05-4AEF-834D-51EE97C4A473}" dt="2017-10-25T10:09:38.945" v="1495" actId="20577"/>
          <ac:spMkLst>
            <pc:docMk/>
            <pc:sldMk cId="2506956715" sldId="260"/>
            <ac:spMk id="3" creationId="{97EFE5E4-BBD4-4ED2-A433-434235D9FBBF}"/>
          </ac:spMkLst>
        </pc:spChg>
        <pc:spChg chg="add del">
          <ac:chgData name="Seong Heum Pak" userId="4054ca8c9b7c9794" providerId="LiveId" clId="{AC174AFB-3D05-4AEF-834D-51EE97C4A473}" dt="2017-10-26T04:00:46.170" v="2174"/>
          <ac:spMkLst>
            <pc:docMk/>
            <pc:sldMk cId="2506956715" sldId="260"/>
            <ac:spMk id="4" creationId="{D713ADCA-A025-4017-B0CC-D8F636511921}"/>
          </ac:spMkLst>
        </pc:spChg>
      </pc:sldChg>
      <pc:sldChg chg="addSp delSp modSp add mod setClrOvrMap">
        <pc:chgData name="Seong Heum Pak" userId="4054ca8c9b7c9794" providerId="LiveId" clId="{AC174AFB-3D05-4AEF-834D-51EE97C4A473}" dt="2017-10-25T09:47:13.376" v="1273" actId="20577"/>
        <pc:sldMkLst>
          <pc:docMk/>
          <pc:sldMk cId="1356269825" sldId="261"/>
        </pc:sldMkLst>
        <pc:spChg chg="mod">
          <ac:chgData name="Seong Heum Pak" userId="4054ca8c9b7c9794" providerId="LiveId" clId="{AC174AFB-3D05-4AEF-834D-51EE97C4A473}" dt="2017-10-20T06:55:06.599" v="1049" actId="14100"/>
          <ac:spMkLst>
            <pc:docMk/>
            <pc:sldMk cId="1356269825" sldId="261"/>
            <ac:spMk id="2" creationId="{45328C3A-40E7-4F67-84DD-FC9D5C6291C0}"/>
          </ac:spMkLst>
        </pc:spChg>
        <pc:spChg chg="mod">
          <ac:chgData name="Seong Heum Pak" userId="4054ca8c9b7c9794" providerId="LiveId" clId="{AC174AFB-3D05-4AEF-834D-51EE97C4A473}" dt="2017-10-16T04:27:18.467" v="688" actId="14100"/>
          <ac:spMkLst>
            <pc:docMk/>
            <pc:sldMk cId="1356269825" sldId="261"/>
            <ac:spMk id="3" creationId="{97EFE5E4-BBD4-4ED2-A433-434235D9FBBF}"/>
          </ac:spMkLst>
        </pc:spChg>
        <pc:spChg chg="add del mod">
          <ac:chgData name="Seong Heum Pak" userId="4054ca8c9b7c9794" providerId="LiveId" clId="{AC174AFB-3D05-4AEF-834D-51EE97C4A473}" dt="2017-10-20T06:54:14.489" v="1031" actId="14100"/>
          <ac:spMkLst>
            <pc:docMk/>
            <pc:sldMk cId="1356269825" sldId="261"/>
            <ac:spMk id="4" creationId="{E4DAC9E1-9C3B-443A-86A2-5D3B597E4057}"/>
          </ac:spMkLst>
        </pc:spChg>
        <pc:spChg chg="add del mod">
          <ac:chgData name="Seong Heum Pak" userId="4054ca8c9b7c9794" providerId="LiveId" clId="{AC174AFB-3D05-4AEF-834D-51EE97C4A473}" dt="2017-10-20T06:53:57.877" v="1030" actId="14100"/>
          <ac:spMkLst>
            <pc:docMk/>
            <pc:sldMk cId="1356269825" sldId="261"/>
            <ac:spMk id="6" creationId="{95E6C68D-F112-4471-A47F-96FEE0870FC4}"/>
          </ac:spMkLst>
        </pc:spChg>
        <pc:spChg chg="add del mod">
          <ac:chgData name="Seong Heum Pak" userId="4054ca8c9b7c9794" providerId="LiveId" clId="{AC174AFB-3D05-4AEF-834D-51EE97C4A473}" dt="2017-10-20T06:53:57.877" v="1030" actId="14100"/>
          <ac:spMkLst>
            <pc:docMk/>
            <pc:sldMk cId="1356269825" sldId="261"/>
            <ac:spMk id="8" creationId="{6FFE1809-89C1-411F-BA8F-06FE8FC684E7}"/>
          </ac:spMkLst>
        </pc:spChg>
        <pc:spChg chg="add del mod">
          <ac:chgData name="Seong Heum Pak" userId="4054ca8c9b7c9794" providerId="LiveId" clId="{AC174AFB-3D05-4AEF-834D-51EE97C4A473}" dt="2017-10-20T06:54:30.177" v="1035" actId="14100"/>
          <ac:spMkLst>
            <pc:docMk/>
            <pc:sldMk cId="1356269825" sldId="261"/>
            <ac:spMk id="9" creationId="{F420914D-5AB8-4EC5-8994-7391A441A546}"/>
          </ac:spMkLst>
        </pc:spChg>
        <pc:spChg chg="add mod">
          <ac:chgData name="Seong Heum Pak" userId="4054ca8c9b7c9794" providerId="LiveId" clId="{AC174AFB-3D05-4AEF-834D-51EE97C4A473}" dt="2017-10-25T09:47:13.376" v="1273" actId="20577"/>
          <ac:spMkLst>
            <pc:docMk/>
            <pc:sldMk cId="1356269825" sldId="261"/>
            <ac:spMk id="10" creationId="{CA762074-9F55-4E65-AD40-2FC109B1D8CD}"/>
          </ac:spMkLst>
        </pc:spChg>
        <pc:spChg chg="add del">
          <ac:chgData name="Seong Heum Pak" userId="4054ca8c9b7c9794" providerId="LiveId" clId="{AC174AFB-3D05-4AEF-834D-51EE97C4A473}" dt="2017-10-20T06:54:39.689" v="1037" actId="26606"/>
          <ac:spMkLst>
            <pc:docMk/>
            <pc:sldMk cId="1356269825" sldId="261"/>
            <ac:spMk id="16" creationId="{00000000-0000-0000-0000-000000000000}"/>
          </ac:spMkLst>
        </pc:spChg>
        <pc:spChg chg="add del">
          <ac:chgData name="Seong Heum Pak" userId="4054ca8c9b7c9794" providerId="LiveId" clId="{AC174AFB-3D05-4AEF-834D-51EE97C4A473}" dt="2017-10-20T06:54:39.689" v="1037" actId="26606"/>
          <ac:spMkLst>
            <pc:docMk/>
            <pc:sldMk cId="1356269825" sldId="261"/>
            <ac:spMk id="18" creationId="{53576798-7F98-4C7F-B6C7-6D41B5A7E927}"/>
          </ac:spMkLst>
        </pc:spChg>
        <pc:spChg chg="add del">
          <ac:chgData name="Seong Heum Pak" userId="4054ca8c9b7c9794" providerId="LiveId" clId="{AC174AFB-3D05-4AEF-834D-51EE97C4A473}" dt="2017-10-20T06:54:39.689" v="1037" actId="26606"/>
          <ac:spMkLst>
            <pc:docMk/>
            <pc:sldMk cId="1356269825" sldId="261"/>
            <ac:spMk id="20" creationId="{E2264E67-6F59-4D8D-8E5F-8245B0FEAE76}"/>
          </ac:spMkLst>
        </pc:spChg>
        <pc:spChg chg="add del">
          <ac:chgData name="Seong Heum Pak" userId="4054ca8c9b7c9794" providerId="LiveId" clId="{AC174AFB-3D05-4AEF-834D-51EE97C4A473}" dt="2017-10-20T06:54:39.689" v="1037" actId="26606"/>
          <ac:spMkLst>
            <pc:docMk/>
            <pc:sldMk cId="1356269825" sldId="261"/>
            <ac:spMk id="22" creationId="{158E1C6E-D299-4F5D-B15B-155EBF7F62FD}"/>
          </ac:spMkLst>
        </pc:spChg>
        <pc:spChg chg="add">
          <ac:chgData name="Seong Heum Pak" userId="4054ca8c9b7c9794" providerId="LiveId" clId="{AC174AFB-3D05-4AEF-834D-51EE97C4A473}" dt="2017-10-20T06:54:39.696" v="1038" actId="26606"/>
          <ac:spMkLst>
            <pc:docMk/>
            <pc:sldMk cId="1356269825" sldId="261"/>
            <ac:spMk id="24" creationId="{00000000-0000-0000-0000-000000000000}"/>
          </ac:spMkLst>
        </pc:spChg>
        <pc:spChg chg="add">
          <ac:chgData name="Seong Heum Pak" userId="4054ca8c9b7c9794" providerId="LiveId" clId="{AC174AFB-3D05-4AEF-834D-51EE97C4A473}" dt="2017-10-20T06:54:39.696" v="1038" actId="26606"/>
          <ac:spMkLst>
            <pc:docMk/>
            <pc:sldMk cId="1356269825" sldId="261"/>
            <ac:spMk id="25" creationId="{53576798-7F98-4C7F-B6C7-6D41B5A7E927}"/>
          </ac:spMkLst>
        </pc:spChg>
        <pc:picChg chg="del">
          <ac:chgData name="Seong Heum Pak" userId="4054ca8c9b7c9794" providerId="LiveId" clId="{AC174AFB-3D05-4AEF-834D-51EE97C4A473}" dt="2017-10-20T06:53:43.449" v="1028" actId="478"/>
          <ac:picMkLst>
            <pc:docMk/>
            <pc:sldMk cId="1356269825" sldId="261"/>
            <ac:picMk id="5" creationId="{00000000-0000-0000-0000-000000000000}"/>
          </ac:picMkLst>
        </pc:picChg>
        <pc:picChg chg="del">
          <ac:chgData name="Seong Heum Pak" userId="4054ca8c9b7c9794" providerId="LiveId" clId="{AC174AFB-3D05-4AEF-834D-51EE97C4A473}" dt="2017-10-20T06:54:28.935" v="1034" actId="14100"/>
          <ac:picMkLst>
            <pc:docMk/>
            <pc:sldMk cId="1356269825" sldId="261"/>
            <ac:picMk id="7" creationId="{00000000-0000-0000-0000-000000000000}"/>
          </ac:picMkLst>
        </pc:picChg>
        <pc:picChg chg="add mod ord">
          <ac:chgData name="Seong Heum Pak" userId="4054ca8c9b7c9794" providerId="LiveId" clId="{AC174AFB-3D05-4AEF-834D-51EE97C4A473}" dt="2017-10-20T06:56:26.237" v="1112" actId="14100"/>
          <ac:picMkLst>
            <pc:docMk/>
            <pc:sldMk cId="1356269825" sldId="261"/>
            <ac:picMk id="11" creationId="{A5F77C63-B7E8-4F80-81C9-26B5C75020AE}"/>
          </ac:picMkLst>
        </pc:picChg>
      </pc:sldChg>
      <pc:sldChg chg="addSp delSp modSp add mod setClrOvrMap">
        <pc:chgData name="Seong Heum Pak" userId="4054ca8c9b7c9794" providerId="LiveId" clId="{AC174AFB-3D05-4AEF-834D-51EE97C4A473}" dt="2017-10-20T06:58:24.861" v="1229" actId="5793"/>
        <pc:sldMkLst>
          <pc:docMk/>
          <pc:sldMk cId="238228815" sldId="262"/>
        </pc:sldMkLst>
        <pc:spChg chg="mod">
          <ac:chgData name="Seong Heum Pak" userId="4054ca8c9b7c9794" providerId="LiveId" clId="{AC174AFB-3D05-4AEF-834D-51EE97C4A473}" dt="2017-10-16T04:33:15.149" v="691" actId="26606"/>
          <ac:spMkLst>
            <pc:docMk/>
            <pc:sldMk cId="238228815" sldId="262"/>
            <ac:spMk id="2" creationId="{45328C3A-40E7-4F67-84DD-FC9D5C6291C0}"/>
          </ac:spMkLst>
        </pc:spChg>
        <pc:spChg chg="mod">
          <ac:chgData name="Seong Heum Pak" userId="4054ca8c9b7c9794" providerId="LiveId" clId="{AC174AFB-3D05-4AEF-834D-51EE97C4A473}" dt="2017-10-20T06:58:24.861" v="1229" actId="5793"/>
          <ac:spMkLst>
            <pc:docMk/>
            <pc:sldMk cId="238228815" sldId="262"/>
            <ac:spMk id="3" creationId="{97EFE5E4-BBD4-4ED2-A433-434235D9FBBF}"/>
          </ac:spMkLst>
        </pc:spChg>
        <pc:spChg chg="del">
          <ac:chgData name="Seong Heum Pak" userId="4054ca8c9b7c9794" providerId="LiveId" clId="{AC174AFB-3D05-4AEF-834D-51EE97C4A473}" dt="2017-10-16T04:33:03.324" v="690" actId="26606"/>
          <ac:spMkLst>
            <pc:docMk/>
            <pc:sldMk cId="238228815" sldId="262"/>
            <ac:spMk id="4" creationId="{5AADBE96-B513-42FB-AB61-D96F1C263EC5}"/>
          </ac:spMkLst>
        </pc:spChg>
        <pc:spChg chg="add">
          <ac:chgData name="Seong Heum Pak" userId="4054ca8c9b7c9794" providerId="LiveId" clId="{AC174AFB-3D05-4AEF-834D-51EE97C4A473}" dt="2017-10-16T04:33:15.149" v="691" actId="26606"/>
          <ac:spMkLst>
            <pc:docMk/>
            <pc:sldMk cId="238228815" sldId="262"/>
            <ac:spMk id="73" creationId="{53576798-7F98-4C7F-B6C7-6D41B5A7E927}"/>
          </ac:spMkLst>
        </pc:spChg>
        <pc:spChg chg="add">
          <ac:chgData name="Seong Heum Pak" userId="4054ca8c9b7c9794" providerId="LiveId" clId="{AC174AFB-3D05-4AEF-834D-51EE97C4A473}" dt="2017-10-16T04:33:15.149" v="691" actId="26606"/>
          <ac:spMkLst>
            <pc:docMk/>
            <pc:sldMk cId="238228815" sldId="262"/>
            <ac:spMk id="75" creationId="{E2264E67-6F59-4D8D-8E5F-8245B0FEAE76}"/>
          </ac:spMkLst>
        </pc:spChg>
        <pc:spChg chg="add">
          <ac:chgData name="Seong Heum Pak" userId="4054ca8c9b7c9794" providerId="LiveId" clId="{AC174AFB-3D05-4AEF-834D-51EE97C4A473}" dt="2017-10-16T04:33:15.149" v="691" actId="26606"/>
          <ac:spMkLst>
            <pc:docMk/>
            <pc:sldMk cId="238228815" sldId="262"/>
            <ac:spMk id="77" creationId="{158E1C6E-D299-4F5D-B15B-155EBF7F62FD}"/>
          </ac:spMkLst>
        </pc:spChg>
        <pc:spChg chg="add">
          <ac:chgData name="Seong Heum Pak" userId="4054ca8c9b7c9794" providerId="LiveId" clId="{AC174AFB-3D05-4AEF-834D-51EE97C4A473}" dt="2017-10-16T04:33:15.149" v="691" actId="26606"/>
          <ac:spMkLst>
            <pc:docMk/>
            <pc:sldMk cId="238228815" sldId="262"/>
            <ac:spMk id="1031" creationId="{00000000-0000-0000-0000-000000000000}"/>
          </ac:spMkLst>
        </pc:spChg>
        <pc:picChg chg="add mod ord">
          <ac:chgData name="Seong Heum Pak" userId="4054ca8c9b7c9794" providerId="LiveId" clId="{AC174AFB-3D05-4AEF-834D-51EE97C4A473}" dt="2017-10-16T04:33:15.149" v="691" actId="26606"/>
          <ac:picMkLst>
            <pc:docMk/>
            <pc:sldMk cId="238228815" sldId="262"/>
            <ac:picMk id="1026" creationId="{3B2B5603-9303-4664-B914-AFA65AC902F4}"/>
          </ac:picMkLst>
        </pc:picChg>
      </pc:sldChg>
      <pc:sldChg chg="addSp delSp modSp add mod setClrOvrMap delDesignElem">
        <pc:chgData name="Seong Heum Pak" userId="4054ca8c9b7c9794" providerId="LiveId" clId="{AC174AFB-3D05-4AEF-834D-51EE97C4A473}" dt="2017-10-20T06:58:19.053" v="1224" actId="20577"/>
        <pc:sldMkLst>
          <pc:docMk/>
          <pc:sldMk cId="1766225975" sldId="263"/>
        </pc:sldMkLst>
        <pc:spChg chg="mod">
          <ac:chgData name="Seong Heum Pak" userId="4054ca8c9b7c9794" providerId="LiveId" clId="{AC174AFB-3D05-4AEF-834D-51EE97C4A473}" dt="2017-10-20T06:58:19.053" v="1224" actId="20577"/>
          <ac:spMkLst>
            <pc:docMk/>
            <pc:sldMk cId="1766225975" sldId="263"/>
            <ac:spMk id="3" creationId="{97EFE5E4-BBD4-4ED2-A433-434235D9FBBF}"/>
          </ac:spMkLst>
        </pc:spChg>
        <pc:spChg chg="add del mod">
          <ac:chgData name="Seong Heum Pak" userId="4054ca8c9b7c9794" providerId="LiveId" clId="{AC174AFB-3D05-4AEF-834D-51EE97C4A473}" dt="2017-10-16T04:35:56.318" v="702" actId="1076"/>
          <ac:spMkLst>
            <pc:docMk/>
            <pc:sldMk cId="1766225975" sldId="263"/>
            <ac:spMk id="5" creationId="{78C6B9C4-5102-40D7-A860-AE3715FB066F}"/>
          </ac:spMkLst>
        </pc:spChg>
        <pc:spChg chg="add del mod">
          <ac:chgData name="Seong Heum Pak" userId="4054ca8c9b7c9794" providerId="LiveId" clId="{AC174AFB-3D05-4AEF-834D-51EE97C4A473}" dt="2017-10-16T04:36:55.342" v="713" actId="478"/>
          <ac:spMkLst>
            <pc:docMk/>
            <pc:sldMk cId="1766225975" sldId="263"/>
            <ac:spMk id="7" creationId="{C3B4AE10-84E0-4B29-A7A5-888F603E1B62}"/>
          </ac:spMkLst>
        </pc:spChg>
        <pc:spChg chg="add del mod">
          <ac:chgData name="Seong Heum Pak" userId="4054ca8c9b7c9794" providerId="LiveId" clId="{AC174AFB-3D05-4AEF-834D-51EE97C4A473}" dt="2017-10-16T04:36:56.958" v="714" actId="1076"/>
          <ac:spMkLst>
            <pc:docMk/>
            <pc:sldMk cId="1766225975" sldId="263"/>
            <ac:spMk id="9" creationId="{205BA3B7-D7C8-4A8D-ADBA-6554DF8C0D4C}"/>
          </ac:spMkLst>
        </pc:spChg>
        <pc:spChg chg="del">
          <ac:chgData name="Seong Heum Pak" userId="4054ca8c9b7c9794" providerId="LiveId" clId="{AC174AFB-3D05-4AEF-834D-51EE97C4A473}" dt="2017-10-16T04:34:40.554" v="698" actId="1076"/>
          <ac:spMkLst>
            <pc:docMk/>
            <pc:sldMk cId="1766225975" sldId="263"/>
            <ac:spMk id="73" creationId="{53576798-7F98-4C7F-B6C7-6D41B5A7E927}"/>
          </ac:spMkLst>
        </pc:spChg>
        <pc:spChg chg="del">
          <ac:chgData name="Seong Heum Pak" userId="4054ca8c9b7c9794" providerId="LiveId" clId="{AC174AFB-3D05-4AEF-834D-51EE97C4A473}" dt="2017-10-16T04:34:40.554" v="698" actId="1076"/>
          <ac:spMkLst>
            <pc:docMk/>
            <pc:sldMk cId="1766225975" sldId="263"/>
            <ac:spMk id="75" creationId="{E2264E67-6F59-4D8D-8E5F-8245B0FEAE76}"/>
          </ac:spMkLst>
        </pc:spChg>
        <pc:spChg chg="del">
          <ac:chgData name="Seong Heum Pak" userId="4054ca8c9b7c9794" providerId="LiveId" clId="{AC174AFB-3D05-4AEF-834D-51EE97C4A473}" dt="2017-10-16T04:34:40.554" v="698" actId="1076"/>
          <ac:spMkLst>
            <pc:docMk/>
            <pc:sldMk cId="1766225975" sldId="263"/>
            <ac:spMk id="77" creationId="{158E1C6E-D299-4F5D-B15B-155EBF7F62FD}"/>
          </ac:spMkLst>
        </pc:spChg>
        <pc:spChg chg="add">
          <ac:chgData name="Seong Heum Pak" userId="4054ca8c9b7c9794" providerId="LiveId" clId="{AC174AFB-3D05-4AEF-834D-51EE97C4A473}" dt="2017-10-16T04:34:52.814" v="699" actId="26606"/>
          <ac:spMkLst>
            <pc:docMk/>
            <pc:sldMk cId="1766225975" sldId="263"/>
            <ac:spMk id="1028" creationId="{00000000-0000-0000-0000-000000000000}"/>
          </ac:spMkLst>
        </pc:spChg>
        <pc:spChg chg="add">
          <ac:chgData name="Seong Heum Pak" userId="4054ca8c9b7c9794" providerId="LiveId" clId="{AC174AFB-3D05-4AEF-834D-51EE97C4A473}" dt="2017-10-16T04:34:52.814" v="699" actId="26606"/>
          <ac:spMkLst>
            <pc:docMk/>
            <pc:sldMk cId="1766225975" sldId="263"/>
            <ac:spMk id="1029" creationId="{53576798-7F98-4C7F-B6C7-6D41B5A7E927}"/>
          </ac:spMkLst>
        </pc:spChg>
        <pc:spChg chg="add">
          <ac:chgData name="Seong Heum Pak" userId="4054ca8c9b7c9794" providerId="LiveId" clId="{AC174AFB-3D05-4AEF-834D-51EE97C4A473}" dt="2017-10-16T04:34:52.814" v="699" actId="26606"/>
          <ac:spMkLst>
            <pc:docMk/>
            <pc:sldMk cId="1766225975" sldId="263"/>
            <ac:spMk id="1030" creationId="{E2264E67-6F59-4D8D-8E5F-8245B0FEAE76}"/>
          </ac:spMkLst>
        </pc:spChg>
        <pc:spChg chg="del">
          <ac:chgData name="Seong Heum Pak" userId="4054ca8c9b7c9794" providerId="LiveId" clId="{AC174AFB-3D05-4AEF-834D-51EE97C4A473}" dt="2017-10-16T04:34:40.554" v="698" actId="1076"/>
          <ac:spMkLst>
            <pc:docMk/>
            <pc:sldMk cId="1766225975" sldId="263"/>
            <ac:spMk id="1031" creationId="{00000000-0000-0000-0000-000000000000}"/>
          </ac:spMkLst>
        </pc:spChg>
        <pc:spChg chg="add">
          <ac:chgData name="Seong Heum Pak" userId="4054ca8c9b7c9794" providerId="LiveId" clId="{AC174AFB-3D05-4AEF-834D-51EE97C4A473}" dt="2017-10-16T04:34:52.814" v="699" actId="26606"/>
          <ac:spMkLst>
            <pc:docMk/>
            <pc:sldMk cId="1766225975" sldId="263"/>
            <ac:spMk id="1032" creationId="{158E1C6E-D299-4F5D-B15B-155EBF7F62FD}"/>
          </ac:spMkLst>
        </pc:spChg>
        <pc:picChg chg="del">
          <ac:chgData name="Seong Heum Pak" userId="4054ca8c9b7c9794" providerId="LiveId" clId="{AC174AFB-3D05-4AEF-834D-51EE97C4A473}" dt="2017-10-16T04:35:15.723" v="701" actId="478"/>
          <ac:picMkLst>
            <pc:docMk/>
            <pc:sldMk cId="1766225975" sldId="263"/>
            <ac:picMk id="1026" creationId="{3B2B5603-9303-4664-B914-AFA65AC902F4}"/>
          </ac:picMkLst>
        </pc:picChg>
        <pc:picChg chg="add del">
          <ac:chgData name="Seong Heum Pak" userId="4054ca8c9b7c9794" providerId="LiveId" clId="{AC174AFB-3D05-4AEF-834D-51EE97C4A473}" dt="2017-10-16T04:36:34.743" v="705" actId="478"/>
          <ac:picMkLst>
            <pc:docMk/>
            <pc:sldMk cId="1766225975" sldId="263"/>
            <ac:picMk id="2050" creationId="{45AC3575-57D6-4599-8DA7-B5DC149FF521}"/>
          </ac:picMkLst>
        </pc:picChg>
        <pc:picChg chg="add del">
          <ac:chgData name="Seong Heum Pak" userId="4054ca8c9b7c9794" providerId="LiveId" clId="{AC174AFB-3D05-4AEF-834D-51EE97C4A473}" dt="2017-10-16T04:36:32.579" v="704" actId="1076"/>
          <ac:picMkLst>
            <pc:docMk/>
            <pc:sldMk cId="1766225975" sldId="263"/>
            <ac:picMk id="2052" creationId="{536F6239-D80C-4A2F-B432-4CFE83EF0182}"/>
          </ac:picMkLst>
        </pc:picChg>
        <pc:picChg chg="add del mod">
          <ac:chgData name="Seong Heum Pak" userId="4054ca8c9b7c9794" providerId="LiveId" clId="{AC174AFB-3D05-4AEF-834D-51EE97C4A473}" dt="2017-10-16T04:36:52.199" v="712" actId="1076"/>
          <ac:picMkLst>
            <pc:docMk/>
            <pc:sldMk cId="1766225975" sldId="263"/>
            <ac:picMk id="2054" creationId="{C8EABEA5-941E-464F-B4E6-CE9535940FEE}"/>
          </ac:picMkLst>
        </pc:picChg>
        <pc:picChg chg="add mod">
          <ac:chgData name="Seong Heum Pak" userId="4054ca8c9b7c9794" providerId="LiveId" clId="{AC174AFB-3D05-4AEF-834D-51EE97C4A473}" dt="2017-10-16T04:38:39.434" v="731" actId="1076"/>
          <ac:picMkLst>
            <pc:docMk/>
            <pc:sldMk cId="1766225975" sldId="263"/>
            <ac:picMk id="2056" creationId="{3635E297-8CCB-4C96-9012-F09357AC6D4D}"/>
          </ac:picMkLst>
        </pc:picChg>
        <pc:picChg chg="add mod">
          <ac:chgData name="Seong Heum Pak" userId="4054ca8c9b7c9794" providerId="LiveId" clId="{AC174AFB-3D05-4AEF-834D-51EE97C4A473}" dt="2017-10-16T04:38:25.217" v="728" actId="1076"/>
          <ac:picMkLst>
            <pc:docMk/>
            <pc:sldMk cId="1766225975" sldId="263"/>
            <ac:picMk id="2058" creationId="{F9A22E68-2053-4E32-BC85-165595DFE40E}"/>
          </ac:picMkLst>
        </pc:picChg>
        <pc:picChg chg="add mod">
          <ac:chgData name="Seong Heum Pak" userId="4054ca8c9b7c9794" providerId="LiveId" clId="{AC174AFB-3D05-4AEF-834D-51EE97C4A473}" dt="2017-10-16T04:38:33.326" v="730" actId="1076"/>
          <ac:picMkLst>
            <pc:docMk/>
            <pc:sldMk cId="1766225975" sldId="263"/>
            <ac:picMk id="2060" creationId="{C882862D-F539-4760-A614-903E119AEE13}"/>
          </ac:picMkLst>
        </pc:picChg>
      </pc:sldChg>
      <pc:sldChg chg="addSp delSp modSp add del">
        <pc:chgData name="Seong Heum Pak" userId="4054ca8c9b7c9794" providerId="LiveId" clId="{AC174AFB-3D05-4AEF-834D-51EE97C4A473}" dt="2017-10-20T06:55:00.665" v="1047" actId="2696"/>
        <pc:sldMkLst>
          <pc:docMk/>
          <pc:sldMk cId="1875408181" sldId="264"/>
        </pc:sldMkLst>
        <pc:spChg chg="add mod">
          <ac:chgData name="Seong Heum Pak" userId="4054ca8c9b7c9794" providerId="LiveId" clId="{AC174AFB-3D05-4AEF-834D-51EE97C4A473}" dt="2017-10-20T06:53:28.951" v="1025" actId="2696"/>
          <ac:spMkLst>
            <pc:docMk/>
            <pc:sldMk cId="1875408181" sldId="264"/>
            <ac:spMk id="3" creationId="{2C6BB96D-FCC7-4F6F-81A8-63DA1B83D160}"/>
          </ac:spMkLst>
        </pc:spChg>
        <pc:picChg chg="del">
          <ac:chgData name="Seong Heum Pak" userId="4054ca8c9b7c9794" providerId="LiveId" clId="{AC174AFB-3D05-4AEF-834D-51EE97C4A473}" dt="2017-10-20T06:53:28.951" v="1025" actId="2696"/>
          <ac:picMkLst>
            <pc:docMk/>
            <pc:sldMk cId="1875408181" sldId="264"/>
            <ac:picMk id="5" creationId="{00000000-0000-0000-0000-000000000000}"/>
          </ac:picMkLst>
        </pc:picChg>
        <pc:picChg chg="add del">
          <ac:chgData name="Seong Heum Pak" userId="4054ca8c9b7c9794" providerId="LiveId" clId="{AC174AFB-3D05-4AEF-834D-51EE97C4A473}" dt="2017-10-20T06:54:46.503" v="1041" actId="2696"/>
          <ac:picMkLst>
            <pc:docMk/>
            <pc:sldMk cId="1875408181" sldId="264"/>
            <ac:picMk id="6" creationId="{03910085-2D3A-4157-86EA-E49E308E9473}"/>
          </ac:picMkLst>
        </pc:picChg>
        <pc:picChg chg="del">
          <ac:chgData name="Seong Heum Pak" userId="4054ca8c9b7c9794" providerId="LiveId" clId="{AC174AFB-3D05-4AEF-834D-51EE97C4A473}" dt="2017-10-20T06:53:34.889" v="1027" actId="478"/>
          <ac:picMkLst>
            <pc:docMk/>
            <pc:sldMk cId="1875408181" sldId="264"/>
            <ac:picMk id="7" creationId="{00000000-0000-0000-0000-000000000000}"/>
          </ac:picMkLst>
        </pc:picChg>
      </pc:sldChg>
      <pc:sldChg chg="addSp delSp modSp add mod setClrOvrMap">
        <pc:chgData name="Seong Heum Pak" userId="4054ca8c9b7c9794" providerId="LiveId" clId="{AC174AFB-3D05-4AEF-834D-51EE97C4A473}" dt="2017-10-25T12:01:45.877" v="2172"/>
        <pc:sldMkLst>
          <pc:docMk/>
          <pc:sldMk cId="3736316079" sldId="265"/>
        </pc:sldMkLst>
        <pc:spChg chg="mod">
          <ac:chgData name="Seong Heum Pak" userId="4054ca8c9b7c9794" providerId="LiveId" clId="{AC174AFB-3D05-4AEF-834D-51EE97C4A473}" dt="2017-10-20T06:55:11.026" v="1050" actId="5793"/>
          <ac:spMkLst>
            <pc:docMk/>
            <pc:sldMk cId="3736316079" sldId="265"/>
            <ac:spMk id="2" creationId="{45328C3A-40E7-4F67-84DD-FC9D5C6291C0}"/>
          </ac:spMkLst>
        </pc:spChg>
        <pc:spChg chg="add del mod">
          <ac:chgData name="Seong Heum Pak" userId="4054ca8c9b7c9794" providerId="LiveId" clId="{AC174AFB-3D05-4AEF-834D-51EE97C4A473}" dt="2017-10-20T06:54:49.478" v="1043" actId="5793"/>
          <ac:spMkLst>
            <pc:docMk/>
            <pc:sldMk cId="3736316079" sldId="265"/>
            <ac:spMk id="4" creationId="{5F63E29D-C7E9-41D6-8258-F53CF4C83BF6}"/>
          </ac:spMkLst>
        </pc:spChg>
        <pc:spChg chg="mod">
          <ac:chgData name="Seong Heum Pak" userId="4054ca8c9b7c9794" providerId="LiveId" clId="{AC174AFB-3D05-4AEF-834D-51EE97C4A473}" dt="2017-10-25T12:01:45.877" v="2172"/>
          <ac:spMkLst>
            <pc:docMk/>
            <pc:sldMk cId="3736316079" sldId="265"/>
            <ac:spMk id="10" creationId="{CA762074-9F55-4E65-AD40-2FC109B1D8CD}"/>
          </ac:spMkLst>
        </pc:spChg>
        <pc:spChg chg="add del">
          <ac:chgData name="Seong Heum Pak" userId="4054ca8c9b7c9794" providerId="LiveId" clId="{AC174AFB-3D05-4AEF-834D-51EE97C4A473}" dt="2017-10-20T06:54:57.218" v="1046" actId="26606"/>
          <ac:spMkLst>
            <pc:docMk/>
            <pc:sldMk cId="3736316079" sldId="265"/>
            <ac:spMk id="24" creationId="{00000000-0000-0000-0000-000000000000}"/>
          </ac:spMkLst>
        </pc:spChg>
        <pc:spChg chg="add del">
          <ac:chgData name="Seong Heum Pak" userId="4054ca8c9b7c9794" providerId="LiveId" clId="{AC174AFB-3D05-4AEF-834D-51EE97C4A473}" dt="2017-10-20T06:54:57.218" v="1046" actId="26606"/>
          <ac:spMkLst>
            <pc:docMk/>
            <pc:sldMk cId="3736316079" sldId="265"/>
            <ac:spMk id="25" creationId="{53576798-7F98-4C7F-B6C7-6D41B5A7E927}"/>
          </ac:spMkLst>
        </pc:spChg>
        <pc:spChg chg="add del">
          <ac:chgData name="Seong Heum Pak" userId="4054ca8c9b7c9794" providerId="LiveId" clId="{AC174AFB-3D05-4AEF-834D-51EE97C4A473}" dt="2017-10-20T06:54:57.215" v="1045" actId="26606"/>
          <ac:spMkLst>
            <pc:docMk/>
            <pc:sldMk cId="3736316079" sldId="265"/>
            <ac:spMk id="30" creationId="{00000000-0000-0000-0000-000000000000}"/>
          </ac:spMkLst>
        </pc:spChg>
        <pc:spChg chg="add del">
          <ac:chgData name="Seong Heum Pak" userId="4054ca8c9b7c9794" providerId="LiveId" clId="{AC174AFB-3D05-4AEF-834D-51EE97C4A473}" dt="2017-10-20T06:54:57.215" v="1045" actId="26606"/>
          <ac:spMkLst>
            <pc:docMk/>
            <pc:sldMk cId="3736316079" sldId="265"/>
            <ac:spMk id="32" creationId="{53576798-7F98-4C7F-B6C7-6D41B5A7E927}"/>
          </ac:spMkLst>
        </pc:spChg>
        <pc:spChg chg="add del">
          <ac:chgData name="Seong Heum Pak" userId="4054ca8c9b7c9794" providerId="LiveId" clId="{AC174AFB-3D05-4AEF-834D-51EE97C4A473}" dt="2017-10-20T06:54:57.215" v="1045" actId="26606"/>
          <ac:spMkLst>
            <pc:docMk/>
            <pc:sldMk cId="3736316079" sldId="265"/>
            <ac:spMk id="34" creationId="{E2264E67-6F59-4D8D-8E5F-8245B0FEAE76}"/>
          </ac:spMkLst>
        </pc:spChg>
        <pc:spChg chg="add del">
          <ac:chgData name="Seong Heum Pak" userId="4054ca8c9b7c9794" providerId="LiveId" clId="{AC174AFB-3D05-4AEF-834D-51EE97C4A473}" dt="2017-10-20T06:54:57.215" v="1045" actId="26606"/>
          <ac:spMkLst>
            <pc:docMk/>
            <pc:sldMk cId="3736316079" sldId="265"/>
            <ac:spMk id="36" creationId="{158E1C6E-D299-4F5D-B15B-155EBF7F62FD}"/>
          </ac:spMkLst>
        </pc:spChg>
        <pc:spChg chg="add">
          <ac:chgData name="Seong Heum Pak" userId="4054ca8c9b7c9794" providerId="LiveId" clId="{AC174AFB-3D05-4AEF-834D-51EE97C4A473}" dt="2017-10-20T06:54:57.218" v="1046" actId="26606"/>
          <ac:spMkLst>
            <pc:docMk/>
            <pc:sldMk cId="3736316079" sldId="265"/>
            <ac:spMk id="38" creationId="{00000000-0000-0000-0000-000000000000}"/>
          </ac:spMkLst>
        </pc:spChg>
        <pc:spChg chg="add">
          <ac:chgData name="Seong Heum Pak" userId="4054ca8c9b7c9794" providerId="LiveId" clId="{AC174AFB-3D05-4AEF-834D-51EE97C4A473}" dt="2017-10-20T06:54:57.218" v="1046" actId="26606"/>
          <ac:spMkLst>
            <pc:docMk/>
            <pc:sldMk cId="3736316079" sldId="265"/>
            <ac:spMk id="39" creationId="{53576798-7F98-4C7F-B6C7-6D41B5A7E927}"/>
          </ac:spMkLst>
        </pc:spChg>
        <pc:picChg chg="add mod ord">
          <ac:chgData name="Seong Heum Pak" userId="4054ca8c9b7c9794" providerId="LiveId" clId="{AC174AFB-3D05-4AEF-834D-51EE97C4A473}" dt="2017-10-20T06:55:01.197" v="1048" actId="27614"/>
          <ac:picMkLst>
            <pc:docMk/>
            <pc:sldMk cId="3736316079" sldId="265"/>
            <ac:picMk id="9" creationId="{3B3D251D-532D-446C-9A80-9C15FAE3F76A}"/>
          </ac:picMkLst>
        </pc:picChg>
        <pc:picChg chg="del">
          <ac:chgData name="Seong Heum Pak" userId="4054ca8c9b7c9794" providerId="LiveId" clId="{AC174AFB-3D05-4AEF-834D-51EE97C4A473}" dt="2017-10-20T06:54:48.358" v="1042" actId="478"/>
          <ac:picMkLst>
            <pc:docMk/>
            <pc:sldMk cId="3736316079" sldId="265"/>
            <ac:picMk id="11" creationId="{A5F77C63-B7E8-4F80-81C9-26B5C75020AE}"/>
          </ac:picMkLst>
        </pc:picChg>
      </pc:sldChg>
      <pc:sldChg chg="addSp delSp modSp add">
        <pc:chgData name="Seong Heum Pak" userId="4054ca8c9b7c9794" providerId="LiveId" clId="{AC174AFB-3D05-4AEF-834D-51EE97C4A473}" dt="2017-10-25T12:01:00.428" v="2061" actId="14100"/>
        <pc:sldMkLst>
          <pc:docMk/>
          <pc:sldMk cId="3666137876" sldId="266"/>
        </pc:sldMkLst>
        <pc:spChg chg="add del mod">
          <ac:chgData name="Seong Heum Pak" userId="4054ca8c9b7c9794" providerId="LiveId" clId="{AC174AFB-3D05-4AEF-834D-51EE97C4A473}" dt="2017-10-20T06:56:10.952" v="1110" actId="1076"/>
          <ac:spMkLst>
            <pc:docMk/>
            <pc:sldMk cId="3666137876" sldId="266"/>
            <ac:spMk id="4" creationId="{A2E5D35C-FBF5-40CF-8706-C77852BA6559}"/>
          </ac:spMkLst>
        </pc:spChg>
        <pc:spChg chg="mod">
          <ac:chgData name="Seong Heum Pak" userId="4054ca8c9b7c9794" providerId="LiveId" clId="{AC174AFB-3D05-4AEF-834D-51EE97C4A473}" dt="2017-10-25T12:01:00.428" v="2061" actId="14100"/>
          <ac:spMkLst>
            <pc:docMk/>
            <pc:sldMk cId="3666137876" sldId="266"/>
            <ac:spMk id="10" creationId="{CA762074-9F55-4E65-AD40-2FC109B1D8CD}"/>
          </ac:spMkLst>
        </pc:spChg>
        <pc:picChg chg="add mod">
          <ac:chgData name="Seong Heum Pak" userId="4054ca8c9b7c9794" providerId="LiveId" clId="{AC174AFB-3D05-4AEF-834D-51EE97C4A473}" dt="2017-10-20T06:56:41.110" v="1113" actId="1076"/>
          <ac:picMkLst>
            <pc:docMk/>
            <pc:sldMk cId="3666137876" sldId="266"/>
            <ac:picMk id="5" creationId="{65ACA965-EC90-4CE4-B43C-55E8ED83F0B0}"/>
          </ac:picMkLst>
        </pc:picChg>
        <pc:picChg chg="del">
          <ac:chgData name="Seong Heum Pak" userId="4054ca8c9b7c9794" providerId="LiveId" clId="{AC174AFB-3D05-4AEF-834D-51EE97C4A473}" dt="2017-10-20T06:56:09.599" v="1109" actId="478"/>
          <ac:picMkLst>
            <pc:docMk/>
            <pc:sldMk cId="3666137876" sldId="266"/>
            <ac:picMk id="11" creationId="{A5F77C63-B7E8-4F80-81C9-26B5C75020AE}"/>
          </ac:picMkLst>
        </pc:picChg>
      </pc:sldChg>
      <pc:sldChg chg="addSp modSp add mod setBg">
        <pc:chgData name="Seong Heum Pak" userId="4054ca8c9b7c9794" providerId="LiveId" clId="{AC174AFB-3D05-4AEF-834D-51EE97C4A473}" dt="2017-10-25T11:59:35.265" v="1894" actId="20577"/>
        <pc:sldMkLst>
          <pc:docMk/>
          <pc:sldMk cId="3741459480" sldId="267"/>
        </pc:sldMkLst>
        <pc:spChg chg="mod ord">
          <ac:chgData name="Seong Heum Pak" userId="4054ca8c9b7c9794" providerId="LiveId" clId="{AC174AFB-3D05-4AEF-834D-51EE97C4A473}" dt="2017-10-25T10:02:10.570" v="1479" actId="20577"/>
          <ac:spMkLst>
            <pc:docMk/>
            <pc:sldMk cId="3741459480" sldId="267"/>
            <ac:spMk id="2" creationId="{45328C3A-40E7-4F67-84DD-FC9D5C6291C0}"/>
          </ac:spMkLst>
        </pc:spChg>
        <pc:spChg chg="mod ord">
          <ac:chgData name="Seong Heum Pak" userId="4054ca8c9b7c9794" providerId="LiveId" clId="{AC174AFB-3D05-4AEF-834D-51EE97C4A473}" dt="2017-10-25T11:59:35.265" v="1894" actId="20577"/>
          <ac:spMkLst>
            <pc:docMk/>
            <pc:sldMk cId="3741459480" sldId="267"/>
            <ac:spMk id="3" creationId="{97EFE5E4-BBD4-4ED2-A433-434235D9FBBF}"/>
          </ac:spMkLst>
        </pc:spChg>
        <pc:picChg chg="add mod">
          <ac:chgData name="Seong Heum Pak" userId="4054ca8c9b7c9794" providerId="LiveId" clId="{AC174AFB-3D05-4AEF-834D-51EE97C4A473}" dt="2017-10-25T09:50:52.868" v="1377" actId="26606"/>
          <ac:picMkLst>
            <pc:docMk/>
            <pc:sldMk cId="3741459480" sldId="267"/>
            <ac:picMk id="1026" creationId="{E98307A2-6B39-46D2-8176-565541F1A18C}"/>
          </ac:picMkLst>
        </pc:picChg>
        <pc:picChg chg="add mod">
          <ac:chgData name="Seong Heum Pak" userId="4054ca8c9b7c9794" providerId="LiveId" clId="{AC174AFB-3D05-4AEF-834D-51EE97C4A473}" dt="2017-10-25T09:50:52.868" v="1377" actId="26606"/>
          <ac:picMkLst>
            <pc:docMk/>
            <pc:sldMk cId="3741459480" sldId="267"/>
            <ac:picMk id="1028" creationId="{6D5ABA75-A19F-4BC7-98D8-54BE44874FC5}"/>
          </ac:picMkLst>
        </pc:picChg>
      </pc:sldChg>
      <pc:sldChg chg="modSp add">
        <pc:chgData name="Seong Heum Pak" userId="4054ca8c9b7c9794" providerId="LiveId" clId="{AC174AFB-3D05-4AEF-834D-51EE97C4A473}" dt="2017-10-26T04:08:11.295" v="2695"/>
        <pc:sldMkLst>
          <pc:docMk/>
          <pc:sldMk cId="4025169793" sldId="268"/>
        </pc:sldMkLst>
        <pc:spChg chg="mod">
          <ac:chgData name="Seong Heum Pak" userId="4054ca8c9b7c9794" providerId="LiveId" clId="{AC174AFB-3D05-4AEF-834D-51EE97C4A473}" dt="2017-10-25T10:17:53.583" v="1503" actId="20577"/>
          <ac:spMkLst>
            <pc:docMk/>
            <pc:sldMk cId="4025169793" sldId="268"/>
            <ac:spMk id="2" creationId="{45328C3A-40E7-4F67-84DD-FC9D5C6291C0}"/>
          </ac:spMkLst>
        </pc:spChg>
        <pc:spChg chg="mod">
          <ac:chgData name="Seong Heum Pak" userId="4054ca8c9b7c9794" providerId="LiveId" clId="{AC174AFB-3D05-4AEF-834D-51EE97C4A473}" dt="2017-10-26T04:08:11.295" v="2695"/>
          <ac:spMkLst>
            <pc:docMk/>
            <pc:sldMk cId="4025169793" sldId="268"/>
            <ac:spMk id="3" creationId="{97EFE5E4-BBD4-4ED2-A433-434235D9FBBF}"/>
          </ac:spMkLst>
        </pc:spChg>
      </pc:sldChg>
      <pc:sldChg chg="add del">
        <pc:chgData name="Seong Heum Pak" userId="4054ca8c9b7c9794" providerId="LiveId" clId="{AC174AFB-3D05-4AEF-834D-51EE97C4A473}" dt="2017-10-25T11:58:46.834" v="1827" actId="2696"/>
        <pc:sldMkLst>
          <pc:docMk/>
          <pc:sldMk cId="656896181" sldId="269"/>
        </pc:sldMkLst>
      </pc:sldChg>
      <pc:sldChg chg="modSp add">
        <pc:chgData name="Seong Heum Pak" userId="4054ca8c9b7c9794" providerId="LiveId" clId="{AC174AFB-3D05-4AEF-834D-51EE97C4A473}" dt="2017-10-26T04:06:13.429" v="2571" actId="20577"/>
        <pc:sldMkLst>
          <pc:docMk/>
          <pc:sldMk cId="2538025661" sldId="269"/>
        </pc:sldMkLst>
        <pc:spChg chg="mod">
          <ac:chgData name="Seong Heum Pak" userId="4054ca8c9b7c9794" providerId="LiveId" clId="{AC174AFB-3D05-4AEF-834D-51EE97C4A473}" dt="2017-10-26T04:06:13.429" v="2571" actId="20577"/>
          <ac:spMkLst>
            <pc:docMk/>
            <pc:sldMk cId="2538025661" sldId="269"/>
            <ac:spMk id="3" creationId="{97EFE5E4-BBD4-4ED2-A433-434235D9FBB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C9D6-F084-4D3C-97C3-062C00634BD0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2ED4-5391-422E-B469-9C5DCB826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548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C9D6-F084-4D3C-97C3-062C00634BD0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2ED4-5391-422E-B469-9C5DCB826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1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C9D6-F084-4D3C-97C3-062C00634BD0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2ED4-5391-422E-B469-9C5DCB826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539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C9D6-F084-4D3C-97C3-062C00634BD0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2ED4-5391-422E-B469-9C5DCB826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887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C9D6-F084-4D3C-97C3-062C00634BD0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2ED4-5391-422E-B469-9C5DCB826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134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C9D6-F084-4D3C-97C3-062C00634BD0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2ED4-5391-422E-B469-9C5DCB826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443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C9D6-F084-4D3C-97C3-062C00634BD0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2ED4-5391-422E-B469-9C5DCB826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37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C9D6-F084-4D3C-97C3-062C00634BD0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2ED4-5391-422E-B469-9C5DCB826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45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C9D6-F084-4D3C-97C3-062C00634BD0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2ED4-5391-422E-B469-9C5DCB826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22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C9D6-F084-4D3C-97C3-062C00634BD0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2ED4-5391-422E-B469-9C5DCB826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608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C9D6-F084-4D3C-97C3-062C00634BD0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2ED4-5391-422E-B469-9C5DCB826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361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C9D6-F084-4D3C-97C3-062C00634BD0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2ED4-5391-422E-B469-9C5DCB826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205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C9D6-F084-4D3C-97C3-062C00634BD0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2ED4-5391-422E-B469-9C5DCB826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50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D28C9D6-F084-4D3C-97C3-062C00634BD0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B222ED4-5391-422E-B469-9C5DCB826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34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D28C9D6-F084-4D3C-97C3-062C00634BD0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B222ED4-5391-422E-B469-9C5DCB826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832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9F6B2-6C09-4669-BF3A-4F7F84D2E9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웹프로그래밍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팀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51A71F-F482-4F8F-B3B5-2CC944B76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383904"/>
          </a:xfrm>
        </p:spPr>
        <p:txBody>
          <a:bodyPr>
            <a:normAutofit/>
          </a:bodyPr>
          <a:lstStyle/>
          <a:p>
            <a:r>
              <a:rPr lang="en-US" altLang="ko-KR" dirty="0"/>
              <a:t>Forge the Project</a:t>
            </a:r>
          </a:p>
          <a:p>
            <a:r>
              <a:rPr lang="ko-KR" altLang="en-US" dirty="0"/>
              <a:t>중간발표</a:t>
            </a:r>
            <a:endParaRPr lang="en-US" altLang="ko-KR" dirty="0"/>
          </a:p>
          <a:p>
            <a:pPr algn="r"/>
            <a:r>
              <a:rPr lang="en-US" altLang="ko-KR" dirty="0"/>
              <a:t>17</a:t>
            </a:r>
            <a:r>
              <a:rPr lang="ko-KR" altLang="en-US" dirty="0"/>
              <a:t>조 </a:t>
            </a:r>
            <a:r>
              <a:rPr lang="ko-KR" altLang="en-US" dirty="0" err="1"/>
              <a:t>박성흠</a:t>
            </a:r>
            <a:r>
              <a:rPr lang="ko-KR" altLang="en-US" dirty="0"/>
              <a:t> 김윤기 </a:t>
            </a:r>
            <a:r>
              <a:rPr lang="ko-KR" altLang="en-US" dirty="0" err="1"/>
              <a:t>문윤기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2023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28C3A-40E7-4F67-84DD-FC9D5C629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EFE5E4-BBD4-4ED2-A433-434235D9F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 </a:t>
            </a:r>
            <a:r>
              <a:rPr lang="en-US" altLang="ko-KR" dirty="0"/>
              <a:t>(9/7 ~ 9/13) – 1</a:t>
            </a:r>
            <a:r>
              <a:rPr lang="ko-KR" altLang="en-US" dirty="0"/>
              <a:t>차 모임</a:t>
            </a:r>
            <a:endParaRPr lang="en-US" altLang="ko-KR" dirty="0"/>
          </a:p>
          <a:p>
            <a:r>
              <a:rPr lang="en-US" altLang="ko-KR" dirty="0"/>
              <a:t>2, 3</a:t>
            </a:r>
            <a:r>
              <a:rPr lang="ko-KR" altLang="en-US" dirty="0"/>
              <a:t>주차 </a:t>
            </a:r>
            <a:r>
              <a:rPr lang="en-US" altLang="ko-KR" dirty="0"/>
              <a:t>(9/14 ~ 9/27) – </a:t>
            </a:r>
            <a:r>
              <a:rPr lang="ko-KR" altLang="en-US" dirty="0"/>
              <a:t>아이디어 창출</a:t>
            </a:r>
            <a:endParaRPr lang="en-US" altLang="ko-KR" dirty="0"/>
          </a:p>
          <a:p>
            <a:r>
              <a:rPr lang="en-US" altLang="ko-KR" dirty="0"/>
              <a:t>4, 5</a:t>
            </a:r>
            <a:r>
              <a:rPr lang="ko-KR" altLang="en-US" dirty="0"/>
              <a:t>주차 </a:t>
            </a:r>
            <a:r>
              <a:rPr lang="en-US" altLang="ko-KR" dirty="0"/>
              <a:t>(9/28 ~ 10/11) – </a:t>
            </a:r>
            <a:r>
              <a:rPr lang="ko-KR" altLang="en-US" dirty="0"/>
              <a:t>사전조사 </a:t>
            </a:r>
            <a:r>
              <a:rPr lang="en-US" altLang="ko-KR" dirty="0"/>
              <a:t>(</a:t>
            </a:r>
            <a:r>
              <a:rPr lang="ko-KR" altLang="en-US" dirty="0"/>
              <a:t>필요 기술 포함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6, 7</a:t>
            </a:r>
            <a:r>
              <a:rPr lang="ko-KR" altLang="en-US" dirty="0"/>
              <a:t>주차 </a:t>
            </a:r>
            <a:r>
              <a:rPr lang="en-US" altLang="ko-KR" dirty="0"/>
              <a:t>(10/12 ~ 10/25) – </a:t>
            </a:r>
            <a:r>
              <a:rPr lang="ko-KR" altLang="en-US" dirty="0"/>
              <a:t>역할 분담 및 발표 준비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38025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28C3A-40E7-4F67-84DD-FC9D5C629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EFE5E4-BBD4-4ED2-A433-434235D9F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/>
              <a:t>주차 </a:t>
            </a:r>
            <a:r>
              <a:rPr lang="en-US" altLang="ko-KR" dirty="0"/>
              <a:t>(10/26 ~ 11/3) – </a:t>
            </a:r>
            <a:r>
              <a:rPr lang="ko-KR" altLang="en-US" dirty="0"/>
              <a:t>각 부분 프로토타입 제작</a:t>
            </a:r>
            <a:endParaRPr lang="en-US" altLang="ko-KR" dirty="0"/>
          </a:p>
          <a:p>
            <a:r>
              <a:rPr lang="en-US" altLang="ko-KR" dirty="0"/>
              <a:t>9</a:t>
            </a:r>
            <a:r>
              <a:rPr lang="ko-KR" altLang="en-US" dirty="0"/>
              <a:t>주차 </a:t>
            </a:r>
            <a:r>
              <a:rPr lang="en-US" altLang="ko-KR" dirty="0"/>
              <a:t>(11/6 ~ 11/10) – </a:t>
            </a:r>
            <a:r>
              <a:rPr lang="ko-KR" altLang="en-US" dirty="0"/>
              <a:t>레이아웃</a:t>
            </a:r>
            <a:r>
              <a:rPr lang="en-US" altLang="ko-KR" dirty="0"/>
              <a:t> </a:t>
            </a:r>
            <a:r>
              <a:rPr lang="ko-KR" altLang="en-US" dirty="0"/>
              <a:t>작성</a:t>
            </a:r>
            <a:endParaRPr lang="en-US" altLang="ko-KR" dirty="0"/>
          </a:p>
          <a:p>
            <a:r>
              <a:rPr lang="en-US" altLang="ko-KR" dirty="0"/>
              <a:t>10</a:t>
            </a:r>
            <a:r>
              <a:rPr lang="ko-KR" altLang="en-US" dirty="0"/>
              <a:t>주차 </a:t>
            </a:r>
            <a:r>
              <a:rPr lang="en-US" altLang="ko-KR" dirty="0"/>
              <a:t>(11/13 ~ 11/17) – </a:t>
            </a:r>
            <a:r>
              <a:rPr lang="ko-KR" altLang="en-US" dirty="0"/>
              <a:t>메뉴 구현</a:t>
            </a:r>
            <a:endParaRPr lang="en-US" altLang="ko-KR" dirty="0"/>
          </a:p>
          <a:p>
            <a:r>
              <a:rPr lang="en-US" altLang="ko-KR" dirty="0"/>
              <a:t>11</a:t>
            </a:r>
            <a:r>
              <a:rPr lang="ko-KR" altLang="en-US" dirty="0"/>
              <a:t>주차 </a:t>
            </a:r>
            <a:r>
              <a:rPr lang="en-US" altLang="ko-KR" dirty="0"/>
              <a:t>(11/20 ~ 11/24) – </a:t>
            </a:r>
            <a:r>
              <a:rPr lang="ko-KR" altLang="en-US" dirty="0"/>
              <a:t>기능 구현</a:t>
            </a:r>
            <a:endParaRPr lang="en-US" altLang="ko-KR" dirty="0"/>
          </a:p>
          <a:p>
            <a:r>
              <a:rPr lang="en-US" altLang="ko-KR" dirty="0"/>
              <a:t>12</a:t>
            </a:r>
            <a:r>
              <a:rPr lang="ko-KR" altLang="en-US" dirty="0"/>
              <a:t>주차 </a:t>
            </a:r>
            <a:r>
              <a:rPr lang="en-US" altLang="ko-KR" dirty="0"/>
              <a:t>(11/27 ~ 12/1) – </a:t>
            </a:r>
            <a:r>
              <a:rPr lang="ko-KR" altLang="en-US" dirty="0"/>
              <a:t>스타일 지정</a:t>
            </a:r>
            <a:endParaRPr lang="en-US" altLang="ko-KR" dirty="0"/>
          </a:p>
          <a:p>
            <a:r>
              <a:rPr lang="en-US" altLang="ko-KR" dirty="0"/>
              <a:t>13</a:t>
            </a:r>
            <a:r>
              <a:rPr lang="ko-KR" altLang="en-US" dirty="0"/>
              <a:t>주차 </a:t>
            </a:r>
            <a:r>
              <a:rPr lang="en-US" altLang="ko-KR" dirty="0"/>
              <a:t>(12/4 ~ 12/8) - </a:t>
            </a:r>
            <a:r>
              <a:rPr lang="ko-KR" altLang="en-US" dirty="0"/>
              <a:t>검토</a:t>
            </a:r>
            <a:endParaRPr lang="en-US" altLang="ko-KR" dirty="0"/>
          </a:p>
          <a:p>
            <a:r>
              <a:rPr lang="en-US" altLang="ko-KR" dirty="0"/>
              <a:t>14</a:t>
            </a:r>
            <a:r>
              <a:rPr lang="ko-KR" altLang="en-US" dirty="0"/>
              <a:t>주차 </a:t>
            </a:r>
            <a:r>
              <a:rPr lang="en-US" altLang="ko-KR" dirty="0"/>
              <a:t>(12/11 ~ 12/15) - </a:t>
            </a:r>
            <a:r>
              <a:rPr lang="ko-KR" altLang="en-US" dirty="0"/>
              <a:t>발표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25169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파일:attachment/제련소/Forge.gif">
            <a:extLst>
              <a:ext uri="{FF2B5EF4-FFF2-40B4-BE49-F238E27FC236}">
                <a16:creationId xmlns:a16="http://schemas.microsoft.com/office/drawing/2014/main" id="{E98307A2-6B39-46D2-8176-565541F1A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30" y="2413000"/>
            <a:ext cx="1775873" cy="1775873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파일:external/media.blizzard.com/building_protoss_forge-large.jpg">
            <a:extLst>
              <a:ext uri="{FF2B5EF4-FFF2-40B4-BE49-F238E27FC236}">
                <a16:creationId xmlns:a16="http://schemas.microsoft.com/office/drawing/2014/main" id="{6D5ABA75-A19F-4BC7-98D8-54BE44874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9180" y="4353464"/>
            <a:ext cx="2152573" cy="1775873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5328C3A-40E7-4F67-84DD-FC9D5C629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Forge the Project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EFE5E4-BBD4-4ED2-A433-434235D9F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7199220" cy="3632200"/>
          </a:xfrm>
        </p:spPr>
        <p:txBody>
          <a:bodyPr>
            <a:normAutofit/>
          </a:bodyPr>
          <a:lstStyle/>
          <a:p>
            <a:r>
              <a:rPr lang="en-US" altLang="ko-KR" dirty="0"/>
              <a:t>Forge: </a:t>
            </a:r>
            <a:r>
              <a:rPr lang="ko-KR" altLang="en-US" dirty="0"/>
              <a:t>구축하다 </a:t>
            </a:r>
            <a:r>
              <a:rPr lang="en-US" altLang="ko-KR" dirty="0"/>
              <a:t>(</a:t>
            </a:r>
            <a:r>
              <a:rPr lang="ko-KR" altLang="en-US" dirty="0"/>
              <a:t>동사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여러분의 프로젝트를 </a:t>
            </a:r>
            <a:r>
              <a:rPr lang="en-US" altLang="ko-KR" dirty="0"/>
              <a:t>‘</a:t>
            </a:r>
            <a:r>
              <a:rPr lang="ko-KR" altLang="en-US" dirty="0"/>
              <a:t>구축</a:t>
            </a:r>
            <a:r>
              <a:rPr lang="en-US" altLang="ko-KR" dirty="0"/>
              <a:t>’ </a:t>
            </a:r>
            <a:r>
              <a:rPr lang="ko-KR" altLang="en-US" dirty="0"/>
              <a:t>하는데 도움을 드리겠습니다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1459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28C3A-40E7-4F67-84DD-FC9D5C629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EFE5E4-BBD4-4ED2-A433-434235D9F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프로그래머와 기획자를 위한 커뮤니티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프로젝트 인원 모집 및 일정관리 지원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아이디어가 있는 사람에게는 도움을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무언가 해보고 싶은 사람에게는 아이디어를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04861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내용 개체 틀 10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A5F77C63-B7E8-4F80-81C9-26B5C75020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851" y="2505664"/>
            <a:ext cx="6277349" cy="3531010"/>
          </a:xfrm>
          <a:prstGeom prst="roundRect">
            <a:avLst>
              <a:gd name="adj" fmla="val 0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5328C3A-40E7-4F67-84DD-FC9D5C629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4000" dirty="0">
                <a:solidFill>
                  <a:schemeClr val="bg1"/>
                </a:solidFill>
              </a:rPr>
              <a:t>디자인 </a:t>
            </a:r>
            <a:r>
              <a:rPr lang="en-US" altLang="ko-KR" sz="4000" dirty="0">
                <a:solidFill>
                  <a:schemeClr val="bg1"/>
                </a:solidFill>
              </a:rPr>
              <a:t>&amp; </a:t>
            </a:r>
            <a:r>
              <a:rPr lang="ko-KR" altLang="en-US" sz="4000" dirty="0">
                <a:solidFill>
                  <a:schemeClr val="bg1"/>
                </a:solidFill>
              </a:rPr>
              <a:t>레이아웃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CA762074-9F55-4E65-AD40-2FC109B1D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8713" y="2413000"/>
            <a:ext cx="3835583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buFont typeface="Wingdings 2" charset="2"/>
              <a:buChar char=""/>
            </a:pPr>
            <a:r>
              <a:rPr lang="en-US" altLang="ko-KR" sz="1600" dirty="0"/>
              <a:t> </a:t>
            </a:r>
            <a:r>
              <a:rPr lang="ko-KR" altLang="en-US" sz="1600" dirty="0"/>
              <a:t>메인 페이지 디자인</a:t>
            </a:r>
            <a:endParaRPr lang="en-US" altLang="ko-KR" sz="1600" dirty="0"/>
          </a:p>
          <a:p>
            <a:pPr latinLnBrk="0">
              <a:buFont typeface="Wingdings 2" charset="2"/>
              <a:buChar char=""/>
            </a:pPr>
            <a:endParaRPr lang="en-US" altLang="ko-KR" sz="1600" dirty="0"/>
          </a:p>
          <a:p>
            <a:pPr latinLnBrk="0">
              <a:buFont typeface="Wingdings 2" charset="2"/>
              <a:buChar char="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356269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5328C3A-40E7-4F67-84DD-FC9D5C629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4000" dirty="0">
                <a:solidFill>
                  <a:schemeClr val="bg1"/>
                </a:solidFill>
              </a:rPr>
              <a:t>디자인 </a:t>
            </a:r>
            <a:r>
              <a:rPr lang="en-US" altLang="ko-KR" sz="4000" dirty="0">
                <a:solidFill>
                  <a:schemeClr val="bg1"/>
                </a:solidFill>
              </a:rPr>
              <a:t>&amp; </a:t>
            </a:r>
            <a:r>
              <a:rPr lang="ko-KR" altLang="en-US" sz="4000" dirty="0">
                <a:solidFill>
                  <a:schemeClr val="bg1"/>
                </a:solidFill>
              </a:rPr>
              <a:t>레이아웃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CA762074-9F55-4E65-AD40-2FC109B1D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608" y="2413000"/>
            <a:ext cx="4088688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buFont typeface="Wingdings 2" charset="2"/>
              <a:buChar char=""/>
            </a:pPr>
            <a:r>
              <a:rPr lang="en-US" altLang="ko-KR" sz="1600" dirty="0"/>
              <a:t> </a:t>
            </a:r>
            <a:r>
              <a:rPr lang="ko-KR" altLang="en-US" sz="1600" dirty="0"/>
              <a:t>플랫폼</a:t>
            </a:r>
            <a:r>
              <a:rPr lang="en-US" altLang="ko-KR" sz="1600" dirty="0"/>
              <a:t>, </a:t>
            </a:r>
            <a:r>
              <a:rPr lang="ko-KR" altLang="en-US" sz="1600" dirty="0"/>
              <a:t>언어</a:t>
            </a:r>
            <a:r>
              <a:rPr lang="en-US" altLang="ko-KR" sz="1600" dirty="0"/>
              <a:t>, </a:t>
            </a:r>
            <a:r>
              <a:rPr lang="ko-KR" altLang="en-US" sz="1600" dirty="0"/>
              <a:t>규모</a:t>
            </a:r>
            <a:r>
              <a:rPr lang="en-US" altLang="ko-KR" sz="1600" dirty="0"/>
              <a:t>, </a:t>
            </a:r>
            <a:r>
              <a:rPr lang="ko-KR" altLang="en-US" sz="1600" dirty="0"/>
              <a:t>분야별로 검색 가능</a:t>
            </a:r>
            <a:endParaRPr lang="en-US" altLang="ko-KR" sz="16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5ACA965-EC90-4CE4-B43C-55E8ED83F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0423" y="2470845"/>
            <a:ext cx="6251575" cy="351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137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내용 개체 틀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3B3D251D-532D-446C-9A80-9C15FAE3F7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851" y="2505664"/>
            <a:ext cx="6277349" cy="353101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5328C3A-40E7-4F67-84DD-FC9D5C629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4000" dirty="0">
                <a:solidFill>
                  <a:schemeClr val="bg1"/>
                </a:solidFill>
              </a:rPr>
              <a:t>디자인 </a:t>
            </a:r>
            <a:r>
              <a:rPr lang="en-US" altLang="ko-KR" sz="4000" dirty="0">
                <a:solidFill>
                  <a:schemeClr val="bg1"/>
                </a:solidFill>
              </a:rPr>
              <a:t>&amp; </a:t>
            </a:r>
            <a:r>
              <a:rPr lang="ko-KR" altLang="en-US" sz="4000" dirty="0">
                <a:solidFill>
                  <a:schemeClr val="bg1"/>
                </a:solidFill>
              </a:rPr>
              <a:t>레이아웃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CA762074-9F55-4E65-AD40-2FC109B1D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8713" y="2413000"/>
            <a:ext cx="3835583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buFont typeface="Wingdings 2" charset="2"/>
              <a:buChar char=""/>
            </a:pPr>
            <a:r>
              <a:rPr lang="en-US" altLang="ko-KR" sz="1600" dirty="0"/>
              <a:t> </a:t>
            </a:r>
            <a:r>
              <a:rPr lang="ko-KR" altLang="en-US" sz="1600" dirty="0"/>
              <a:t>프로젝트 세부 페이지</a:t>
            </a:r>
            <a:endParaRPr lang="en-US" altLang="ko-KR" sz="1600" dirty="0"/>
          </a:p>
          <a:p>
            <a:pPr latinLnBrk="0">
              <a:buFont typeface="Wingdings 2" charset="2"/>
              <a:buChar char=""/>
            </a:pPr>
            <a:endParaRPr lang="en-US" altLang="ko-KR" sz="1600" dirty="0"/>
          </a:p>
          <a:p>
            <a:pPr latinLnBrk="0">
              <a:buFont typeface="Wingdings 2" charset="2"/>
              <a:buChar char=""/>
            </a:pPr>
            <a:r>
              <a:rPr lang="ko-KR" altLang="en-US" sz="1600" dirty="0"/>
              <a:t>진척도</a:t>
            </a:r>
            <a:r>
              <a:rPr lang="en-US" altLang="ko-KR" sz="1600" dirty="0"/>
              <a:t>, </a:t>
            </a:r>
            <a:r>
              <a:rPr lang="ko-KR" altLang="en-US" sz="1600" dirty="0"/>
              <a:t>일정</a:t>
            </a:r>
            <a:r>
              <a:rPr lang="en-US" altLang="ko-KR" sz="1600" dirty="0"/>
              <a:t>, </a:t>
            </a:r>
            <a:r>
              <a:rPr lang="ko-KR" altLang="en-US" sz="1600" dirty="0"/>
              <a:t>공지</a:t>
            </a:r>
            <a:r>
              <a:rPr lang="en-US" altLang="ko-KR" sz="1600" dirty="0"/>
              <a:t>, TODO</a:t>
            </a:r>
            <a:r>
              <a:rPr lang="ko-KR" altLang="en-US" sz="1600" dirty="0"/>
              <a:t>카드 등을 한눈에 볼 수 있음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736316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3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2264E67-6F59-4D8D-8E5F-8245B0FEAE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관련 이미지">
            <a:extLst>
              <a:ext uri="{FF2B5EF4-FFF2-40B4-BE49-F238E27FC236}">
                <a16:creationId xmlns:a16="http://schemas.microsoft.com/office/drawing/2014/main" id="{3B2B5603-9303-4664-B914-AFA65AC902F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631" y="361640"/>
            <a:ext cx="6267743" cy="3682298"/>
          </a:xfrm>
          <a:prstGeom prst="roundRect">
            <a:avLst>
              <a:gd name="adj" fmla="val 3549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5328C3A-40E7-4F67-84DD-FC9D5C629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3200" dirty="0">
                <a:solidFill>
                  <a:srgbClr val="FFFFFF"/>
                </a:solidFill>
              </a:rPr>
              <a:t>기반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EFE5E4-BBD4-4ED2-A433-434235D9F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1514" y="2046514"/>
            <a:ext cx="3575737" cy="3994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1600" dirty="0" err="1">
                <a:solidFill>
                  <a:srgbClr val="FFFFFF"/>
                </a:solidFill>
              </a:rPr>
              <a:t>프론트엔드</a:t>
            </a:r>
            <a:endParaRPr lang="en-US" altLang="ko-KR" sz="1600" dirty="0">
              <a:solidFill>
                <a:srgbClr val="FFFFFF"/>
              </a:solidFill>
            </a:endParaRPr>
          </a:p>
          <a:p>
            <a:pPr marL="0" indent="0" latinLnBrk="0">
              <a:buNone/>
            </a:pPr>
            <a:r>
              <a:rPr lang="en-US" altLang="ko-KR" sz="1600" dirty="0">
                <a:solidFill>
                  <a:srgbClr val="FFFFFF"/>
                </a:solidFill>
              </a:rPr>
              <a:t>HTML5 CSS </a:t>
            </a:r>
            <a:r>
              <a:rPr lang="en-US" altLang="ko-KR" sz="1600" dirty="0" err="1">
                <a:solidFill>
                  <a:srgbClr val="FFFFFF"/>
                </a:solidFill>
              </a:rPr>
              <a:t>Javascript</a:t>
            </a:r>
            <a:r>
              <a:rPr lang="en-US" altLang="ko-KR" sz="1600" dirty="0">
                <a:solidFill>
                  <a:srgbClr val="FFFFFF"/>
                </a:solidFill>
              </a:rPr>
              <a:t>, jQuery</a:t>
            </a:r>
          </a:p>
        </p:txBody>
      </p:sp>
      <p:pic>
        <p:nvPicPr>
          <p:cNvPr id="4" name="Picture 2" descr="jQuery logo에 대한 이미지 검색결과">
            <a:extLst>
              <a:ext uri="{FF2B5EF4-FFF2-40B4-BE49-F238E27FC236}">
                <a16:creationId xmlns:a16="http://schemas.microsoft.com/office/drawing/2014/main" id="{7E55ECD1-0E8E-4BF3-BD49-A9832F93D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891" y="4405578"/>
            <a:ext cx="6305483" cy="154188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28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03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029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0" name="Rectangle 74">
            <a:extLst>
              <a:ext uri="{FF2B5EF4-FFF2-40B4-BE49-F238E27FC236}">
                <a16:creationId xmlns:a16="http://schemas.microsoft.com/office/drawing/2014/main" id="{E2264E67-6F59-4D8D-8E5F-8245B0FEAE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5328C3A-40E7-4F67-84DD-FC9D5C629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3200" dirty="0">
                <a:solidFill>
                  <a:srgbClr val="FFFFFF"/>
                </a:solidFill>
              </a:rPr>
              <a:t>기반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EFE5E4-BBD4-4ED2-A433-434235D9F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1514" y="2046514"/>
            <a:ext cx="3575737" cy="3994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1600" dirty="0" err="1">
                <a:solidFill>
                  <a:srgbClr val="FFFFFF"/>
                </a:solidFill>
              </a:rPr>
              <a:t>백엔드</a:t>
            </a:r>
            <a:endParaRPr lang="en-US" altLang="ko-KR" sz="1600" dirty="0">
              <a:solidFill>
                <a:srgbClr val="FFFFFF"/>
              </a:solidFill>
            </a:endParaRPr>
          </a:p>
          <a:p>
            <a:pPr latinLnBrk="0"/>
            <a:endParaRPr lang="en-US" altLang="ko-KR" sz="1600" dirty="0">
              <a:solidFill>
                <a:srgbClr val="FFFFFF"/>
              </a:solidFill>
            </a:endParaRPr>
          </a:p>
          <a:p>
            <a:pPr marL="0" indent="0" latinLnBrk="0">
              <a:buNone/>
            </a:pPr>
            <a:r>
              <a:rPr lang="en-US" altLang="ko-KR" sz="1600" dirty="0">
                <a:solidFill>
                  <a:srgbClr val="FFFFFF"/>
                </a:solidFill>
              </a:rPr>
              <a:t>Ubuntu Django SQLite</a:t>
            </a:r>
          </a:p>
        </p:txBody>
      </p:sp>
      <p:pic>
        <p:nvPicPr>
          <p:cNvPr id="2056" name="Picture 8" descr="django logo에 대한 이미지 검색결과">
            <a:extLst>
              <a:ext uri="{FF2B5EF4-FFF2-40B4-BE49-F238E27FC236}">
                <a16:creationId xmlns:a16="http://schemas.microsoft.com/office/drawing/2014/main" id="{3635E297-8CCB-4C96-9012-F09357AC6D4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114" y="2394628"/>
            <a:ext cx="4745815" cy="215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ubuntu badge에 대한 이미지 검색결과">
            <a:extLst>
              <a:ext uri="{FF2B5EF4-FFF2-40B4-BE49-F238E27FC236}">
                <a16:creationId xmlns:a16="http://schemas.microsoft.com/office/drawing/2014/main" id="{F9A22E68-2053-4E32-BC85-165595DFE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400" y="63784"/>
            <a:ext cx="1507247" cy="212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sqlite에 대한 이미지 검색결과">
            <a:extLst>
              <a:ext uri="{FF2B5EF4-FFF2-40B4-BE49-F238E27FC236}">
                <a16:creationId xmlns:a16="http://schemas.microsoft.com/office/drawing/2014/main" id="{C882862D-F539-4760-A614-903E119AE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552" y="4762614"/>
            <a:ext cx="3454940" cy="1638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2259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28C3A-40E7-4F67-84DD-FC9D5C629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파트 분담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EFE5E4-BBD4-4ED2-A433-434235D9F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프론트 엔드</a:t>
            </a:r>
            <a:r>
              <a:rPr lang="en-US" altLang="ko-KR" dirty="0"/>
              <a:t>, </a:t>
            </a:r>
            <a:r>
              <a:rPr lang="ko-KR" altLang="en-US" dirty="0"/>
              <a:t>백 엔드로 구분해서 분담 및 협업 할 예정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프론트 엔드</a:t>
            </a:r>
            <a:r>
              <a:rPr lang="en-US" altLang="ko-KR" dirty="0"/>
              <a:t>: </a:t>
            </a:r>
            <a:r>
              <a:rPr lang="ko-KR" altLang="en-US" dirty="0"/>
              <a:t>김윤기 </a:t>
            </a:r>
            <a:r>
              <a:rPr lang="ko-KR" altLang="en-US" dirty="0" err="1"/>
              <a:t>문윤기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백 엔드</a:t>
            </a:r>
            <a:r>
              <a:rPr lang="en-US" altLang="ko-KR" dirty="0"/>
              <a:t>: </a:t>
            </a:r>
            <a:r>
              <a:rPr lang="ko-KR" altLang="en-US" dirty="0" err="1"/>
              <a:t>박성흠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069567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1085</TotalTime>
  <Words>250</Words>
  <Application>Microsoft Office PowerPoint</Application>
  <PresentationFormat>와이드스크린</PresentationFormat>
  <Paragraphs>52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Century Gothic</vt:lpstr>
      <vt:lpstr>Wingdings 2</vt:lpstr>
      <vt:lpstr>명언</vt:lpstr>
      <vt:lpstr>웹프로그래밍 팀 프로젝트</vt:lpstr>
      <vt:lpstr>Forge the Project</vt:lpstr>
      <vt:lpstr>개요</vt:lpstr>
      <vt:lpstr>디자인 &amp; 레이아웃</vt:lpstr>
      <vt:lpstr>디자인 &amp; 레이아웃</vt:lpstr>
      <vt:lpstr>디자인 &amp; 레이아웃</vt:lpstr>
      <vt:lpstr>기반</vt:lpstr>
      <vt:lpstr>기반</vt:lpstr>
      <vt:lpstr>파트 분담</vt:lpstr>
      <vt:lpstr>일정</vt:lpstr>
      <vt:lpstr>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웹프로그래밍 팀 프로젝트</dc:title>
  <dc:creator>Seong Heum Pak</dc:creator>
  <cp:lastModifiedBy>Seong Heum Pak</cp:lastModifiedBy>
  <cp:revision>5</cp:revision>
  <dcterms:created xsi:type="dcterms:W3CDTF">2017-10-16T04:19:27Z</dcterms:created>
  <dcterms:modified xsi:type="dcterms:W3CDTF">2017-10-26T04:08:13Z</dcterms:modified>
</cp:coreProperties>
</file>