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8" r:id="rId3"/>
    <p:sldId id="271" r:id="rId4"/>
    <p:sldId id="291" r:id="rId5"/>
    <p:sldId id="275" r:id="rId6"/>
    <p:sldId id="283" r:id="rId7"/>
    <p:sldId id="282" r:id="rId8"/>
    <p:sldId id="278" r:id="rId9"/>
    <p:sldId id="279" r:id="rId10"/>
    <p:sldId id="286" r:id="rId11"/>
    <p:sldId id="294" r:id="rId12"/>
    <p:sldId id="281" r:id="rId13"/>
    <p:sldId id="263" r:id="rId14"/>
    <p:sldId id="273" r:id="rId15"/>
    <p:sldId id="274" r:id="rId16"/>
    <p:sldId id="289" r:id="rId17"/>
    <p:sldId id="290" r:id="rId18"/>
    <p:sldId id="288" r:id="rId19"/>
    <p:sldId id="287" r:id="rId20"/>
    <p:sldId id="293" r:id="rId21"/>
    <p:sldId id="285" r:id="rId22"/>
    <p:sldId id="295" r:id="rId23"/>
    <p:sldId id="270" r:id="rId24"/>
    <p:sldId id="267" r:id="rId25"/>
    <p:sldId id="261" r:id="rId26"/>
    <p:sldId id="266" r:id="rId27"/>
    <p:sldId id="265" r:id="rId28"/>
    <p:sldId id="262" r:id="rId29"/>
    <p:sldId id="260" r:id="rId30"/>
    <p:sldId id="269" r:id="rId31"/>
    <p:sldId id="26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7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ng Heum Pak" userId="4054ca8c9b7c9794" providerId="LiveId" clId="{AC174AFB-3D05-4AEF-834D-51EE97C4A473}"/>
    <pc:docChg chg="undo custSel addSld delSld modSld">
      <pc:chgData name="Seong Heum Pak" userId="4054ca8c9b7c9794" providerId="LiveId" clId="{AC174AFB-3D05-4AEF-834D-51EE97C4A473}" dt="2017-10-26T04:08:11.295" v="2695"/>
      <pc:docMkLst>
        <pc:docMk/>
      </pc:docMkLst>
      <pc:sldChg chg="modSp add">
        <pc:chgData name="Seong Heum Pak" userId="4054ca8c9b7c9794" providerId="LiveId" clId="{AC174AFB-3D05-4AEF-834D-51EE97C4A473}" dt="2017-10-25T09:48:13.452" v="1296" actId="27636"/>
        <pc:sldMkLst>
          <pc:docMk/>
          <pc:sldMk cId="3402023070" sldId="256"/>
        </pc:sldMkLst>
        <pc:spChg chg="mod">
          <ac:chgData name="Seong Heum Pak" userId="4054ca8c9b7c9794" providerId="LiveId" clId="{AC174AFB-3D05-4AEF-834D-51EE97C4A473}" dt="2017-10-16T04:34:16.040" v="692" actId="5793"/>
          <ac:spMkLst>
            <pc:docMk/>
            <pc:sldMk cId="3402023070" sldId="256"/>
            <ac:spMk id="2" creationId="{AB89F6B2-6C09-4669-BF3A-4F7F84D2E9E4}"/>
          </ac:spMkLst>
        </pc:spChg>
        <pc:spChg chg="mod">
          <ac:chgData name="Seong Heum Pak" userId="4054ca8c9b7c9794" providerId="LiveId" clId="{AC174AFB-3D05-4AEF-834D-51EE97C4A473}" dt="2017-10-25T09:48:13.452" v="1296" actId="27636"/>
          <ac:spMkLst>
            <pc:docMk/>
            <pc:sldMk cId="3402023070" sldId="256"/>
            <ac:spMk id="3" creationId="{7951A71F-F482-4F8F-B3B5-2CC944B764FD}"/>
          </ac:spMkLst>
        </pc:spChg>
      </pc:sldChg>
      <pc:sldChg chg="addSp delSp modSp add del">
        <pc:chgData name="Seong Heum Pak" userId="4054ca8c9b7c9794" providerId="LiveId" clId="{AC174AFB-3D05-4AEF-834D-51EE97C4A473}" dt="2017-10-16T04:22:10.548" v="115" actId="2696"/>
        <pc:sldMkLst>
          <pc:docMk/>
          <pc:sldMk cId="1924548186" sldId="257"/>
        </pc:sldMkLst>
        <pc:spChg chg="del">
          <ac:chgData name="Seong Heum Pak" userId="4054ca8c9b7c9794" providerId="LiveId" clId="{AC174AFB-3D05-4AEF-834D-51EE97C4A473}" dt="2017-10-16T04:20:24.148" v="105" actId="2696"/>
          <ac:spMkLst>
            <pc:docMk/>
            <pc:sldMk cId="1924548186" sldId="257"/>
            <ac:spMk id="2" creationId="{E04B225B-ADBE-440B-B616-F285A5C8C1D8}"/>
          </ac:spMkLst>
        </pc:spChg>
        <pc:spChg chg="del">
          <ac:chgData name="Seong Heum Pak" userId="4054ca8c9b7c9794" providerId="LiveId" clId="{AC174AFB-3D05-4AEF-834D-51EE97C4A473}" dt="2017-10-16T04:20:24.148" v="105" actId="2696"/>
          <ac:spMkLst>
            <pc:docMk/>
            <pc:sldMk cId="1924548186" sldId="257"/>
            <ac:spMk id="3" creationId="{3175D918-78C8-48DC-B8EC-35FE6BA866C1}"/>
          </ac:spMkLst>
        </pc:spChg>
        <pc:spChg chg="add del mod">
          <ac:chgData name="Seong Heum Pak" userId="4054ca8c9b7c9794" providerId="LiveId" clId="{AC174AFB-3D05-4AEF-834D-51EE97C4A473}" dt="2017-10-16T04:21:48.582" v="113" actId="2696"/>
          <ac:spMkLst>
            <pc:docMk/>
            <pc:sldMk cId="1924548186" sldId="257"/>
            <ac:spMk id="4" creationId="{62E6E015-404A-4FF3-A468-28C7C5AA5E3B}"/>
          </ac:spMkLst>
        </pc:spChg>
        <pc:spChg chg="add del mod">
          <ac:chgData name="Seong Heum Pak" userId="4054ca8c9b7c9794" providerId="LiveId" clId="{AC174AFB-3D05-4AEF-834D-51EE97C4A473}" dt="2017-10-16T04:21:48.582" v="113" actId="2696"/>
          <ac:spMkLst>
            <pc:docMk/>
            <pc:sldMk cId="1924548186" sldId="257"/>
            <ac:spMk id="5" creationId="{DE2ED5F1-15E1-4D92-9021-98D85F853324}"/>
          </ac:spMkLst>
        </pc:spChg>
        <pc:spChg chg="add mod">
          <ac:chgData name="Seong Heum Pak" userId="4054ca8c9b7c9794" providerId="LiveId" clId="{AC174AFB-3D05-4AEF-834D-51EE97C4A473}" dt="2017-10-16T04:21:48.582" v="113" actId="2696"/>
          <ac:spMkLst>
            <pc:docMk/>
            <pc:sldMk cId="1924548186" sldId="257"/>
            <ac:spMk id="6" creationId="{6FA44A56-AA57-4A4E-B8AD-8C718EC006B3}"/>
          </ac:spMkLst>
        </pc:spChg>
        <pc:spChg chg="add mod">
          <ac:chgData name="Seong Heum Pak" userId="4054ca8c9b7c9794" providerId="LiveId" clId="{AC174AFB-3D05-4AEF-834D-51EE97C4A473}" dt="2017-10-16T04:21:48.582" v="113" actId="2696"/>
          <ac:spMkLst>
            <pc:docMk/>
            <pc:sldMk cId="1924548186" sldId="257"/>
            <ac:spMk id="7" creationId="{E1766C19-B836-4DBD-B2F1-3D57D317F80B}"/>
          </ac:spMkLst>
        </pc:spChg>
      </pc:sldChg>
      <pc:sldChg chg="modSp add">
        <pc:chgData name="Seong Heum Pak" userId="4054ca8c9b7c9794" providerId="LiveId" clId="{AC174AFB-3D05-4AEF-834D-51EE97C4A473}" dt="2017-10-16T12:25:03.468" v="1023" actId="5793"/>
        <pc:sldMkLst>
          <pc:docMk/>
          <pc:sldMk cId="3704861131" sldId="258"/>
        </pc:sldMkLst>
        <pc:spChg chg="mod">
          <ac:chgData name="Seong Heum Pak" userId="4054ca8c9b7c9794" providerId="LiveId" clId="{AC174AFB-3D05-4AEF-834D-51EE97C4A473}" dt="2017-10-16T04:34:21.489" v="693" actId="5793"/>
          <ac:spMkLst>
            <pc:docMk/>
            <pc:sldMk cId="3704861131" sldId="258"/>
            <ac:spMk id="2" creationId="{45328C3A-40E7-4F67-84DD-FC9D5C6291C0}"/>
          </ac:spMkLst>
        </pc:spChg>
        <pc:spChg chg="mod">
          <ac:chgData name="Seong Heum Pak" userId="4054ca8c9b7c9794" providerId="LiveId" clId="{AC174AFB-3D05-4AEF-834D-51EE97C4A473}" dt="2017-10-16T12:25:03.468" v="1023" actId="5793"/>
          <ac:spMkLst>
            <pc:docMk/>
            <pc:sldMk cId="3704861131" sldId="258"/>
            <ac:spMk id="3" creationId="{97EFE5E4-BBD4-4ED2-A433-434235D9FBBF}"/>
          </ac:spMkLst>
        </pc:spChg>
      </pc:sldChg>
      <pc:sldChg chg="addSp modSp add del">
        <pc:chgData name="Seong Heum Pak" userId="4054ca8c9b7c9794" providerId="LiveId" clId="{AC174AFB-3D05-4AEF-834D-51EE97C4A473}" dt="2017-10-16T04:34:38.588" v="696" actId="2696"/>
        <pc:sldMkLst>
          <pc:docMk/>
          <pc:sldMk cId="948924902" sldId="259"/>
        </pc:sldMkLst>
        <pc:spChg chg="mod">
          <ac:chgData name="Seong Heum Pak" userId="4054ca8c9b7c9794" providerId="LiveId" clId="{AC174AFB-3D05-4AEF-834D-51EE97C4A473}" dt="2017-10-16T04:34:31.583" v="695" actId="2696"/>
          <ac:spMkLst>
            <pc:docMk/>
            <pc:sldMk cId="948924902" sldId="259"/>
            <ac:spMk id="2" creationId="{45328C3A-40E7-4F67-84DD-FC9D5C6291C0}"/>
          </ac:spMkLst>
        </pc:spChg>
        <pc:spChg chg="mod">
          <ac:chgData name="Seong Heum Pak" userId="4054ca8c9b7c9794" providerId="LiveId" clId="{AC174AFB-3D05-4AEF-834D-51EE97C4A473}" dt="2017-10-16T04:24:47.891" v="430" actId="20577"/>
          <ac:spMkLst>
            <pc:docMk/>
            <pc:sldMk cId="948924902" sldId="259"/>
            <ac:spMk id="3" creationId="{97EFE5E4-BBD4-4ED2-A433-434235D9FBBF}"/>
          </ac:spMkLst>
        </pc:spChg>
        <pc:spChg chg="add mod">
          <ac:chgData name="Seong Heum Pak" userId="4054ca8c9b7c9794" providerId="LiveId" clId="{AC174AFB-3D05-4AEF-834D-51EE97C4A473}" dt="2017-10-16T04:23:53.817" v="313" actId="14100"/>
          <ac:spMkLst>
            <pc:docMk/>
            <pc:sldMk cId="948924902" sldId="259"/>
            <ac:spMk id="4" creationId="{5AADBE96-B513-42FB-AB61-D96F1C263EC5}"/>
          </ac:spMkLst>
        </pc:spChg>
      </pc:sldChg>
      <pc:sldChg chg="addSp delSp modSp add">
        <pc:chgData name="Seong Heum Pak" userId="4054ca8c9b7c9794" providerId="LiveId" clId="{AC174AFB-3D05-4AEF-834D-51EE97C4A473}" dt="2017-10-26T04:00:46.170" v="2174"/>
        <pc:sldMkLst>
          <pc:docMk/>
          <pc:sldMk cId="2506956715" sldId="260"/>
        </pc:sldMkLst>
        <pc:spChg chg="mod">
          <ac:chgData name="Seong Heum Pak" userId="4054ca8c9b7c9794" providerId="LiveId" clId="{AC174AFB-3D05-4AEF-834D-51EE97C4A473}" dt="2017-10-25T09:42:24.820" v="1249" actId="20577"/>
          <ac:spMkLst>
            <pc:docMk/>
            <pc:sldMk cId="2506956715" sldId="260"/>
            <ac:spMk id="2" creationId="{45328C3A-40E7-4F67-84DD-FC9D5C6291C0}"/>
          </ac:spMkLst>
        </pc:spChg>
        <pc:spChg chg="mod">
          <ac:chgData name="Seong Heum Pak" userId="4054ca8c9b7c9794" providerId="LiveId" clId="{AC174AFB-3D05-4AEF-834D-51EE97C4A473}" dt="2017-10-25T10:09:38.945" v="1495" actId="20577"/>
          <ac:spMkLst>
            <pc:docMk/>
            <pc:sldMk cId="2506956715" sldId="260"/>
            <ac:spMk id="3" creationId="{97EFE5E4-BBD4-4ED2-A433-434235D9FBBF}"/>
          </ac:spMkLst>
        </pc:spChg>
        <pc:spChg chg="add del">
          <ac:chgData name="Seong Heum Pak" userId="4054ca8c9b7c9794" providerId="LiveId" clId="{AC174AFB-3D05-4AEF-834D-51EE97C4A473}" dt="2017-10-26T04:00:46.170" v="2174"/>
          <ac:spMkLst>
            <pc:docMk/>
            <pc:sldMk cId="2506956715" sldId="260"/>
            <ac:spMk id="4" creationId="{D713ADCA-A025-4017-B0CC-D8F636511921}"/>
          </ac:spMkLst>
        </pc:spChg>
      </pc:sldChg>
      <pc:sldChg chg="addSp delSp modSp add mod setClrOvrMap">
        <pc:chgData name="Seong Heum Pak" userId="4054ca8c9b7c9794" providerId="LiveId" clId="{AC174AFB-3D05-4AEF-834D-51EE97C4A473}" dt="2017-10-25T09:47:13.376" v="1273" actId="20577"/>
        <pc:sldMkLst>
          <pc:docMk/>
          <pc:sldMk cId="1356269825" sldId="261"/>
        </pc:sldMkLst>
        <pc:spChg chg="mod">
          <ac:chgData name="Seong Heum Pak" userId="4054ca8c9b7c9794" providerId="LiveId" clId="{AC174AFB-3D05-4AEF-834D-51EE97C4A473}" dt="2017-10-20T06:55:06.599" v="1049" actId="14100"/>
          <ac:spMkLst>
            <pc:docMk/>
            <pc:sldMk cId="1356269825" sldId="261"/>
            <ac:spMk id="2" creationId="{45328C3A-40E7-4F67-84DD-FC9D5C6291C0}"/>
          </ac:spMkLst>
        </pc:spChg>
        <pc:spChg chg="mod">
          <ac:chgData name="Seong Heum Pak" userId="4054ca8c9b7c9794" providerId="LiveId" clId="{AC174AFB-3D05-4AEF-834D-51EE97C4A473}" dt="2017-10-16T04:27:18.467" v="688" actId="14100"/>
          <ac:spMkLst>
            <pc:docMk/>
            <pc:sldMk cId="1356269825" sldId="261"/>
            <ac:spMk id="3" creationId="{97EFE5E4-BBD4-4ED2-A433-434235D9FBBF}"/>
          </ac:spMkLst>
        </pc:spChg>
        <pc:spChg chg="add del mod">
          <ac:chgData name="Seong Heum Pak" userId="4054ca8c9b7c9794" providerId="LiveId" clId="{AC174AFB-3D05-4AEF-834D-51EE97C4A473}" dt="2017-10-20T06:54:14.489" v="1031" actId="14100"/>
          <ac:spMkLst>
            <pc:docMk/>
            <pc:sldMk cId="1356269825" sldId="261"/>
            <ac:spMk id="4" creationId="{E4DAC9E1-9C3B-443A-86A2-5D3B597E4057}"/>
          </ac:spMkLst>
        </pc:spChg>
        <pc:spChg chg="add del mod">
          <ac:chgData name="Seong Heum Pak" userId="4054ca8c9b7c9794" providerId="LiveId" clId="{AC174AFB-3D05-4AEF-834D-51EE97C4A473}" dt="2017-10-20T06:53:57.877" v="1030" actId="14100"/>
          <ac:spMkLst>
            <pc:docMk/>
            <pc:sldMk cId="1356269825" sldId="261"/>
            <ac:spMk id="6" creationId="{95E6C68D-F112-4471-A47F-96FEE0870FC4}"/>
          </ac:spMkLst>
        </pc:spChg>
        <pc:spChg chg="add del mod">
          <ac:chgData name="Seong Heum Pak" userId="4054ca8c9b7c9794" providerId="LiveId" clId="{AC174AFB-3D05-4AEF-834D-51EE97C4A473}" dt="2017-10-20T06:53:57.877" v="1030" actId="14100"/>
          <ac:spMkLst>
            <pc:docMk/>
            <pc:sldMk cId="1356269825" sldId="261"/>
            <ac:spMk id="8" creationId="{6FFE1809-89C1-411F-BA8F-06FE8FC684E7}"/>
          </ac:spMkLst>
        </pc:spChg>
        <pc:spChg chg="add del mod">
          <ac:chgData name="Seong Heum Pak" userId="4054ca8c9b7c9794" providerId="LiveId" clId="{AC174AFB-3D05-4AEF-834D-51EE97C4A473}" dt="2017-10-20T06:54:30.177" v="1035" actId="14100"/>
          <ac:spMkLst>
            <pc:docMk/>
            <pc:sldMk cId="1356269825" sldId="261"/>
            <ac:spMk id="9" creationId="{F420914D-5AB8-4EC5-8994-7391A441A546}"/>
          </ac:spMkLst>
        </pc:spChg>
        <pc:spChg chg="add mod">
          <ac:chgData name="Seong Heum Pak" userId="4054ca8c9b7c9794" providerId="LiveId" clId="{AC174AFB-3D05-4AEF-834D-51EE97C4A473}" dt="2017-10-25T09:47:13.376" v="1273" actId="20577"/>
          <ac:spMkLst>
            <pc:docMk/>
            <pc:sldMk cId="1356269825" sldId="261"/>
            <ac:spMk id="10" creationId="{CA762074-9F55-4E65-AD40-2FC109B1D8CD}"/>
          </ac:spMkLst>
        </pc:spChg>
        <pc:spChg chg="add del">
          <ac:chgData name="Seong Heum Pak" userId="4054ca8c9b7c9794" providerId="LiveId" clId="{AC174AFB-3D05-4AEF-834D-51EE97C4A473}" dt="2017-10-20T06:54:39.689" v="1037" actId="26606"/>
          <ac:spMkLst>
            <pc:docMk/>
            <pc:sldMk cId="1356269825" sldId="261"/>
            <ac:spMk id="16" creationId="{00000000-0000-0000-0000-000000000000}"/>
          </ac:spMkLst>
        </pc:spChg>
        <pc:spChg chg="add del">
          <ac:chgData name="Seong Heum Pak" userId="4054ca8c9b7c9794" providerId="LiveId" clId="{AC174AFB-3D05-4AEF-834D-51EE97C4A473}" dt="2017-10-20T06:54:39.689" v="1037" actId="26606"/>
          <ac:spMkLst>
            <pc:docMk/>
            <pc:sldMk cId="1356269825" sldId="261"/>
            <ac:spMk id="18" creationId="{53576798-7F98-4C7F-B6C7-6D41B5A7E927}"/>
          </ac:spMkLst>
        </pc:spChg>
        <pc:spChg chg="add del">
          <ac:chgData name="Seong Heum Pak" userId="4054ca8c9b7c9794" providerId="LiveId" clId="{AC174AFB-3D05-4AEF-834D-51EE97C4A473}" dt="2017-10-20T06:54:39.689" v="1037" actId="26606"/>
          <ac:spMkLst>
            <pc:docMk/>
            <pc:sldMk cId="1356269825" sldId="261"/>
            <ac:spMk id="20" creationId="{E2264E67-6F59-4D8D-8E5F-8245B0FEAE76}"/>
          </ac:spMkLst>
        </pc:spChg>
        <pc:spChg chg="add del">
          <ac:chgData name="Seong Heum Pak" userId="4054ca8c9b7c9794" providerId="LiveId" clId="{AC174AFB-3D05-4AEF-834D-51EE97C4A473}" dt="2017-10-20T06:54:39.689" v="1037" actId="26606"/>
          <ac:spMkLst>
            <pc:docMk/>
            <pc:sldMk cId="1356269825" sldId="261"/>
            <ac:spMk id="22" creationId="{158E1C6E-D299-4F5D-B15B-155EBF7F62FD}"/>
          </ac:spMkLst>
        </pc:spChg>
        <pc:spChg chg="add">
          <ac:chgData name="Seong Heum Pak" userId="4054ca8c9b7c9794" providerId="LiveId" clId="{AC174AFB-3D05-4AEF-834D-51EE97C4A473}" dt="2017-10-20T06:54:39.696" v="1038" actId="26606"/>
          <ac:spMkLst>
            <pc:docMk/>
            <pc:sldMk cId="1356269825" sldId="261"/>
            <ac:spMk id="24" creationId="{00000000-0000-0000-0000-000000000000}"/>
          </ac:spMkLst>
        </pc:spChg>
        <pc:spChg chg="add">
          <ac:chgData name="Seong Heum Pak" userId="4054ca8c9b7c9794" providerId="LiveId" clId="{AC174AFB-3D05-4AEF-834D-51EE97C4A473}" dt="2017-10-20T06:54:39.696" v="1038" actId="26606"/>
          <ac:spMkLst>
            <pc:docMk/>
            <pc:sldMk cId="1356269825" sldId="261"/>
            <ac:spMk id="25" creationId="{53576798-7F98-4C7F-B6C7-6D41B5A7E927}"/>
          </ac:spMkLst>
        </pc:spChg>
        <pc:picChg chg="del">
          <ac:chgData name="Seong Heum Pak" userId="4054ca8c9b7c9794" providerId="LiveId" clId="{AC174AFB-3D05-4AEF-834D-51EE97C4A473}" dt="2017-10-20T06:53:43.449" v="1028" actId="478"/>
          <ac:picMkLst>
            <pc:docMk/>
            <pc:sldMk cId="1356269825" sldId="261"/>
            <ac:picMk id="5" creationId="{00000000-0000-0000-0000-000000000000}"/>
          </ac:picMkLst>
        </pc:picChg>
        <pc:picChg chg="del">
          <ac:chgData name="Seong Heum Pak" userId="4054ca8c9b7c9794" providerId="LiveId" clId="{AC174AFB-3D05-4AEF-834D-51EE97C4A473}" dt="2017-10-20T06:54:28.935" v="1034" actId="14100"/>
          <ac:picMkLst>
            <pc:docMk/>
            <pc:sldMk cId="1356269825" sldId="261"/>
            <ac:picMk id="7" creationId="{00000000-0000-0000-0000-000000000000}"/>
          </ac:picMkLst>
        </pc:picChg>
        <pc:picChg chg="add mod ord">
          <ac:chgData name="Seong Heum Pak" userId="4054ca8c9b7c9794" providerId="LiveId" clId="{AC174AFB-3D05-4AEF-834D-51EE97C4A473}" dt="2017-10-20T06:56:26.237" v="1112" actId="14100"/>
          <ac:picMkLst>
            <pc:docMk/>
            <pc:sldMk cId="1356269825" sldId="261"/>
            <ac:picMk id="11" creationId="{A5F77C63-B7E8-4F80-81C9-26B5C75020AE}"/>
          </ac:picMkLst>
        </pc:picChg>
      </pc:sldChg>
      <pc:sldChg chg="addSp delSp modSp add mod setClrOvrMap">
        <pc:chgData name="Seong Heum Pak" userId="4054ca8c9b7c9794" providerId="LiveId" clId="{AC174AFB-3D05-4AEF-834D-51EE97C4A473}" dt="2017-10-20T06:58:24.861" v="1229" actId="5793"/>
        <pc:sldMkLst>
          <pc:docMk/>
          <pc:sldMk cId="238228815" sldId="262"/>
        </pc:sldMkLst>
        <pc:spChg chg="mod">
          <ac:chgData name="Seong Heum Pak" userId="4054ca8c9b7c9794" providerId="LiveId" clId="{AC174AFB-3D05-4AEF-834D-51EE97C4A473}" dt="2017-10-16T04:33:15.149" v="691" actId="26606"/>
          <ac:spMkLst>
            <pc:docMk/>
            <pc:sldMk cId="238228815" sldId="262"/>
            <ac:spMk id="2" creationId="{45328C3A-40E7-4F67-84DD-FC9D5C6291C0}"/>
          </ac:spMkLst>
        </pc:spChg>
        <pc:spChg chg="mod">
          <ac:chgData name="Seong Heum Pak" userId="4054ca8c9b7c9794" providerId="LiveId" clId="{AC174AFB-3D05-4AEF-834D-51EE97C4A473}" dt="2017-10-20T06:58:24.861" v="1229" actId="5793"/>
          <ac:spMkLst>
            <pc:docMk/>
            <pc:sldMk cId="238228815" sldId="262"/>
            <ac:spMk id="3" creationId="{97EFE5E4-BBD4-4ED2-A433-434235D9FBBF}"/>
          </ac:spMkLst>
        </pc:spChg>
        <pc:spChg chg="del">
          <ac:chgData name="Seong Heum Pak" userId="4054ca8c9b7c9794" providerId="LiveId" clId="{AC174AFB-3D05-4AEF-834D-51EE97C4A473}" dt="2017-10-16T04:33:03.324" v="690" actId="26606"/>
          <ac:spMkLst>
            <pc:docMk/>
            <pc:sldMk cId="238228815" sldId="262"/>
            <ac:spMk id="4" creationId="{5AADBE96-B513-42FB-AB61-D96F1C263EC5}"/>
          </ac:spMkLst>
        </pc:spChg>
        <pc:spChg chg="add">
          <ac:chgData name="Seong Heum Pak" userId="4054ca8c9b7c9794" providerId="LiveId" clId="{AC174AFB-3D05-4AEF-834D-51EE97C4A473}" dt="2017-10-16T04:33:15.149" v="691" actId="26606"/>
          <ac:spMkLst>
            <pc:docMk/>
            <pc:sldMk cId="238228815" sldId="262"/>
            <ac:spMk id="73" creationId="{53576798-7F98-4C7F-B6C7-6D41B5A7E927}"/>
          </ac:spMkLst>
        </pc:spChg>
        <pc:spChg chg="add">
          <ac:chgData name="Seong Heum Pak" userId="4054ca8c9b7c9794" providerId="LiveId" clId="{AC174AFB-3D05-4AEF-834D-51EE97C4A473}" dt="2017-10-16T04:33:15.149" v="691" actId="26606"/>
          <ac:spMkLst>
            <pc:docMk/>
            <pc:sldMk cId="238228815" sldId="262"/>
            <ac:spMk id="75" creationId="{E2264E67-6F59-4D8D-8E5F-8245B0FEAE76}"/>
          </ac:spMkLst>
        </pc:spChg>
        <pc:spChg chg="add">
          <ac:chgData name="Seong Heum Pak" userId="4054ca8c9b7c9794" providerId="LiveId" clId="{AC174AFB-3D05-4AEF-834D-51EE97C4A473}" dt="2017-10-16T04:33:15.149" v="691" actId="26606"/>
          <ac:spMkLst>
            <pc:docMk/>
            <pc:sldMk cId="238228815" sldId="262"/>
            <ac:spMk id="77" creationId="{158E1C6E-D299-4F5D-B15B-155EBF7F62FD}"/>
          </ac:spMkLst>
        </pc:spChg>
        <pc:spChg chg="add">
          <ac:chgData name="Seong Heum Pak" userId="4054ca8c9b7c9794" providerId="LiveId" clId="{AC174AFB-3D05-4AEF-834D-51EE97C4A473}" dt="2017-10-16T04:33:15.149" v="691" actId="26606"/>
          <ac:spMkLst>
            <pc:docMk/>
            <pc:sldMk cId="238228815" sldId="262"/>
            <ac:spMk id="1031" creationId="{00000000-0000-0000-0000-000000000000}"/>
          </ac:spMkLst>
        </pc:spChg>
        <pc:picChg chg="add mod ord">
          <ac:chgData name="Seong Heum Pak" userId="4054ca8c9b7c9794" providerId="LiveId" clId="{AC174AFB-3D05-4AEF-834D-51EE97C4A473}" dt="2017-10-16T04:33:15.149" v="691" actId="26606"/>
          <ac:picMkLst>
            <pc:docMk/>
            <pc:sldMk cId="238228815" sldId="262"/>
            <ac:picMk id="1026" creationId="{3B2B5603-9303-4664-B914-AFA65AC902F4}"/>
          </ac:picMkLst>
        </pc:picChg>
      </pc:sldChg>
      <pc:sldChg chg="addSp delSp modSp add mod setClrOvrMap delDesignElem">
        <pc:chgData name="Seong Heum Pak" userId="4054ca8c9b7c9794" providerId="LiveId" clId="{AC174AFB-3D05-4AEF-834D-51EE97C4A473}" dt="2017-10-20T06:58:19.053" v="1224" actId="20577"/>
        <pc:sldMkLst>
          <pc:docMk/>
          <pc:sldMk cId="1766225975" sldId="263"/>
        </pc:sldMkLst>
        <pc:spChg chg="mod">
          <ac:chgData name="Seong Heum Pak" userId="4054ca8c9b7c9794" providerId="LiveId" clId="{AC174AFB-3D05-4AEF-834D-51EE97C4A473}" dt="2017-10-20T06:58:19.053" v="1224" actId="20577"/>
          <ac:spMkLst>
            <pc:docMk/>
            <pc:sldMk cId="1766225975" sldId="263"/>
            <ac:spMk id="3" creationId="{97EFE5E4-BBD4-4ED2-A433-434235D9FBBF}"/>
          </ac:spMkLst>
        </pc:spChg>
        <pc:spChg chg="add del mod">
          <ac:chgData name="Seong Heum Pak" userId="4054ca8c9b7c9794" providerId="LiveId" clId="{AC174AFB-3D05-4AEF-834D-51EE97C4A473}" dt="2017-10-16T04:35:56.318" v="702" actId="1076"/>
          <ac:spMkLst>
            <pc:docMk/>
            <pc:sldMk cId="1766225975" sldId="263"/>
            <ac:spMk id="5" creationId="{78C6B9C4-5102-40D7-A860-AE3715FB066F}"/>
          </ac:spMkLst>
        </pc:spChg>
        <pc:spChg chg="add del mod">
          <ac:chgData name="Seong Heum Pak" userId="4054ca8c9b7c9794" providerId="LiveId" clId="{AC174AFB-3D05-4AEF-834D-51EE97C4A473}" dt="2017-10-16T04:36:55.342" v="713" actId="478"/>
          <ac:spMkLst>
            <pc:docMk/>
            <pc:sldMk cId="1766225975" sldId="263"/>
            <ac:spMk id="7" creationId="{C3B4AE10-84E0-4B29-A7A5-888F603E1B62}"/>
          </ac:spMkLst>
        </pc:spChg>
        <pc:spChg chg="add del mod">
          <ac:chgData name="Seong Heum Pak" userId="4054ca8c9b7c9794" providerId="LiveId" clId="{AC174AFB-3D05-4AEF-834D-51EE97C4A473}" dt="2017-10-16T04:36:56.958" v="714" actId="1076"/>
          <ac:spMkLst>
            <pc:docMk/>
            <pc:sldMk cId="1766225975" sldId="263"/>
            <ac:spMk id="9" creationId="{205BA3B7-D7C8-4A8D-ADBA-6554DF8C0D4C}"/>
          </ac:spMkLst>
        </pc:spChg>
        <pc:spChg chg="del">
          <ac:chgData name="Seong Heum Pak" userId="4054ca8c9b7c9794" providerId="LiveId" clId="{AC174AFB-3D05-4AEF-834D-51EE97C4A473}" dt="2017-10-16T04:34:40.554" v="698" actId="1076"/>
          <ac:spMkLst>
            <pc:docMk/>
            <pc:sldMk cId="1766225975" sldId="263"/>
            <ac:spMk id="73" creationId="{53576798-7F98-4C7F-B6C7-6D41B5A7E927}"/>
          </ac:spMkLst>
        </pc:spChg>
        <pc:spChg chg="del">
          <ac:chgData name="Seong Heum Pak" userId="4054ca8c9b7c9794" providerId="LiveId" clId="{AC174AFB-3D05-4AEF-834D-51EE97C4A473}" dt="2017-10-16T04:34:40.554" v="698" actId="1076"/>
          <ac:spMkLst>
            <pc:docMk/>
            <pc:sldMk cId="1766225975" sldId="263"/>
            <ac:spMk id="75" creationId="{E2264E67-6F59-4D8D-8E5F-8245B0FEAE76}"/>
          </ac:spMkLst>
        </pc:spChg>
        <pc:spChg chg="del">
          <ac:chgData name="Seong Heum Pak" userId="4054ca8c9b7c9794" providerId="LiveId" clId="{AC174AFB-3D05-4AEF-834D-51EE97C4A473}" dt="2017-10-16T04:34:40.554" v="698" actId="1076"/>
          <ac:spMkLst>
            <pc:docMk/>
            <pc:sldMk cId="1766225975" sldId="263"/>
            <ac:spMk id="77" creationId="{158E1C6E-D299-4F5D-B15B-155EBF7F62FD}"/>
          </ac:spMkLst>
        </pc:spChg>
        <pc:spChg chg="add">
          <ac:chgData name="Seong Heum Pak" userId="4054ca8c9b7c9794" providerId="LiveId" clId="{AC174AFB-3D05-4AEF-834D-51EE97C4A473}" dt="2017-10-16T04:34:52.814" v="699" actId="26606"/>
          <ac:spMkLst>
            <pc:docMk/>
            <pc:sldMk cId="1766225975" sldId="263"/>
            <ac:spMk id="1028" creationId="{00000000-0000-0000-0000-000000000000}"/>
          </ac:spMkLst>
        </pc:spChg>
        <pc:spChg chg="add">
          <ac:chgData name="Seong Heum Pak" userId="4054ca8c9b7c9794" providerId="LiveId" clId="{AC174AFB-3D05-4AEF-834D-51EE97C4A473}" dt="2017-10-16T04:34:52.814" v="699" actId="26606"/>
          <ac:spMkLst>
            <pc:docMk/>
            <pc:sldMk cId="1766225975" sldId="263"/>
            <ac:spMk id="1029" creationId="{53576798-7F98-4C7F-B6C7-6D41B5A7E927}"/>
          </ac:spMkLst>
        </pc:spChg>
        <pc:spChg chg="add">
          <ac:chgData name="Seong Heum Pak" userId="4054ca8c9b7c9794" providerId="LiveId" clId="{AC174AFB-3D05-4AEF-834D-51EE97C4A473}" dt="2017-10-16T04:34:52.814" v="699" actId="26606"/>
          <ac:spMkLst>
            <pc:docMk/>
            <pc:sldMk cId="1766225975" sldId="263"/>
            <ac:spMk id="1030" creationId="{E2264E67-6F59-4D8D-8E5F-8245B0FEAE76}"/>
          </ac:spMkLst>
        </pc:spChg>
        <pc:spChg chg="del">
          <ac:chgData name="Seong Heum Pak" userId="4054ca8c9b7c9794" providerId="LiveId" clId="{AC174AFB-3D05-4AEF-834D-51EE97C4A473}" dt="2017-10-16T04:34:40.554" v="698" actId="1076"/>
          <ac:spMkLst>
            <pc:docMk/>
            <pc:sldMk cId="1766225975" sldId="263"/>
            <ac:spMk id="1031" creationId="{00000000-0000-0000-0000-000000000000}"/>
          </ac:spMkLst>
        </pc:spChg>
        <pc:spChg chg="add">
          <ac:chgData name="Seong Heum Pak" userId="4054ca8c9b7c9794" providerId="LiveId" clId="{AC174AFB-3D05-4AEF-834D-51EE97C4A473}" dt="2017-10-16T04:34:52.814" v="699" actId="26606"/>
          <ac:spMkLst>
            <pc:docMk/>
            <pc:sldMk cId="1766225975" sldId="263"/>
            <ac:spMk id="1032" creationId="{158E1C6E-D299-4F5D-B15B-155EBF7F62FD}"/>
          </ac:spMkLst>
        </pc:spChg>
        <pc:picChg chg="del">
          <ac:chgData name="Seong Heum Pak" userId="4054ca8c9b7c9794" providerId="LiveId" clId="{AC174AFB-3D05-4AEF-834D-51EE97C4A473}" dt="2017-10-16T04:35:15.723" v="701" actId="478"/>
          <ac:picMkLst>
            <pc:docMk/>
            <pc:sldMk cId="1766225975" sldId="263"/>
            <ac:picMk id="1026" creationId="{3B2B5603-9303-4664-B914-AFA65AC902F4}"/>
          </ac:picMkLst>
        </pc:picChg>
        <pc:picChg chg="add del">
          <ac:chgData name="Seong Heum Pak" userId="4054ca8c9b7c9794" providerId="LiveId" clId="{AC174AFB-3D05-4AEF-834D-51EE97C4A473}" dt="2017-10-16T04:36:34.743" v="705" actId="478"/>
          <ac:picMkLst>
            <pc:docMk/>
            <pc:sldMk cId="1766225975" sldId="263"/>
            <ac:picMk id="2050" creationId="{45AC3575-57D6-4599-8DA7-B5DC149FF521}"/>
          </ac:picMkLst>
        </pc:picChg>
        <pc:picChg chg="add del">
          <ac:chgData name="Seong Heum Pak" userId="4054ca8c9b7c9794" providerId="LiveId" clId="{AC174AFB-3D05-4AEF-834D-51EE97C4A473}" dt="2017-10-16T04:36:32.579" v="704" actId="1076"/>
          <ac:picMkLst>
            <pc:docMk/>
            <pc:sldMk cId="1766225975" sldId="263"/>
            <ac:picMk id="2052" creationId="{536F6239-D80C-4A2F-B432-4CFE83EF0182}"/>
          </ac:picMkLst>
        </pc:picChg>
        <pc:picChg chg="add del mod">
          <ac:chgData name="Seong Heum Pak" userId="4054ca8c9b7c9794" providerId="LiveId" clId="{AC174AFB-3D05-4AEF-834D-51EE97C4A473}" dt="2017-10-16T04:36:52.199" v="712" actId="1076"/>
          <ac:picMkLst>
            <pc:docMk/>
            <pc:sldMk cId="1766225975" sldId="263"/>
            <ac:picMk id="2054" creationId="{C8EABEA5-941E-464F-B4E6-CE9535940FEE}"/>
          </ac:picMkLst>
        </pc:picChg>
        <pc:picChg chg="add mod">
          <ac:chgData name="Seong Heum Pak" userId="4054ca8c9b7c9794" providerId="LiveId" clId="{AC174AFB-3D05-4AEF-834D-51EE97C4A473}" dt="2017-10-16T04:38:39.434" v="731" actId="1076"/>
          <ac:picMkLst>
            <pc:docMk/>
            <pc:sldMk cId="1766225975" sldId="263"/>
            <ac:picMk id="2056" creationId="{3635E297-8CCB-4C96-9012-F09357AC6D4D}"/>
          </ac:picMkLst>
        </pc:picChg>
        <pc:picChg chg="add mod">
          <ac:chgData name="Seong Heum Pak" userId="4054ca8c9b7c9794" providerId="LiveId" clId="{AC174AFB-3D05-4AEF-834D-51EE97C4A473}" dt="2017-10-16T04:38:25.217" v="728" actId="1076"/>
          <ac:picMkLst>
            <pc:docMk/>
            <pc:sldMk cId="1766225975" sldId="263"/>
            <ac:picMk id="2058" creationId="{F9A22E68-2053-4E32-BC85-165595DFE40E}"/>
          </ac:picMkLst>
        </pc:picChg>
        <pc:picChg chg="add mod">
          <ac:chgData name="Seong Heum Pak" userId="4054ca8c9b7c9794" providerId="LiveId" clId="{AC174AFB-3D05-4AEF-834D-51EE97C4A473}" dt="2017-10-16T04:38:33.326" v="730" actId="1076"/>
          <ac:picMkLst>
            <pc:docMk/>
            <pc:sldMk cId="1766225975" sldId="263"/>
            <ac:picMk id="2060" creationId="{C882862D-F539-4760-A614-903E119AEE13}"/>
          </ac:picMkLst>
        </pc:picChg>
      </pc:sldChg>
      <pc:sldChg chg="addSp delSp modSp add del">
        <pc:chgData name="Seong Heum Pak" userId="4054ca8c9b7c9794" providerId="LiveId" clId="{AC174AFB-3D05-4AEF-834D-51EE97C4A473}" dt="2017-10-20T06:55:00.665" v="1047" actId="2696"/>
        <pc:sldMkLst>
          <pc:docMk/>
          <pc:sldMk cId="1875408181" sldId="264"/>
        </pc:sldMkLst>
        <pc:spChg chg="add mod">
          <ac:chgData name="Seong Heum Pak" userId="4054ca8c9b7c9794" providerId="LiveId" clId="{AC174AFB-3D05-4AEF-834D-51EE97C4A473}" dt="2017-10-20T06:53:28.951" v="1025" actId="2696"/>
          <ac:spMkLst>
            <pc:docMk/>
            <pc:sldMk cId="1875408181" sldId="264"/>
            <ac:spMk id="3" creationId="{2C6BB96D-FCC7-4F6F-81A8-63DA1B83D160}"/>
          </ac:spMkLst>
        </pc:spChg>
        <pc:picChg chg="del">
          <ac:chgData name="Seong Heum Pak" userId="4054ca8c9b7c9794" providerId="LiveId" clId="{AC174AFB-3D05-4AEF-834D-51EE97C4A473}" dt="2017-10-20T06:53:28.951" v="1025" actId="2696"/>
          <ac:picMkLst>
            <pc:docMk/>
            <pc:sldMk cId="1875408181" sldId="264"/>
            <ac:picMk id="5" creationId="{00000000-0000-0000-0000-000000000000}"/>
          </ac:picMkLst>
        </pc:picChg>
        <pc:picChg chg="add del">
          <ac:chgData name="Seong Heum Pak" userId="4054ca8c9b7c9794" providerId="LiveId" clId="{AC174AFB-3D05-4AEF-834D-51EE97C4A473}" dt="2017-10-20T06:54:46.503" v="1041" actId="2696"/>
          <ac:picMkLst>
            <pc:docMk/>
            <pc:sldMk cId="1875408181" sldId="264"/>
            <ac:picMk id="6" creationId="{03910085-2D3A-4157-86EA-E49E308E9473}"/>
          </ac:picMkLst>
        </pc:picChg>
        <pc:picChg chg="del">
          <ac:chgData name="Seong Heum Pak" userId="4054ca8c9b7c9794" providerId="LiveId" clId="{AC174AFB-3D05-4AEF-834D-51EE97C4A473}" dt="2017-10-20T06:53:34.889" v="1027" actId="478"/>
          <ac:picMkLst>
            <pc:docMk/>
            <pc:sldMk cId="1875408181" sldId="264"/>
            <ac:picMk id="7" creationId="{00000000-0000-0000-0000-000000000000}"/>
          </ac:picMkLst>
        </pc:picChg>
      </pc:sldChg>
      <pc:sldChg chg="addSp delSp modSp add mod setClrOvrMap">
        <pc:chgData name="Seong Heum Pak" userId="4054ca8c9b7c9794" providerId="LiveId" clId="{AC174AFB-3D05-4AEF-834D-51EE97C4A473}" dt="2017-10-25T12:01:45.877" v="2172"/>
        <pc:sldMkLst>
          <pc:docMk/>
          <pc:sldMk cId="3736316079" sldId="265"/>
        </pc:sldMkLst>
        <pc:spChg chg="mod">
          <ac:chgData name="Seong Heum Pak" userId="4054ca8c9b7c9794" providerId="LiveId" clId="{AC174AFB-3D05-4AEF-834D-51EE97C4A473}" dt="2017-10-20T06:55:11.026" v="1050" actId="5793"/>
          <ac:spMkLst>
            <pc:docMk/>
            <pc:sldMk cId="3736316079" sldId="265"/>
            <ac:spMk id="2" creationId="{45328C3A-40E7-4F67-84DD-FC9D5C6291C0}"/>
          </ac:spMkLst>
        </pc:spChg>
        <pc:spChg chg="add del mod">
          <ac:chgData name="Seong Heum Pak" userId="4054ca8c9b7c9794" providerId="LiveId" clId="{AC174AFB-3D05-4AEF-834D-51EE97C4A473}" dt="2017-10-20T06:54:49.478" v="1043" actId="5793"/>
          <ac:spMkLst>
            <pc:docMk/>
            <pc:sldMk cId="3736316079" sldId="265"/>
            <ac:spMk id="4" creationId="{5F63E29D-C7E9-41D6-8258-F53CF4C83BF6}"/>
          </ac:spMkLst>
        </pc:spChg>
        <pc:spChg chg="mod">
          <ac:chgData name="Seong Heum Pak" userId="4054ca8c9b7c9794" providerId="LiveId" clId="{AC174AFB-3D05-4AEF-834D-51EE97C4A473}" dt="2017-10-25T12:01:45.877" v="2172"/>
          <ac:spMkLst>
            <pc:docMk/>
            <pc:sldMk cId="3736316079" sldId="265"/>
            <ac:spMk id="10" creationId="{CA762074-9F55-4E65-AD40-2FC109B1D8CD}"/>
          </ac:spMkLst>
        </pc:spChg>
        <pc:spChg chg="add del">
          <ac:chgData name="Seong Heum Pak" userId="4054ca8c9b7c9794" providerId="LiveId" clId="{AC174AFB-3D05-4AEF-834D-51EE97C4A473}" dt="2017-10-20T06:54:57.218" v="1046" actId="26606"/>
          <ac:spMkLst>
            <pc:docMk/>
            <pc:sldMk cId="3736316079" sldId="265"/>
            <ac:spMk id="24" creationId="{00000000-0000-0000-0000-000000000000}"/>
          </ac:spMkLst>
        </pc:spChg>
        <pc:spChg chg="add del">
          <ac:chgData name="Seong Heum Pak" userId="4054ca8c9b7c9794" providerId="LiveId" clId="{AC174AFB-3D05-4AEF-834D-51EE97C4A473}" dt="2017-10-20T06:54:57.218" v="1046" actId="26606"/>
          <ac:spMkLst>
            <pc:docMk/>
            <pc:sldMk cId="3736316079" sldId="265"/>
            <ac:spMk id="25" creationId="{53576798-7F98-4C7F-B6C7-6D41B5A7E927}"/>
          </ac:spMkLst>
        </pc:spChg>
        <pc:spChg chg="add del">
          <ac:chgData name="Seong Heum Pak" userId="4054ca8c9b7c9794" providerId="LiveId" clId="{AC174AFB-3D05-4AEF-834D-51EE97C4A473}" dt="2017-10-20T06:54:57.215" v="1045" actId="26606"/>
          <ac:spMkLst>
            <pc:docMk/>
            <pc:sldMk cId="3736316079" sldId="265"/>
            <ac:spMk id="30" creationId="{00000000-0000-0000-0000-000000000000}"/>
          </ac:spMkLst>
        </pc:spChg>
        <pc:spChg chg="add del">
          <ac:chgData name="Seong Heum Pak" userId="4054ca8c9b7c9794" providerId="LiveId" clId="{AC174AFB-3D05-4AEF-834D-51EE97C4A473}" dt="2017-10-20T06:54:57.215" v="1045" actId="26606"/>
          <ac:spMkLst>
            <pc:docMk/>
            <pc:sldMk cId="3736316079" sldId="265"/>
            <ac:spMk id="32" creationId="{53576798-7F98-4C7F-B6C7-6D41B5A7E927}"/>
          </ac:spMkLst>
        </pc:spChg>
        <pc:spChg chg="add del">
          <ac:chgData name="Seong Heum Pak" userId="4054ca8c9b7c9794" providerId="LiveId" clId="{AC174AFB-3D05-4AEF-834D-51EE97C4A473}" dt="2017-10-20T06:54:57.215" v="1045" actId="26606"/>
          <ac:spMkLst>
            <pc:docMk/>
            <pc:sldMk cId="3736316079" sldId="265"/>
            <ac:spMk id="34" creationId="{E2264E67-6F59-4D8D-8E5F-8245B0FEAE76}"/>
          </ac:spMkLst>
        </pc:spChg>
        <pc:spChg chg="add del">
          <ac:chgData name="Seong Heum Pak" userId="4054ca8c9b7c9794" providerId="LiveId" clId="{AC174AFB-3D05-4AEF-834D-51EE97C4A473}" dt="2017-10-20T06:54:57.215" v="1045" actId="26606"/>
          <ac:spMkLst>
            <pc:docMk/>
            <pc:sldMk cId="3736316079" sldId="265"/>
            <ac:spMk id="36" creationId="{158E1C6E-D299-4F5D-B15B-155EBF7F62FD}"/>
          </ac:spMkLst>
        </pc:spChg>
        <pc:spChg chg="add">
          <ac:chgData name="Seong Heum Pak" userId="4054ca8c9b7c9794" providerId="LiveId" clId="{AC174AFB-3D05-4AEF-834D-51EE97C4A473}" dt="2017-10-20T06:54:57.218" v="1046" actId="26606"/>
          <ac:spMkLst>
            <pc:docMk/>
            <pc:sldMk cId="3736316079" sldId="265"/>
            <ac:spMk id="38" creationId="{00000000-0000-0000-0000-000000000000}"/>
          </ac:spMkLst>
        </pc:spChg>
        <pc:spChg chg="add">
          <ac:chgData name="Seong Heum Pak" userId="4054ca8c9b7c9794" providerId="LiveId" clId="{AC174AFB-3D05-4AEF-834D-51EE97C4A473}" dt="2017-10-20T06:54:57.218" v="1046" actId="26606"/>
          <ac:spMkLst>
            <pc:docMk/>
            <pc:sldMk cId="3736316079" sldId="265"/>
            <ac:spMk id="39" creationId="{53576798-7F98-4C7F-B6C7-6D41B5A7E927}"/>
          </ac:spMkLst>
        </pc:spChg>
        <pc:picChg chg="add mod ord">
          <ac:chgData name="Seong Heum Pak" userId="4054ca8c9b7c9794" providerId="LiveId" clId="{AC174AFB-3D05-4AEF-834D-51EE97C4A473}" dt="2017-10-20T06:55:01.197" v="1048" actId="27614"/>
          <ac:picMkLst>
            <pc:docMk/>
            <pc:sldMk cId="3736316079" sldId="265"/>
            <ac:picMk id="9" creationId="{3B3D251D-532D-446C-9A80-9C15FAE3F76A}"/>
          </ac:picMkLst>
        </pc:picChg>
        <pc:picChg chg="del">
          <ac:chgData name="Seong Heum Pak" userId="4054ca8c9b7c9794" providerId="LiveId" clId="{AC174AFB-3D05-4AEF-834D-51EE97C4A473}" dt="2017-10-20T06:54:48.358" v="1042" actId="478"/>
          <ac:picMkLst>
            <pc:docMk/>
            <pc:sldMk cId="3736316079" sldId="265"/>
            <ac:picMk id="11" creationId="{A5F77C63-B7E8-4F80-81C9-26B5C75020AE}"/>
          </ac:picMkLst>
        </pc:picChg>
      </pc:sldChg>
      <pc:sldChg chg="addSp delSp modSp add">
        <pc:chgData name="Seong Heum Pak" userId="4054ca8c9b7c9794" providerId="LiveId" clId="{AC174AFB-3D05-4AEF-834D-51EE97C4A473}" dt="2017-10-25T12:01:00.428" v="2061" actId="14100"/>
        <pc:sldMkLst>
          <pc:docMk/>
          <pc:sldMk cId="3666137876" sldId="266"/>
        </pc:sldMkLst>
        <pc:spChg chg="add del mod">
          <ac:chgData name="Seong Heum Pak" userId="4054ca8c9b7c9794" providerId="LiveId" clId="{AC174AFB-3D05-4AEF-834D-51EE97C4A473}" dt="2017-10-20T06:56:10.952" v="1110" actId="1076"/>
          <ac:spMkLst>
            <pc:docMk/>
            <pc:sldMk cId="3666137876" sldId="266"/>
            <ac:spMk id="4" creationId="{A2E5D35C-FBF5-40CF-8706-C77852BA6559}"/>
          </ac:spMkLst>
        </pc:spChg>
        <pc:spChg chg="mod">
          <ac:chgData name="Seong Heum Pak" userId="4054ca8c9b7c9794" providerId="LiveId" clId="{AC174AFB-3D05-4AEF-834D-51EE97C4A473}" dt="2017-10-25T12:01:00.428" v="2061" actId="14100"/>
          <ac:spMkLst>
            <pc:docMk/>
            <pc:sldMk cId="3666137876" sldId="266"/>
            <ac:spMk id="10" creationId="{CA762074-9F55-4E65-AD40-2FC109B1D8CD}"/>
          </ac:spMkLst>
        </pc:spChg>
        <pc:picChg chg="add mod">
          <ac:chgData name="Seong Heum Pak" userId="4054ca8c9b7c9794" providerId="LiveId" clId="{AC174AFB-3D05-4AEF-834D-51EE97C4A473}" dt="2017-10-20T06:56:41.110" v="1113" actId="1076"/>
          <ac:picMkLst>
            <pc:docMk/>
            <pc:sldMk cId="3666137876" sldId="266"/>
            <ac:picMk id="5" creationId="{65ACA965-EC90-4CE4-B43C-55E8ED83F0B0}"/>
          </ac:picMkLst>
        </pc:picChg>
        <pc:picChg chg="del">
          <ac:chgData name="Seong Heum Pak" userId="4054ca8c9b7c9794" providerId="LiveId" clId="{AC174AFB-3D05-4AEF-834D-51EE97C4A473}" dt="2017-10-20T06:56:09.599" v="1109" actId="478"/>
          <ac:picMkLst>
            <pc:docMk/>
            <pc:sldMk cId="3666137876" sldId="266"/>
            <ac:picMk id="11" creationId="{A5F77C63-B7E8-4F80-81C9-26B5C75020AE}"/>
          </ac:picMkLst>
        </pc:picChg>
      </pc:sldChg>
      <pc:sldChg chg="addSp modSp add mod setBg">
        <pc:chgData name="Seong Heum Pak" userId="4054ca8c9b7c9794" providerId="LiveId" clId="{AC174AFB-3D05-4AEF-834D-51EE97C4A473}" dt="2017-10-25T11:59:35.265" v="1894" actId="20577"/>
        <pc:sldMkLst>
          <pc:docMk/>
          <pc:sldMk cId="3741459480" sldId="267"/>
        </pc:sldMkLst>
        <pc:spChg chg="mod ord">
          <ac:chgData name="Seong Heum Pak" userId="4054ca8c9b7c9794" providerId="LiveId" clId="{AC174AFB-3D05-4AEF-834D-51EE97C4A473}" dt="2017-10-25T10:02:10.570" v="1479" actId="20577"/>
          <ac:spMkLst>
            <pc:docMk/>
            <pc:sldMk cId="3741459480" sldId="267"/>
            <ac:spMk id="2" creationId="{45328C3A-40E7-4F67-84DD-FC9D5C6291C0}"/>
          </ac:spMkLst>
        </pc:spChg>
        <pc:spChg chg="mod ord">
          <ac:chgData name="Seong Heum Pak" userId="4054ca8c9b7c9794" providerId="LiveId" clId="{AC174AFB-3D05-4AEF-834D-51EE97C4A473}" dt="2017-10-25T11:59:35.265" v="1894" actId="20577"/>
          <ac:spMkLst>
            <pc:docMk/>
            <pc:sldMk cId="3741459480" sldId="267"/>
            <ac:spMk id="3" creationId="{97EFE5E4-BBD4-4ED2-A433-434235D9FBBF}"/>
          </ac:spMkLst>
        </pc:spChg>
        <pc:picChg chg="add mod">
          <ac:chgData name="Seong Heum Pak" userId="4054ca8c9b7c9794" providerId="LiveId" clId="{AC174AFB-3D05-4AEF-834D-51EE97C4A473}" dt="2017-10-25T09:50:52.868" v="1377" actId="26606"/>
          <ac:picMkLst>
            <pc:docMk/>
            <pc:sldMk cId="3741459480" sldId="267"/>
            <ac:picMk id="1026" creationId="{E98307A2-6B39-46D2-8176-565541F1A18C}"/>
          </ac:picMkLst>
        </pc:picChg>
        <pc:picChg chg="add mod">
          <ac:chgData name="Seong Heum Pak" userId="4054ca8c9b7c9794" providerId="LiveId" clId="{AC174AFB-3D05-4AEF-834D-51EE97C4A473}" dt="2017-10-25T09:50:52.868" v="1377" actId="26606"/>
          <ac:picMkLst>
            <pc:docMk/>
            <pc:sldMk cId="3741459480" sldId="267"/>
            <ac:picMk id="1028" creationId="{6D5ABA75-A19F-4BC7-98D8-54BE44874FC5}"/>
          </ac:picMkLst>
        </pc:picChg>
      </pc:sldChg>
      <pc:sldChg chg="modSp add">
        <pc:chgData name="Seong Heum Pak" userId="4054ca8c9b7c9794" providerId="LiveId" clId="{AC174AFB-3D05-4AEF-834D-51EE97C4A473}" dt="2017-10-26T04:08:11.295" v="2695"/>
        <pc:sldMkLst>
          <pc:docMk/>
          <pc:sldMk cId="4025169793" sldId="268"/>
        </pc:sldMkLst>
        <pc:spChg chg="mod">
          <ac:chgData name="Seong Heum Pak" userId="4054ca8c9b7c9794" providerId="LiveId" clId="{AC174AFB-3D05-4AEF-834D-51EE97C4A473}" dt="2017-10-25T10:17:53.583" v="1503" actId="20577"/>
          <ac:spMkLst>
            <pc:docMk/>
            <pc:sldMk cId="4025169793" sldId="268"/>
            <ac:spMk id="2" creationId="{45328C3A-40E7-4F67-84DD-FC9D5C6291C0}"/>
          </ac:spMkLst>
        </pc:spChg>
        <pc:spChg chg="mod">
          <ac:chgData name="Seong Heum Pak" userId="4054ca8c9b7c9794" providerId="LiveId" clId="{AC174AFB-3D05-4AEF-834D-51EE97C4A473}" dt="2017-10-26T04:08:11.295" v="2695"/>
          <ac:spMkLst>
            <pc:docMk/>
            <pc:sldMk cId="4025169793" sldId="268"/>
            <ac:spMk id="3" creationId="{97EFE5E4-BBD4-4ED2-A433-434235D9FBBF}"/>
          </ac:spMkLst>
        </pc:spChg>
      </pc:sldChg>
      <pc:sldChg chg="add del">
        <pc:chgData name="Seong Heum Pak" userId="4054ca8c9b7c9794" providerId="LiveId" clId="{AC174AFB-3D05-4AEF-834D-51EE97C4A473}" dt="2017-10-25T11:58:46.834" v="1827" actId="2696"/>
        <pc:sldMkLst>
          <pc:docMk/>
          <pc:sldMk cId="656896181" sldId="269"/>
        </pc:sldMkLst>
      </pc:sldChg>
      <pc:sldChg chg="modSp add">
        <pc:chgData name="Seong Heum Pak" userId="4054ca8c9b7c9794" providerId="LiveId" clId="{AC174AFB-3D05-4AEF-834D-51EE97C4A473}" dt="2017-10-26T04:06:13.429" v="2571" actId="20577"/>
        <pc:sldMkLst>
          <pc:docMk/>
          <pc:sldMk cId="2538025661" sldId="269"/>
        </pc:sldMkLst>
        <pc:spChg chg="mod">
          <ac:chgData name="Seong Heum Pak" userId="4054ca8c9b7c9794" providerId="LiveId" clId="{AC174AFB-3D05-4AEF-834D-51EE97C4A473}" dt="2017-10-26T04:06:13.429" v="2571" actId="20577"/>
          <ac:spMkLst>
            <pc:docMk/>
            <pc:sldMk cId="2538025661" sldId="269"/>
            <ac:spMk id="3" creationId="{97EFE5E4-BBD4-4ED2-A433-434235D9FBBF}"/>
          </ac:spMkLst>
        </pc:spChg>
      </pc:sldChg>
    </pc:docChg>
  </pc:docChgLst>
  <pc:docChgLst>
    <pc:chgData name="Seong Heum Pak" userId="4054ca8c9b7c9794" providerId="LiveId" clId="{0A9C5423-A02F-4D8E-9D85-60E26FC6E567}"/>
    <pc:docChg chg="undo custSel addSld delSld modSld sldOrd">
      <pc:chgData name="Seong Heum Pak" userId="4054ca8c9b7c9794" providerId="LiveId" clId="{0A9C5423-A02F-4D8E-9D85-60E26FC6E567}" dt="2017-12-06T19:56:07.657" v="3341" actId="478"/>
      <pc:docMkLst>
        <pc:docMk/>
      </pc:docMkLst>
      <pc:sldChg chg="modSp">
        <pc:chgData name="Seong Heum Pak" userId="4054ca8c9b7c9794" providerId="LiveId" clId="{0A9C5423-A02F-4D8E-9D85-60E26FC6E567}" dt="2017-12-06T18:59:44.073" v="1368" actId="255"/>
        <pc:sldMkLst>
          <pc:docMk/>
          <pc:sldMk cId="3402023070" sldId="256"/>
        </pc:sldMkLst>
        <pc:spChg chg="mod">
          <ac:chgData name="Seong Heum Pak" userId="4054ca8c9b7c9794" providerId="LiveId" clId="{0A9C5423-A02F-4D8E-9D85-60E26FC6E567}" dt="2017-12-06T18:59:44.073" v="1368" actId="255"/>
          <ac:spMkLst>
            <pc:docMk/>
            <pc:sldMk cId="3402023070" sldId="256"/>
            <ac:spMk id="3" creationId="{7951A71F-F482-4F8F-B3B5-2CC944B764FD}"/>
          </ac:spMkLst>
        </pc:spChg>
      </pc:sldChg>
      <pc:sldChg chg="modSp ord">
        <pc:chgData name="Seong Heum Pak" userId="4054ca8c9b7c9794" providerId="LiveId" clId="{0A9C5423-A02F-4D8E-9D85-60E26FC6E567}" dt="2017-12-06T18:59:34.601" v="1367" actId="255"/>
        <pc:sldMkLst>
          <pc:docMk/>
          <pc:sldMk cId="3704861131" sldId="258"/>
        </pc:sldMkLst>
        <pc:spChg chg="mod">
          <ac:chgData name="Seong Heum Pak" userId="4054ca8c9b7c9794" providerId="LiveId" clId="{0A9C5423-A02F-4D8E-9D85-60E26FC6E567}" dt="2017-12-06T18:59:34.601" v="1367" actId="255"/>
          <ac:spMkLst>
            <pc:docMk/>
            <pc:sldMk cId="3704861131" sldId="258"/>
            <ac:spMk id="2" creationId="{45328C3A-40E7-4F67-84DD-FC9D5C6291C0}"/>
          </ac:spMkLst>
        </pc:spChg>
        <pc:spChg chg="mod">
          <ac:chgData name="Seong Heum Pak" userId="4054ca8c9b7c9794" providerId="LiveId" clId="{0A9C5423-A02F-4D8E-9D85-60E26FC6E567}" dt="2017-12-06T18:37:49.192" v="1248" actId="20577"/>
          <ac:spMkLst>
            <pc:docMk/>
            <pc:sldMk cId="3704861131" sldId="258"/>
            <ac:spMk id="3" creationId="{97EFE5E4-BBD4-4ED2-A433-434235D9FBBF}"/>
          </ac:spMkLst>
        </pc:spChg>
      </pc:sldChg>
      <pc:sldChg chg="modTransition">
        <pc:chgData name="Seong Heum Pak" userId="4054ca8c9b7c9794" providerId="LiveId" clId="{0A9C5423-A02F-4D8E-9D85-60E26FC6E567}" dt="2017-12-06T19:11:29.141" v="1877" actId="478"/>
        <pc:sldMkLst>
          <pc:docMk/>
          <pc:sldMk cId="2506956715" sldId="260"/>
        </pc:sldMkLst>
      </pc:sldChg>
      <pc:sldChg chg="modTransition">
        <pc:chgData name="Seong Heum Pak" userId="4054ca8c9b7c9794" providerId="LiveId" clId="{0A9C5423-A02F-4D8E-9D85-60E26FC6E567}" dt="2017-12-06T19:11:29.141" v="1877" actId="478"/>
        <pc:sldMkLst>
          <pc:docMk/>
          <pc:sldMk cId="1356269825" sldId="261"/>
        </pc:sldMkLst>
      </pc:sldChg>
      <pc:sldChg chg="modTransition">
        <pc:chgData name="Seong Heum Pak" userId="4054ca8c9b7c9794" providerId="LiveId" clId="{0A9C5423-A02F-4D8E-9D85-60E26FC6E567}" dt="2017-12-06T19:11:29.141" v="1877" actId="478"/>
        <pc:sldMkLst>
          <pc:docMk/>
          <pc:sldMk cId="238228815" sldId="262"/>
        </pc:sldMkLst>
      </pc:sldChg>
      <pc:sldChg chg="modSp ord">
        <pc:chgData name="Seong Heum Pak" userId="4054ca8c9b7c9794" providerId="LiveId" clId="{0A9C5423-A02F-4D8E-9D85-60E26FC6E567}" dt="2017-12-06T19:00:59.822" v="1409" actId="255"/>
        <pc:sldMkLst>
          <pc:docMk/>
          <pc:sldMk cId="1766225975" sldId="263"/>
        </pc:sldMkLst>
        <pc:spChg chg="mod">
          <ac:chgData name="Seong Heum Pak" userId="4054ca8c9b7c9794" providerId="LiveId" clId="{0A9C5423-A02F-4D8E-9D85-60E26FC6E567}" dt="2017-12-06T18:59:57.036" v="1370" actId="255"/>
          <ac:spMkLst>
            <pc:docMk/>
            <pc:sldMk cId="1766225975" sldId="263"/>
            <ac:spMk id="2" creationId="{45328C3A-40E7-4F67-84DD-FC9D5C6291C0}"/>
          </ac:spMkLst>
        </pc:spChg>
        <pc:spChg chg="mod">
          <ac:chgData name="Seong Heum Pak" userId="4054ca8c9b7c9794" providerId="LiveId" clId="{0A9C5423-A02F-4D8E-9D85-60E26FC6E567}" dt="2017-12-06T19:00:59.822" v="1409" actId="255"/>
          <ac:spMkLst>
            <pc:docMk/>
            <pc:sldMk cId="1766225975" sldId="263"/>
            <ac:spMk id="3" creationId="{97EFE5E4-BBD4-4ED2-A433-434235D9FBBF}"/>
          </ac:spMkLst>
        </pc:spChg>
      </pc:sldChg>
      <pc:sldChg chg="modTransition">
        <pc:chgData name="Seong Heum Pak" userId="4054ca8c9b7c9794" providerId="LiveId" clId="{0A9C5423-A02F-4D8E-9D85-60E26FC6E567}" dt="2017-12-06T19:11:29.141" v="1877" actId="478"/>
        <pc:sldMkLst>
          <pc:docMk/>
          <pc:sldMk cId="3736316079" sldId="265"/>
        </pc:sldMkLst>
      </pc:sldChg>
      <pc:sldChg chg="modTransition">
        <pc:chgData name="Seong Heum Pak" userId="4054ca8c9b7c9794" providerId="LiveId" clId="{0A9C5423-A02F-4D8E-9D85-60E26FC6E567}" dt="2017-12-06T19:11:29.141" v="1877" actId="478"/>
        <pc:sldMkLst>
          <pc:docMk/>
          <pc:sldMk cId="3666137876" sldId="266"/>
        </pc:sldMkLst>
      </pc:sldChg>
      <pc:sldChg chg="modTransition">
        <pc:chgData name="Seong Heum Pak" userId="4054ca8c9b7c9794" providerId="LiveId" clId="{0A9C5423-A02F-4D8E-9D85-60E26FC6E567}" dt="2017-12-06T19:11:29.141" v="1877" actId="478"/>
        <pc:sldMkLst>
          <pc:docMk/>
          <pc:sldMk cId="3741459480" sldId="267"/>
        </pc:sldMkLst>
      </pc:sldChg>
      <pc:sldChg chg="modTransition">
        <pc:chgData name="Seong Heum Pak" userId="4054ca8c9b7c9794" providerId="LiveId" clId="{0A9C5423-A02F-4D8E-9D85-60E26FC6E567}" dt="2017-12-06T19:11:29.141" v="1877" actId="478"/>
        <pc:sldMkLst>
          <pc:docMk/>
          <pc:sldMk cId="4025169793" sldId="268"/>
        </pc:sldMkLst>
      </pc:sldChg>
      <pc:sldChg chg="modTransition">
        <pc:chgData name="Seong Heum Pak" userId="4054ca8c9b7c9794" providerId="LiveId" clId="{0A9C5423-A02F-4D8E-9D85-60E26FC6E567}" dt="2017-12-06T19:11:29.141" v="1877" actId="478"/>
        <pc:sldMkLst>
          <pc:docMk/>
          <pc:sldMk cId="2538025661" sldId="269"/>
        </pc:sldMkLst>
      </pc:sldChg>
      <pc:sldChg chg="modSp add modTransition">
        <pc:chgData name="Seong Heum Pak" userId="4054ca8c9b7c9794" providerId="LiveId" clId="{0A9C5423-A02F-4D8E-9D85-60E26FC6E567}" dt="2017-12-06T19:11:29.141" v="1877" actId="478"/>
        <pc:sldMkLst>
          <pc:docMk/>
          <pc:sldMk cId="1049356184" sldId="270"/>
        </pc:sldMkLst>
        <pc:spChg chg="mod">
          <ac:chgData name="Seong Heum Pak" userId="4054ca8c9b7c9794" providerId="LiveId" clId="{0A9C5423-A02F-4D8E-9D85-60E26FC6E567}" dt="2017-11-17T01:06:13.236" v="130" actId="20577"/>
          <ac:spMkLst>
            <pc:docMk/>
            <pc:sldMk cId="1049356184" sldId="270"/>
            <ac:spMk id="2" creationId="{45328C3A-40E7-4F67-84DD-FC9D5C6291C0}"/>
          </ac:spMkLst>
        </pc:spChg>
        <pc:spChg chg="mod">
          <ac:chgData name="Seong Heum Pak" userId="4054ca8c9b7c9794" providerId="LiveId" clId="{0A9C5423-A02F-4D8E-9D85-60E26FC6E567}" dt="2017-11-17T01:06:14.322" v="131" actId="20577"/>
          <ac:spMkLst>
            <pc:docMk/>
            <pc:sldMk cId="1049356184" sldId="270"/>
            <ac:spMk id="3" creationId="{97EFE5E4-BBD4-4ED2-A433-434235D9FBBF}"/>
          </ac:spMkLst>
        </pc:spChg>
      </pc:sldChg>
      <pc:sldChg chg="addSp delSp modSp add mod setBg">
        <pc:chgData name="Seong Heum Pak" userId="4054ca8c9b7c9794" providerId="LiveId" clId="{0A9C5423-A02F-4D8E-9D85-60E26FC6E567}" dt="2017-12-06T18:59:30.258" v="1366" actId="255"/>
        <pc:sldMkLst>
          <pc:docMk/>
          <pc:sldMk cId="3729376199" sldId="271"/>
        </pc:sldMkLst>
        <pc:spChg chg="mod">
          <ac:chgData name="Seong Heum Pak" userId="4054ca8c9b7c9794" providerId="LiveId" clId="{0A9C5423-A02F-4D8E-9D85-60E26FC6E567}" dt="2017-12-06T18:59:30.258" v="1366" actId="255"/>
          <ac:spMkLst>
            <pc:docMk/>
            <pc:sldMk cId="3729376199" sldId="271"/>
            <ac:spMk id="2" creationId="{45328C3A-40E7-4F67-84DD-FC9D5C6291C0}"/>
          </ac:spMkLst>
        </pc:spChg>
        <pc:spChg chg="del mod">
          <ac:chgData name="Seong Heum Pak" userId="4054ca8c9b7c9794" providerId="LiveId" clId="{0A9C5423-A02F-4D8E-9D85-60E26FC6E567}" dt="2017-12-06T18:39:07.330" v="1263" actId="2696"/>
          <ac:spMkLst>
            <pc:docMk/>
            <pc:sldMk cId="3729376199" sldId="271"/>
            <ac:spMk id="3" creationId="{97EFE5E4-BBD4-4ED2-A433-434235D9FBBF}"/>
          </ac:spMkLst>
        </pc:spChg>
        <pc:spChg chg="add">
          <ac:chgData name="Seong Heum Pak" userId="4054ca8c9b7c9794" providerId="LiveId" clId="{0A9C5423-A02F-4D8E-9D85-60E26FC6E567}" dt="2017-12-06T18:38:02.733" v="1249" actId="26606"/>
          <ac:spMkLst>
            <pc:docMk/>
            <pc:sldMk cId="3729376199" sldId="271"/>
            <ac:spMk id="8" creationId="{8775F366-526C-4C42-8931-696FFE8AA517}"/>
          </ac:spMkLst>
        </pc:spChg>
        <pc:spChg chg="add">
          <ac:chgData name="Seong Heum Pak" userId="4054ca8c9b7c9794" providerId="LiveId" clId="{0A9C5423-A02F-4D8E-9D85-60E26FC6E567}" dt="2017-12-06T18:38:02.733" v="1249" actId="26606"/>
          <ac:spMkLst>
            <pc:docMk/>
            <pc:sldMk cId="3729376199" sldId="271"/>
            <ac:spMk id="10" creationId="{21DCC7BA-3740-47E1-91B9-6269381397AE}"/>
          </ac:spMkLst>
        </pc:spChg>
        <pc:spChg chg="add">
          <ac:chgData name="Seong Heum Pak" userId="4054ca8c9b7c9794" providerId="LiveId" clId="{0A9C5423-A02F-4D8E-9D85-60E26FC6E567}" dt="2017-12-06T18:38:02.733" v="1249" actId="26606"/>
          <ac:spMkLst>
            <pc:docMk/>
            <pc:sldMk cId="3729376199" sldId="271"/>
            <ac:spMk id="12" creationId="{84CEFA49-6B2F-4FE6-B6AF-31D49E68C23B}"/>
          </ac:spMkLst>
        </pc:spChg>
      </pc:sldChg>
      <pc:sldChg chg="modSp add del">
        <pc:chgData name="Seong Heum Pak" userId="4054ca8c9b7c9794" providerId="LiveId" clId="{0A9C5423-A02F-4D8E-9D85-60E26FC6E567}" dt="2017-12-06T18:38:33.245" v="1254" actId="2696"/>
        <pc:sldMkLst>
          <pc:docMk/>
          <pc:sldMk cId="3897662914" sldId="272"/>
        </pc:sldMkLst>
        <pc:spChg chg="mod">
          <ac:chgData name="Seong Heum Pak" userId="4054ca8c9b7c9794" providerId="LiveId" clId="{0A9C5423-A02F-4D8E-9D85-60E26FC6E567}" dt="2017-11-17T01:38:13.596" v="1224" actId="255"/>
          <ac:spMkLst>
            <pc:docMk/>
            <pc:sldMk cId="3897662914" sldId="272"/>
            <ac:spMk id="2" creationId="{45328C3A-40E7-4F67-84DD-FC9D5C6291C0}"/>
          </ac:spMkLst>
        </pc:spChg>
        <pc:spChg chg="mod">
          <ac:chgData name="Seong Heum Pak" userId="4054ca8c9b7c9794" providerId="LiveId" clId="{0A9C5423-A02F-4D8E-9D85-60E26FC6E567}" dt="2017-11-17T01:19:09.750" v="248" actId="6549"/>
          <ac:spMkLst>
            <pc:docMk/>
            <pc:sldMk cId="3897662914" sldId="272"/>
            <ac:spMk id="3" creationId="{97EFE5E4-BBD4-4ED2-A433-434235D9FBBF}"/>
          </ac:spMkLst>
        </pc:spChg>
      </pc:sldChg>
      <pc:sldChg chg="addSp delSp modSp add mod setBg addAnim delAnim modAnim setClrOvrMap">
        <pc:chgData name="Seong Heum Pak" userId="4054ca8c9b7c9794" providerId="LiveId" clId="{0A9C5423-A02F-4D8E-9D85-60E26FC6E567}" dt="2017-12-06T19:03:46.444" v="1521" actId="478"/>
        <pc:sldMkLst>
          <pc:docMk/>
          <pc:sldMk cId="1831026373" sldId="273"/>
        </pc:sldMkLst>
        <pc:spChg chg="mod ord">
          <ac:chgData name="Seong Heum Pak" userId="4054ca8c9b7c9794" providerId="LiveId" clId="{0A9C5423-A02F-4D8E-9D85-60E26FC6E567}" dt="2017-11-17T01:37:52.067" v="1221" actId="255"/>
          <ac:spMkLst>
            <pc:docMk/>
            <pc:sldMk cId="1831026373" sldId="273"/>
            <ac:spMk id="2" creationId="{45328C3A-40E7-4F67-84DD-FC9D5C6291C0}"/>
          </ac:spMkLst>
        </pc:spChg>
        <pc:spChg chg="del mod">
          <ac:chgData name="Seong Heum Pak" userId="4054ca8c9b7c9794" providerId="LiveId" clId="{0A9C5423-A02F-4D8E-9D85-60E26FC6E567}" dt="2017-11-17T01:12:49.702" v="188" actId="255"/>
          <ac:spMkLst>
            <pc:docMk/>
            <pc:sldMk cId="1831026373" sldId="273"/>
            <ac:spMk id="3" creationId="{97EFE5E4-BBD4-4ED2-A433-434235D9FBBF}"/>
          </ac:spMkLst>
        </pc:spChg>
        <pc:spChg chg="add mod">
          <ac:chgData name="Seong Heum Pak" userId="4054ca8c9b7c9794" providerId="LiveId" clId="{0A9C5423-A02F-4D8E-9D85-60E26FC6E567}" dt="2017-12-06T19:02:57.511" v="1520" actId="20577"/>
          <ac:spMkLst>
            <pc:docMk/>
            <pc:sldMk cId="1831026373" sldId="273"/>
            <ac:spMk id="8" creationId="{5167E863-426A-4DBE-B08A-144987FA556D}"/>
          </ac:spMkLst>
        </pc:spChg>
        <pc:spChg chg="add del">
          <ac:chgData name="Seong Heum Pak" userId="4054ca8c9b7c9794" providerId="LiveId" clId="{0A9C5423-A02F-4D8E-9D85-60E26FC6E567}" dt="2017-11-17T01:13:09.624" v="191" actId="26606"/>
          <ac:spMkLst>
            <pc:docMk/>
            <pc:sldMk cId="1831026373" sldId="273"/>
            <ac:spMk id="10" creationId="{133F8CB7-795C-4272-9073-64D8CF97F220}"/>
          </ac:spMkLst>
        </pc:spChg>
        <pc:spChg chg="add del">
          <ac:chgData name="Seong Heum Pak" userId="4054ca8c9b7c9794" providerId="LiveId" clId="{0A9C5423-A02F-4D8E-9D85-60E26FC6E567}" dt="2017-11-17T01:13:09.624" v="191" actId="26606"/>
          <ac:spMkLst>
            <pc:docMk/>
            <pc:sldMk cId="1831026373" sldId="273"/>
            <ac:spMk id="12" creationId="{B7743172-17A8-4FA4-8434-B813E03B7665}"/>
          </ac:spMkLst>
        </pc:spChg>
        <pc:spChg chg="add">
          <ac:chgData name="Seong Heum Pak" userId="4054ca8c9b7c9794" providerId="LiveId" clId="{0A9C5423-A02F-4D8E-9D85-60E26FC6E567}" dt="2017-11-17T01:13:09.659" v="193" actId="26606"/>
          <ac:spMkLst>
            <pc:docMk/>
            <pc:sldMk cId="1831026373" sldId="273"/>
            <ac:spMk id="13" creationId="{3F7D26C8-96ED-46E3-BD94-C1608C54C36B}"/>
          </ac:spMkLst>
        </pc:spChg>
        <pc:spChg chg="add del">
          <ac:chgData name="Seong Heum Pak" userId="4054ca8c9b7c9794" providerId="LiveId" clId="{0A9C5423-A02F-4D8E-9D85-60E26FC6E567}" dt="2017-11-17T01:13:09.624" v="191" actId="26606"/>
          <ac:spMkLst>
            <pc:docMk/>
            <pc:sldMk cId="1831026373" sldId="273"/>
            <ac:spMk id="14" creationId="{4CE1233C-FD2F-489E-BFDE-086F5FED6491}"/>
          </ac:spMkLst>
        </pc:spChg>
        <pc:spChg chg="add">
          <ac:chgData name="Seong Heum Pak" userId="4054ca8c9b7c9794" providerId="LiveId" clId="{0A9C5423-A02F-4D8E-9D85-60E26FC6E567}" dt="2017-11-17T01:13:09.659" v="193" actId="26606"/>
          <ac:spMkLst>
            <pc:docMk/>
            <pc:sldMk cId="1831026373" sldId="273"/>
            <ac:spMk id="15" creationId="{13EEA0A9-F720-41ED-8EBA-2A10A664FDE1}"/>
          </ac:spMkLst>
        </pc:spChg>
        <pc:spChg chg="add del">
          <ac:chgData name="Seong Heum Pak" userId="4054ca8c9b7c9794" providerId="LiveId" clId="{0A9C5423-A02F-4D8E-9D85-60E26FC6E567}" dt="2017-11-17T01:14:51.272" v="208" actId="255"/>
          <ac:spMkLst>
            <pc:docMk/>
            <pc:sldMk cId="1831026373" sldId="273"/>
            <ac:spMk id="16" creationId="{00000000-0000-0000-0000-000000000000}"/>
          </ac:spMkLst>
        </pc:spChg>
        <pc:spChg chg="add">
          <ac:chgData name="Seong Heum Pak" userId="4054ca8c9b7c9794" providerId="LiveId" clId="{0A9C5423-A02F-4D8E-9D85-60E26FC6E567}" dt="2017-11-17T01:13:09.659" v="193" actId="26606"/>
          <ac:spMkLst>
            <pc:docMk/>
            <pc:sldMk cId="1831026373" sldId="273"/>
            <ac:spMk id="17" creationId="{03B27569-6089-4DC0-93E0-F3F6E1E93CC1}"/>
          </ac:spMkLst>
        </pc:spChg>
        <pc:spChg chg="add del mod">
          <ac:chgData name="Seong Heum Pak" userId="4054ca8c9b7c9794" providerId="LiveId" clId="{0A9C5423-A02F-4D8E-9D85-60E26FC6E567}" dt="2017-11-17T01:15:09.248" v="212" actId="255"/>
          <ac:spMkLst>
            <pc:docMk/>
            <pc:sldMk cId="1831026373" sldId="273"/>
            <ac:spMk id="19" creationId="{1AC50663-785E-4225-A7BA-0FC27D275400}"/>
          </ac:spMkLst>
        </pc:spChg>
        <pc:spChg chg="add del mod">
          <ac:chgData name="Seong Heum Pak" userId="4054ca8c9b7c9794" providerId="LiveId" clId="{0A9C5423-A02F-4D8E-9D85-60E26FC6E567}" dt="2017-11-17T01:15:46.111" v="218" actId="255"/>
          <ac:spMkLst>
            <pc:docMk/>
            <pc:sldMk cId="1831026373" sldId="273"/>
            <ac:spMk id="21" creationId="{3BAF638C-D204-46F1-B014-67566B84BED6}"/>
          </ac:spMkLst>
        </pc:spChg>
        <pc:picChg chg="add del mod">
          <ac:chgData name="Seong Heum Pak" userId="4054ca8c9b7c9794" providerId="LiveId" clId="{0A9C5423-A02F-4D8E-9D85-60E26FC6E567}" dt="2017-11-17T01:13:32.355" v="198" actId="255"/>
          <ac:picMkLst>
            <pc:docMk/>
            <pc:sldMk cId="1831026373" sldId="273"/>
            <ac:picMk id="6" creationId="{CA077A9A-74C0-4F6A-B5AF-98F4FF72EB63}"/>
          </ac:picMkLst>
        </pc:picChg>
        <pc:picChg chg="add del mod">
          <ac:chgData name="Seong Heum Pak" userId="4054ca8c9b7c9794" providerId="LiveId" clId="{0A9C5423-A02F-4D8E-9D85-60E26FC6E567}" dt="2017-11-17T01:14:46.965" v="207" actId="478"/>
          <ac:picMkLst>
            <pc:docMk/>
            <pc:sldMk cId="1831026373" sldId="273"/>
            <ac:picMk id="8" creationId="{8E9CB47D-5041-435E-9409-17B539A210B7}"/>
          </ac:picMkLst>
        </pc:picChg>
        <pc:picChg chg="add del mod">
          <ac:chgData name="Seong Heum Pak" userId="4054ca8c9b7c9794" providerId="LiveId" clId="{0A9C5423-A02F-4D8E-9D85-60E26FC6E567}" dt="2017-11-17T01:13:40.550" v="201" actId="255"/>
          <ac:picMkLst>
            <pc:docMk/>
            <pc:sldMk cId="1831026373" sldId="273"/>
            <ac:picMk id="9" creationId="{6307B242-8562-440E-ADDA-39434BB6D441}"/>
          </ac:picMkLst>
        </pc:picChg>
        <pc:picChg chg="add del mod">
          <ac:chgData name="Seong Heum Pak" userId="4054ca8c9b7c9794" providerId="LiveId" clId="{0A9C5423-A02F-4D8E-9D85-60E26FC6E567}" dt="2017-11-17T01:13:09.659" v="193" actId="26606"/>
          <ac:picMkLst>
            <pc:docMk/>
            <pc:sldMk cId="1831026373" sldId="273"/>
            <ac:picMk id="18" creationId="{8E9CB47D-5041-435E-9409-17B539A210B7}"/>
          </ac:picMkLst>
        </pc:picChg>
        <pc:picChg chg="add del mod">
          <ac:chgData name="Seong Heum Pak" userId="4054ca8c9b7c9794" providerId="LiveId" clId="{0A9C5423-A02F-4D8E-9D85-60E26FC6E567}" dt="2017-11-17T01:15:44.269" v="217" actId="255"/>
          <ac:picMkLst>
            <pc:docMk/>
            <pc:sldMk cId="1831026373" sldId="273"/>
            <ac:picMk id="20" creationId="{A2F18D2D-BE8C-4893-8123-E95CA6A909B6}"/>
          </ac:picMkLst>
        </pc:picChg>
        <pc:picChg chg="add mod">
          <ac:chgData name="Seong Heum Pak" userId="4054ca8c9b7c9794" providerId="LiveId" clId="{0A9C5423-A02F-4D8E-9D85-60E26FC6E567}" dt="2017-11-17T01:15:55.278" v="221" actId="14100"/>
          <ac:picMkLst>
            <pc:docMk/>
            <pc:sldMk cId="1831026373" sldId="273"/>
            <ac:picMk id="23" creationId="{A7F90A21-A54C-41EC-B706-2B390EC0E66F}"/>
          </ac:picMkLst>
        </pc:picChg>
        <pc:picChg chg="add mod">
          <ac:chgData name="Seong Heum Pak" userId="4054ca8c9b7c9794" providerId="LiveId" clId="{0A9C5423-A02F-4D8E-9D85-60E26FC6E567}" dt="2017-11-17T01:16:17.935" v="226" actId="14100"/>
          <ac:picMkLst>
            <pc:docMk/>
            <pc:sldMk cId="1831026373" sldId="273"/>
            <ac:picMk id="25" creationId="{31729380-C1E9-4E06-A8C8-DA76D15DF88C}"/>
          </ac:picMkLst>
        </pc:picChg>
      </pc:sldChg>
      <pc:sldChg chg="modSp add modAnim modNotesTx">
        <pc:chgData name="Seong Heum Pak" userId="4054ca8c9b7c9794" providerId="LiveId" clId="{0A9C5423-A02F-4D8E-9D85-60E26FC6E567}" dt="2017-12-06T19:06:51.134" v="1823" actId="6549"/>
        <pc:sldMkLst>
          <pc:docMk/>
          <pc:sldMk cId="2298445288" sldId="274"/>
        </pc:sldMkLst>
        <pc:spChg chg="mod">
          <ac:chgData name="Seong Heum Pak" userId="4054ca8c9b7c9794" providerId="LiveId" clId="{0A9C5423-A02F-4D8E-9D85-60E26FC6E567}" dt="2017-11-17T01:38:32.013" v="1229" actId="20577"/>
          <ac:spMkLst>
            <pc:docMk/>
            <pc:sldMk cId="2298445288" sldId="274"/>
            <ac:spMk id="2" creationId="{45328C3A-40E7-4F67-84DD-FC9D5C6291C0}"/>
          </ac:spMkLst>
        </pc:spChg>
        <pc:spChg chg="mod">
          <ac:chgData name="Seong Heum Pak" userId="4054ca8c9b7c9794" providerId="LiveId" clId="{0A9C5423-A02F-4D8E-9D85-60E26FC6E567}" dt="2017-12-06T19:06:51.134" v="1823" actId="6549"/>
          <ac:spMkLst>
            <pc:docMk/>
            <pc:sldMk cId="2298445288" sldId="274"/>
            <ac:spMk id="3" creationId="{97EFE5E4-BBD4-4ED2-A433-434235D9FBBF}"/>
          </ac:spMkLst>
        </pc:spChg>
      </pc:sldChg>
      <pc:sldChg chg="addSp delSp modSp add setBg">
        <pc:chgData name="Seong Heum Pak" userId="4054ca8c9b7c9794" providerId="LiveId" clId="{0A9C5423-A02F-4D8E-9D85-60E26FC6E567}" dt="2017-12-06T18:57:48.517" v="1348" actId="1076"/>
        <pc:sldMkLst>
          <pc:docMk/>
          <pc:sldMk cId="2772852584" sldId="275"/>
        </pc:sldMkLst>
        <pc:spChg chg="add mod">
          <ac:chgData name="Seong Heum Pak" userId="4054ca8c9b7c9794" providerId="LiveId" clId="{0A9C5423-A02F-4D8E-9D85-60E26FC6E567}" dt="2017-12-06T18:57:30.129" v="1342" actId="255"/>
          <ac:spMkLst>
            <pc:docMk/>
            <pc:sldMk cId="2772852584" sldId="275"/>
            <ac:spMk id="2" creationId="{63EE887A-5793-4677-8B64-7579A850FDC8}"/>
          </ac:spMkLst>
        </pc:spChg>
        <pc:spChg chg="mod">
          <ac:chgData name="Seong Heum Pak" userId="4054ca8c9b7c9794" providerId="LiveId" clId="{0A9C5423-A02F-4D8E-9D85-60E26FC6E567}" dt="2017-12-06T18:57:18.586" v="1339" actId="1076"/>
          <ac:spMkLst>
            <pc:docMk/>
            <pc:sldMk cId="2772852584" sldId="275"/>
            <ac:spMk id="18" creationId="{00000000-0000-0000-0000-000000000000}"/>
          </ac:spMkLst>
        </pc:spChg>
        <pc:spChg chg="del mod">
          <ac:chgData name="Seong Heum Pak" userId="4054ca8c9b7c9794" providerId="LiveId" clId="{0A9C5423-A02F-4D8E-9D85-60E26FC6E567}" dt="2017-12-06T18:57:04.013" v="1334" actId="1076"/>
          <ac:spMkLst>
            <pc:docMk/>
            <pc:sldMk cId="2772852584" sldId="275"/>
            <ac:spMk id="19" creationId="{00000000-0000-0000-0000-000000000000}"/>
          </ac:spMkLst>
        </pc:spChg>
        <pc:spChg chg="mod">
          <ac:chgData name="Seong Heum Pak" userId="4054ca8c9b7c9794" providerId="LiveId" clId="{0A9C5423-A02F-4D8E-9D85-60E26FC6E567}" dt="2017-12-06T18:57:48.517" v="1348" actId="1076"/>
          <ac:spMkLst>
            <pc:docMk/>
            <pc:sldMk cId="2772852584" sldId="275"/>
            <ac:spMk id="24" creationId="{97EFE5E4-BBD4-4ED2-A433-434235D9FBBF}"/>
          </ac:spMkLst>
        </pc:spChg>
        <pc:picChg chg="add mod">
          <ac:chgData name="Seong Heum Pak" userId="4054ca8c9b7c9794" providerId="LiveId" clId="{0A9C5423-A02F-4D8E-9D85-60E26FC6E567}" dt="2017-12-06T18:57:14.137" v="1337" actId="1076"/>
          <ac:picMkLst>
            <pc:docMk/>
            <pc:sldMk cId="2772852584" sldId="275"/>
            <ac:picMk id="11" creationId="{75AA8AEB-4B85-4E75-8DC4-7DB9CD38E46A}"/>
          </ac:picMkLst>
        </pc:picChg>
        <pc:picChg chg="del">
          <ac:chgData name="Seong Heum Pak" userId="4054ca8c9b7c9794" providerId="LiveId" clId="{0A9C5423-A02F-4D8E-9D85-60E26FC6E567}" dt="2017-12-06T18:57:04.009" v="1332" actId="1076"/>
          <ac:picMkLst>
            <pc:docMk/>
            <pc:sldMk cId="2772852584" sldId="275"/>
            <ac:picMk id="2050" creationId="{00000000-0000-0000-0000-000000000000}"/>
          </ac:picMkLst>
        </pc:picChg>
      </pc:sldChg>
      <pc:sldChg chg="addSp delSp modSp add del setBg delDesignElem">
        <pc:chgData name="Seong Heum Pak" userId="4054ca8c9b7c9794" providerId="LiveId" clId="{0A9C5423-A02F-4D8E-9D85-60E26FC6E567}" dt="2017-12-06T18:52:22.092" v="1293" actId="2696"/>
        <pc:sldMkLst>
          <pc:docMk/>
          <pc:sldMk cId="163626743" sldId="276"/>
        </pc:sldMkLst>
        <pc:spChg chg="mod">
          <ac:chgData name="Seong Heum Pak" userId="4054ca8c9b7c9794" providerId="LiveId" clId="{0A9C5423-A02F-4D8E-9D85-60E26FC6E567}" dt="2017-12-06T18:51:25.333" v="1277" actId="2696"/>
          <ac:spMkLst>
            <pc:docMk/>
            <pc:sldMk cId="163626743" sldId="276"/>
            <ac:spMk id="2" creationId="{45328C3A-40E7-4F67-84DD-FC9D5C6291C0}"/>
          </ac:spMkLst>
        </pc:spChg>
        <pc:spChg chg="mod">
          <ac:chgData name="Seong Heum Pak" userId="4054ca8c9b7c9794" providerId="LiveId" clId="{0A9C5423-A02F-4D8E-9D85-60E26FC6E567}" dt="2017-12-06T18:51:17.138" v="1275" actId="2696"/>
          <ac:spMkLst>
            <pc:docMk/>
            <pc:sldMk cId="163626743" sldId="276"/>
            <ac:spMk id="3" creationId="{97EFE5E4-BBD4-4ED2-A433-434235D9FBBF}"/>
          </ac:spMkLst>
        </pc:spChg>
        <pc:spChg chg="add mod">
          <ac:chgData name="Seong Heum Pak" userId="4054ca8c9b7c9794" providerId="LiveId" clId="{0A9C5423-A02F-4D8E-9D85-60E26FC6E567}" dt="2017-12-06T18:51:32.969" v="1280" actId="2696"/>
          <ac:spMkLst>
            <pc:docMk/>
            <pc:sldMk cId="163626743" sldId="276"/>
            <ac:spMk id="6" creationId="{2B425CAD-4D82-4626-B72A-82D79AF70C5F}"/>
          </ac:spMkLst>
        </pc:spChg>
        <pc:spChg chg="del">
          <ac:chgData name="Seong Heum Pak" userId="4054ca8c9b7c9794" providerId="LiveId" clId="{0A9C5423-A02F-4D8E-9D85-60E26FC6E567}" dt="2017-12-06T18:36:53.361" v="1231" actId="2696"/>
          <ac:spMkLst>
            <pc:docMk/>
            <pc:sldMk cId="163626743" sldId="276"/>
            <ac:spMk id="73" creationId="{53576798-7F98-4C7F-B6C7-6D41B5A7E927}"/>
          </ac:spMkLst>
        </pc:spChg>
        <pc:spChg chg="del">
          <ac:chgData name="Seong Heum Pak" userId="4054ca8c9b7c9794" providerId="LiveId" clId="{0A9C5423-A02F-4D8E-9D85-60E26FC6E567}" dt="2017-12-06T18:36:53.361" v="1231" actId="2696"/>
          <ac:spMkLst>
            <pc:docMk/>
            <pc:sldMk cId="163626743" sldId="276"/>
            <ac:spMk id="75" creationId="{E2264E67-6F59-4D8D-8E5F-8245B0FEAE76}"/>
          </ac:spMkLst>
        </pc:spChg>
        <pc:spChg chg="del">
          <ac:chgData name="Seong Heum Pak" userId="4054ca8c9b7c9794" providerId="LiveId" clId="{0A9C5423-A02F-4D8E-9D85-60E26FC6E567}" dt="2017-12-06T18:36:53.361" v="1231" actId="2696"/>
          <ac:spMkLst>
            <pc:docMk/>
            <pc:sldMk cId="163626743" sldId="276"/>
            <ac:spMk id="77" creationId="{158E1C6E-D299-4F5D-B15B-155EBF7F62FD}"/>
          </ac:spMkLst>
        </pc:spChg>
        <pc:spChg chg="del">
          <ac:chgData name="Seong Heum Pak" userId="4054ca8c9b7c9794" providerId="LiveId" clId="{0A9C5423-A02F-4D8E-9D85-60E26FC6E567}" dt="2017-12-06T18:36:53.361" v="1231" actId="2696"/>
          <ac:spMkLst>
            <pc:docMk/>
            <pc:sldMk cId="163626743" sldId="276"/>
            <ac:spMk id="1031" creationId="{00000000-0000-0000-0000-000000000000}"/>
          </ac:spMkLst>
        </pc:spChg>
        <pc:picChg chg="del mod">
          <ac:chgData name="Seong Heum Pak" userId="4054ca8c9b7c9794" providerId="LiveId" clId="{0A9C5423-A02F-4D8E-9D85-60E26FC6E567}" dt="2017-12-06T18:51:32.969" v="1280" actId="2696"/>
          <ac:picMkLst>
            <pc:docMk/>
            <pc:sldMk cId="163626743" sldId="276"/>
            <ac:picMk id="4" creationId="{7E55ECD1-0E8E-4BF3-BD49-A9832F93D560}"/>
          </ac:picMkLst>
        </pc:picChg>
        <pc:picChg chg="del">
          <ac:chgData name="Seong Heum Pak" userId="4054ca8c9b7c9794" providerId="LiveId" clId="{0A9C5423-A02F-4D8E-9D85-60E26FC6E567}" dt="2017-12-06T18:51:32.969" v="1280" actId="2696"/>
          <ac:picMkLst>
            <pc:docMk/>
            <pc:sldMk cId="163626743" sldId="276"/>
            <ac:picMk id="5" creationId="{00000000-0000-0000-0000-000000000000}"/>
          </ac:picMkLst>
        </pc:picChg>
        <pc:picChg chg="del mod">
          <ac:chgData name="Seong Heum Pak" userId="4054ca8c9b7c9794" providerId="LiveId" clId="{0A9C5423-A02F-4D8E-9D85-60E26FC6E567}" dt="2017-12-06T18:51:32.969" v="1280" actId="2696"/>
          <ac:picMkLst>
            <pc:docMk/>
            <pc:sldMk cId="163626743" sldId="276"/>
            <ac:picMk id="1026" creationId="{3B2B5603-9303-4664-B914-AFA65AC902F4}"/>
          </ac:picMkLst>
        </pc:picChg>
      </pc:sldChg>
      <pc:sldChg chg="add del setBg">
        <pc:chgData name="Seong Heum Pak" userId="4054ca8c9b7c9794" providerId="LiveId" clId="{0A9C5423-A02F-4D8E-9D85-60E26FC6E567}" dt="2017-12-06T18:54:17.077" v="1294" actId="2696"/>
        <pc:sldMkLst>
          <pc:docMk/>
          <pc:sldMk cId="270303237" sldId="277"/>
        </pc:sldMkLst>
      </pc:sldChg>
      <pc:sldChg chg="modSp add setBg">
        <pc:chgData name="Seong Heum Pak" userId="4054ca8c9b7c9794" providerId="LiveId" clId="{0A9C5423-A02F-4D8E-9D85-60E26FC6E567}" dt="2017-12-06T18:59:18.601" v="1365" actId="255"/>
        <pc:sldMkLst>
          <pc:docMk/>
          <pc:sldMk cId="3984707754" sldId="278"/>
        </pc:sldMkLst>
        <pc:spChg chg="mod">
          <ac:chgData name="Seong Heum Pak" userId="4054ca8c9b7c9794" providerId="LiveId" clId="{0A9C5423-A02F-4D8E-9D85-60E26FC6E567}" dt="2017-12-06T18:59:18.601" v="1365" actId="255"/>
          <ac:spMkLst>
            <pc:docMk/>
            <pc:sldMk cId="3984707754" sldId="278"/>
            <ac:spMk id="2" creationId="{00000000-0000-0000-0000-000000000000}"/>
          </ac:spMkLst>
        </pc:spChg>
      </pc:sldChg>
      <pc:sldChg chg="modSp add setBg">
        <pc:chgData name="Seong Heum Pak" userId="4054ca8c9b7c9794" providerId="LiveId" clId="{0A9C5423-A02F-4D8E-9D85-60E26FC6E567}" dt="2017-12-06T18:59:11.664" v="1364" actId="255"/>
        <pc:sldMkLst>
          <pc:docMk/>
          <pc:sldMk cId="149156024" sldId="279"/>
        </pc:sldMkLst>
        <pc:spChg chg="mod">
          <ac:chgData name="Seong Heum Pak" userId="4054ca8c9b7c9794" providerId="LiveId" clId="{0A9C5423-A02F-4D8E-9D85-60E26FC6E567}" dt="2017-12-06T18:59:11.664" v="1364" actId="255"/>
          <ac:spMkLst>
            <pc:docMk/>
            <pc:sldMk cId="149156024" sldId="279"/>
            <ac:spMk id="2" creationId="{00000000-0000-0000-0000-000000000000}"/>
          </ac:spMkLst>
        </pc:spChg>
      </pc:sldChg>
      <pc:sldChg chg="modSp add del modTransition">
        <pc:chgData name="Seong Heum Pak" userId="4054ca8c9b7c9794" providerId="LiveId" clId="{0A9C5423-A02F-4D8E-9D85-60E26FC6E567}" dt="2017-12-06T19:54:45.967" v="3266" actId="2696"/>
        <pc:sldMkLst>
          <pc:docMk/>
          <pc:sldMk cId="449770351" sldId="280"/>
        </pc:sldMkLst>
        <pc:spChg chg="mod">
          <ac:chgData name="Seong Heum Pak" userId="4054ca8c9b7c9794" providerId="LiveId" clId="{0A9C5423-A02F-4D8E-9D85-60E26FC6E567}" dt="2017-12-06T19:07:12.868" v="1841" actId="20577"/>
          <ac:spMkLst>
            <pc:docMk/>
            <pc:sldMk cId="449770351" sldId="280"/>
            <ac:spMk id="2" creationId="{00000000-0000-0000-0000-000000000000}"/>
          </ac:spMkLst>
        </pc:spChg>
      </pc:sldChg>
      <pc:sldChg chg="add del setBg">
        <pc:chgData name="Seong Heum Pak" userId="4054ca8c9b7c9794" providerId="LiveId" clId="{0A9C5423-A02F-4D8E-9D85-60E26FC6E567}" dt="2017-12-06T18:37:01.176" v="1232" actId="2696"/>
        <pc:sldMkLst>
          <pc:docMk/>
          <pc:sldMk cId="1342637933" sldId="280"/>
        </pc:sldMkLst>
      </pc:sldChg>
      <pc:sldChg chg="addSp delSp modSp add mod setBg delDesignElem">
        <pc:chgData name="Seong Heum Pak" userId="4054ca8c9b7c9794" providerId="LiveId" clId="{0A9C5423-A02F-4D8E-9D85-60E26FC6E567}" dt="2017-12-06T19:07:40.645" v="1845" actId="255"/>
        <pc:sldMkLst>
          <pc:docMk/>
          <pc:sldMk cId="2110563490" sldId="281"/>
        </pc:sldMkLst>
        <pc:spChg chg="mod">
          <ac:chgData name="Seong Heum Pak" userId="4054ca8c9b7c9794" providerId="LiveId" clId="{0A9C5423-A02F-4D8E-9D85-60E26FC6E567}" dt="2017-12-06T19:07:40.645" v="1845" actId="255"/>
          <ac:spMkLst>
            <pc:docMk/>
            <pc:sldMk cId="2110563490" sldId="281"/>
            <ac:spMk id="2" creationId="{45328C3A-40E7-4F67-84DD-FC9D5C6291C0}"/>
          </ac:spMkLst>
        </pc:spChg>
        <pc:spChg chg="del">
          <ac:chgData name="Seong Heum Pak" userId="4054ca8c9b7c9794" providerId="LiveId" clId="{0A9C5423-A02F-4D8E-9D85-60E26FC6E567}" dt="2017-12-06T18:38:39.884" v="1255" actId="26606"/>
          <ac:spMkLst>
            <pc:docMk/>
            <pc:sldMk cId="2110563490" sldId="281"/>
            <ac:spMk id="3" creationId="{97EFE5E4-BBD4-4ED2-A433-434235D9FBBF}"/>
          </ac:spMkLst>
        </pc:spChg>
        <pc:spChg chg="add">
          <ac:chgData name="Seong Heum Pak" userId="4054ca8c9b7c9794" providerId="LiveId" clId="{0A9C5423-A02F-4D8E-9D85-60E26FC6E567}" dt="2017-12-06T18:38:39.884" v="1255" actId="26606"/>
          <ac:spMkLst>
            <pc:docMk/>
            <pc:sldMk cId="2110563490" sldId="281"/>
            <ac:spMk id="5" creationId="{8775F366-526C-4C42-8931-696FFE8AA517}"/>
          </ac:spMkLst>
        </pc:spChg>
        <pc:spChg chg="add">
          <ac:chgData name="Seong Heum Pak" userId="4054ca8c9b7c9794" providerId="LiveId" clId="{0A9C5423-A02F-4D8E-9D85-60E26FC6E567}" dt="2017-12-06T18:38:39.884" v="1255" actId="26606"/>
          <ac:spMkLst>
            <pc:docMk/>
            <pc:sldMk cId="2110563490" sldId="281"/>
            <ac:spMk id="6" creationId="{21DCC7BA-3740-47E1-91B9-6269381397AE}"/>
          </ac:spMkLst>
        </pc:spChg>
        <pc:spChg chg="add">
          <ac:chgData name="Seong Heum Pak" userId="4054ca8c9b7c9794" providerId="LiveId" clId="{0A9C5423-A02F-4D8E-9D85-60E26FC6E567}" dt="2017-12-06T18:38:39.884" v="1255" actId="26606"/>
          <ac:spMkLst>
            <pc:docMk/>
            <pc:sldMk cId="2110563490" sldId="281"/>
            <ac:spMk id="7" creationId="{84CEFA49-6B2F-4FE6-B6AF-31D49E68C23B}"/>
          </ac:spMkLst>
        </pc:spChg>
        <pc:spChg chg="del">
          <ac:chgData name="Seong Heum Pak" userId="4054ca8c9b7c9794" providerId="LiveId" clId="{0A9C5423-A02F-4D8E-9D85-60E26FC6E567}" dt="2017-12-06T18:38:32.017" v="1253" actId="2696"/>
          <ac:spMkLst>
            <pc:docMk/>
            <pc:sldMk cId="2110563490" sldId="281"/>
            <ac:spMk id="8" creationId="{8775F366-526C-4C42-8931-696FFE8AA517}"/>
          </ac:spMkLst>
        </pc:spChg>
        <pc:spChg chg="del">
          <ac:chgData name="Seong Heum Pak" userId="4054ca8c9b7c9794" providerId="LiveId" clId="{0A9C5423-A02F-4D8E-9D85-60E26FC6E567}" dt="2017-12-06T18:38:32.017" v="1253" actId="2696"/>
          <ac:spMkLst>
            <pc:docMk/>
            <pc:sldMk cId="2110563490" sldId="281"/>
            <ac:spMk id="10" creationId="{21DCC7BA-3740-47E1-91B9-6269381397AE}"/>
          </ac:spMkLst>
        </pc:spChg>
        <pc:spChg chg="del">
          <ac:chgData name="Seong Heum Pak" userId="4054ca8c9b7c9794" providerId="LiveId" clId="{0A9C5423-A02F-4D8E-9D85-60E26FC6E567}" dt="2017-12-06T18:38:32.017" v="1253" actId="2696"/>
          <ac:spMkLst>
            <pc:docMk/>
            <pc:sldMk cId="2110563490" sldId="281"/>
            <ac:spMk id="12" creationId="{84CEFA49-6B2F-4FE6-B6AF-31D49E68C23B}"/>
          </ac:spMkLst>
        </pc:spChg>
      </pc:sldChg>
      <pc:sldChg chg="add del">
        <pc:chgData name="Seong Heum Pak" userId="4054ca8c9b7c9794" providerId="LiveId" clId="{0A9C5423-A02F-4D8E-9D85-60E26FC6E567}" dt="2017-12-06T18:37:16.811" v="1235" actId="2696"/>
        <pc:sldMkLst>
          <pc:docMk/>
          <pc:sldMk cId="3433631507" sldId="281"/>
        </pc:sldMkLst>
      </pc:sldChg>
      <pc:sldChg chg="modSp add">
        <pc:chgData name="Seong Heum Pak" userId="4054ca8c9b7c9794" providerId="LiveId" clId="{0A9C5423-A02F-4D8E-9D85-60E26FC6E567}" dt="2017-12-06T19:44:19.965" v="3100" actId="20577"/>
        <pc:sldMkLst>
          <pc:docMk/>
          <pc:sldMk cId="2575392436" sldId="282"/>
        </pc:sldMkLst>
        <pc:spChg chg="mod">
          <ac:chgData name="Seong Heum Pak" userId="4054ca8c9b7c9794" providerId="LiveId" clId="{0A9C5423-A02F-4D8E-9D85-60E26FC6E567}" dt="2017-12-06T18:58:16.940" v="1355" actId="255"/>
          <ac:spMkLst>
            <pc:docMk/>
            <pc:sldMk cId="2575392436" sldId="282"/>
            <ac:spMk id="2" creationId="{00000000-0000-0000-0000-000000000000}"/>
          </ac:spMkLst>
        </pc:spChg>
        <pc:spChg chg="mod">
          <ac:chgData name="Seong Heum Pak" userId="4054ca8c9b7c9794" providerId="LiveId" clId="{0A9C5423-A02F-4D8E-9D85-60E26FC6E567}" dt="2017-12-06T19:44:19.965" v="3100" actId="20577"/>
          <ac:spMkLst>
            <pc:docMk/>
            <pc:sldMk cId="2575392436" sldId="282"/>
            <ac:spMk id="4" creationId="{00000000-0000-0000-0000-000000000000}"/>
          </ac:spMkLst>
        </pc:spChg>
        <pc:picChg chg="mod">
          <ac:chgData name="Seong Heum Pak" userId="4054ca8c9b7c9794" providerId="LiveId" clId="{0A9C5423-A02F-4D8E-9D85-60E26FC6E567}" dt="2017-12-06T18:58:32.235" v="1358" actId="1076"/>
          <ac:picMkLst>
            <pc:docMk/>
            <pc:sldMk cId="2575392436" sldId="282"/>
            <ac:picMk id="5" creationId="{00000000-0000-0000-0000-000000000000}"/>
          </ac:picMkLst>
        </pc:picChg>
      </pc:sldChg>
      <pc:sldChg chg="addSp delSp modSp add mod ord setBg setClrOvrMap">
        <pc:chgData name="Seong Heum Pak" userId="4054ca8c9b7c9794" providerId="LiveId" clId="{0A9C5423-A02F-4D8E-9D85-60E26FC6E567}" dt="2017-12-06T18:59:02.638" v="1362" actId="255"/>
        <pc:sldMkLst>
          <pc:docMk/>
          <pc:sldMk cId="1665773503" sldId="283"/>
        </pc:sldMkLst>
        <pc:spChg chg="mod">
          <ac:chgData name="Seong Heum Pak" userId="4054ca8c9b7c9794" providerId="LiveId" clId="{0A9C5423-A02F-4D8E-9D85-60E26FC6E567}" dt="2017-12-06T18:59:02.638" v="1362" actId="255"/>
          <ac:spMkLst>
            <pc:docMk/>
            <pc:sldMk cId="1665773503" sldId="283"/>
            <ac:spMk id="2" creationId="{00000000-0000-0000-0000-000000000000}"/>
          </ac:spMkLst>
        </pc:spChg>
        <pc:spChg chg="mod">
          <ac:chgData name="Seong Heum Pak" userId="4054ca8c9b7c9794" providerId="LiveId" clId="{0A9C5423-A02F-4D8E-9D85-60E26FC6E567}" dt="2017-12-06T18:58:08.704" v="1354" actId="20577"/>
          <ac:spMkLst>
            <pc:docMk/>
            <pc:sldMk cId="1665773503" sldId="283"/>
            <ac:spMk id="4" creationId="{00000000-0000-0000-0000-000000000000}"/>
          </ac:spMkLst>
        </pc:spChg>
        <pc:spChg chg="add del mod">
          <ac:chgData name="Seong Heum Pak" userId="4054ca8c9b7c9794" providerId="LiveId" clId="{0A9C5423-A02F-4D8E-9D85-60E26FC6E567}" dt="2017-12-06T18:52:17.795" v="1292" actId="478"/>
          <ac:spMkLst>
            <pc:docMk/>
            <pc:sldMk cId="1665773503" sldId="283"/>
            <ac:spMk id="6" creationId="{AE453F27-9940-4F7C-9253-1407F0CC0ADF}"/>
          </ac:spMkLst>
        </pc:spChg>
        <pc:spChg chg="add">
          <ac:chgData name="Seong Heum Pak" userId="4054ca8c9b7c9794" providerId="LiveId" clId="{0A9C5423-A02F-4D8E-9D85-60E26FC6E567}" dt="2017-12-06T18:51:07.372" v="1272" actId="26606"/>
          <ac:spMkLst>
            <pc:docMk/>
            <pc:sldMk cId="1665773503" sldId="283"/>
            <ac:spMk id="10" creationId="{53576798-7F98-4C7F-B6C7-6D41B5A7E927}"/>
          </ac:spMkLst>
        </pc:spChg>
        <pc:spChg chg="add">
          <ac:chgData name="Seong Heum Pak" userId="4054ca8c9b7c9794" providerId="LiveId" clId="{0A9C5423-A02F-4D8E-9D85-60E26FC6E567}" dt="2017-12-06T18:51:07.372" v="1272" actId="26606"/>
          <ac:spMkLst>
            <pc:docMk/>
            <pc:sldMk cId="1665773503" sldId="283"/>
            <ac:spMk id="12" creationId="{A5BA3AE5-0FB8-4948-A421-5CEE1A5E8A61}"/>
          </ac:spMkLst>
        </pc:spChg>
        <pc:spChg chg="add">
          <ac:chgData name="Seong Heum Pak" userId="4054ca8c9b7c9794" providerId="LiveId" clId="{0A9C5423-A02F-4D8E-9D85-60E26FC6E567}" dt="2017-12-06T18:51:07.372" v="1272" actId="26606"/>
          <ac:spMkLst>
            <pc:docMk/>
            <pc:sldMk cId="1665773503" sldId="283"/>
            <ac:spMk id="14" creationId="{615FFFBF-F0D2-4BB8-BB9E-3ADC47E3B69A}"/>
          </ac:spMkLst>
        </pc:spChg>
        <pc:spChg chg="add">
          <ac:chgData name="Seong Heum Pak" userId="4054ca8c9b7c9794" providerId="LiveId" clId="{0A9C5423-A02F-4D8E-9D85-60E26FC6E567}" dt="2017-12-06T18:51:07.372" v="1272" actId="26606"/>
          <ac:spMkLst>
            <pc:docMk/>
            <pc:sldMk cId="1665773503" sldId="283"/>
            <ac:spMk id="16" creationId="{FD056B7E-FBD7-4858-966D-9C4DEDA7EF3C}"/>
          </ac:spMkLst>
        </pc:spChg>
        <pc:picChg chg="del mod ord">
          <ac:chgData name="Seong Heum Pak" userId="4054ca8c9b7c9794" providerId="LiveId" clId="{0A9C5423-A02F-4D8E-9D85-60E26FC6E567}" dt="2017-12-06T18:51:29.970" v="1279" actId="478"/>
          <ac:picMkLst>
            <pc:docMk/>
            <pc:sldMk cId="1665773503" sldId="283"/>
            <ac:picMk id="5" creationId="{00000000-0000-0000-0000-000000000000}"/>
          </ac:picMkLst>
        </pc:picChg>
        <pc:picChg chg="add mod">
          <ac:chgData name="Seong Heum Pak" userId="4054ca8c9b7c9794" providerId="LiveId" clId="{0A9C5423-A02F-4D8E-9D85-60E26FC6E567}" dt="2017-12-06T18:52:04.369" v="1288" actId="1076"/>
          <ac:picMkLst>
            <pc:docMk/>
            <pc:sldMk cId="1665773503" sldId="283"/>
            <ac:picMk id="11" creationId="{7B6AFD85-DB9C-46BD-B9BE-DB9D6CD1C35B}"/>
          </ac:picMkLst>
        </pc:picChg>
        <pc:picChg chg="add mod">
          <ac:chgData name="Seong Heum Pak" userId="4054ca8c9b7c9794" providerId="LiveId" clId="{0A9C5423-A02F-4D8E-9D85-60E26FC6E567}" dt="2017-12-06T18:52:05.966" v="1289" actId="1076"/>
          <ac:picMkLst>
            <pc:docMk/>
            <pc:sldMk cId="1665773503" sldId="283"/>
            <ac:picMk id="13" creationId="{53FFC63F-E392-4670-A6C5-3F8E0BB99B8A}"/>
          </ac:picMkLst>
        </pc:picChg>
        <pc:picChg chg="add mod">
          <ac:chgData name="Seong Heum Pak" userId="4054ca8c9b7c9794" providerId="LiveId" clId="{0A9C5423-A02F-4D8E-9D85-60E26FC6E567}" dt="2017-12-06T18:52:09.769" v="1291" actId="1076"/>
          <ac:picMkLst>
            <pc:docMk/>
            <pc:sldMk cId="1665773503" sldId="283"/>
            <ac:picMk id="15" creationId="{967A56F1-6A7B-4FF0-9FA9-36A5E4794442}"/>
          </ac:picMkLst>
        </pc:picChg>
      </pc:sldChg>
      <pc:sldChg chg="addSp delSp modSp add del modTransition">
        <pc:chgData name="Seong Heum Pak" userId="4054ca8c9b7c9794" providerId="LiveId" clId="{0A9C5423-A02F-4D8E-9D85-60E26FC6E567}" dt="2017-12-06T19:29:18.441" v="2507" actId="2696"/>
        <pc:sldMkLst>
          <pc:docMk/>
          <pc:sldMk cId="1766450711" sldId="284"/>
        </pc:sldMkLst>
        <pc:spChg chg="mod">
          <ac:chgData name="Seong Heum Pak" userId="4054ca8c9b7c9794" providerId="LiveId" clId="{0A9C5423-A02F-4D8E-9D85-60E26FC6E567}" dt="2017-12-06T19:27:25.085" v="2462" actId="2696"/>
          <ac:spMkLst>
            <pc:docMk/>
            <pc:sldMk cId="1766450711" sldId="284"/>
            <ac:spMk id="2" creationId="{00000000-0000-0000-0000-000000000000}"/>
          </ac:spMkLst>
        </pc:spChg>
        <pc:spChg chg="add del mod">
          <ac:chgData name="Seong Heum Pak" userId="4054ca8c9b7c9794" providerId="LiveId" clId="{0A9C5423-A02F-4D8E-9D85-60E26FC6E567}" dt="2017-12-06T19:24:11.855" v="2350" actId="478"/>
          <ac:spMkLst>
            <pc:docMk/>
            <pc:sldMk cId="1766450711" sldId="284"/>
            <ac:spMk id="4" creationId="{19A4E114-2733-48E3-9F14-5C494FBB83C1}"/>
          </ac:spMkLst>
        </pc:spChg>
        <pc:spChg chg="add mod">
          <ac:chgData name="Seong Heum Pak" userId="4054ca8c9b7c9794" providerId="LiveId" clId="{0A9C5423-A02F-4D8E-9D85-60E26FC6E567}" dt="2017-12-06T19:24:15.522" v="2352" actId="1076"/>
          <ac:spMkLst>
            <pc:docMk/>
            <pc:sldMk cId="1766450711" sldId="284"/>
            <ac:spMk id="8" creationId="{E814289B-464E-4E16-9292-6EBAD071AA39}"/>
          </ac:spMkLst>
        </pc:spChg>
        <pc:picChg chg="del mod">
          <ac:chgData name="Seong Heum Pak" userId="4054ca8c9b7c9794" providerId="LiveId" clId="{0A9C5423-A02F-4D8E-9D85-60E26FC6E567}" dt="2017-12-06T19:28:08.789" v="2485" actId="2696"/>
          <ac:picMkLst>
            <pc:docMk/>
            <pc:sldMk cId="1766450711" sldId="284"/>
            <ac:picMk id="3" creationId="{00000000-0000-0000-0000-000000000000}"/>
          </ac:picMkLst>
        </pc:picChg>
        <pc:picChg chg="del mod">
          <ac:chgData name="Seong Heum Pak" userId="4054ca8c9b7c9794" providerId="LiveId" clId="{0A9C5423-A02F-4D8E-9D85-60E26FC6E567}" dt="2017-12-06T19:28:08.789" v="2485" actId="2696"/>
          <ac:picMkLst>
            <pc:docMk/>
            <pc:sldMk cId="1766450711" sldId="284"/>
            <ac:picMk id="7" creationId="{00000000-0000-0000-0000-000000000000}"/>
          </ac:picMkLst>
        </pc:picChg>
        <pc:picChg chg="del mod">
          <ac:chgData name="Seong Heum Pak" userId="4054ca8c9b7c9794" providerId="LiveId" clId="{0A9C5423-A02F-4D8E-9D85-60E26FC6E567}" dt="2017-12-06T19:28:08.789" v="2485" actId="2696"/>
          <ac:picMkLst>
            <pc:docMk/>
            <pc:sldMk cId="1766450711" sldId="284"/>
            <ac:picMk id="10" creationId="{00000000-0000-0000-0000-000000000000}"/>
          </ac:picMkLst>
        </pc:picChg>
        <pc:picChg chg="del">
          <ac:chgData name="Seong Heum Pak" userId="4054ca8c9b7c9794" providerId="LiveId" clId="{0A9C5423-A02F-4D8E-9D85-60E26FC6E567}" dt="2017-12-06T19:23:42.663" v="2345" actId="478"/>
          <ac:picMkLst>
            <pc:docMk/>
            <pc:sldMk cId="1766450711" sldId="284"/>
            <ac:picMk id="3074" creationId="{00000000-0000-0000-0000-000000000000}"/>
          </ac:picMkLst>
        </pc:picChg>
      </pc:sldChg>
      <pc:sldChg chg="addSp delSp modSp add mod modTransition setBg setClrOvrMap modNotesTx">
        <pc:chgData name="Seong Heum Pak" userId="4054ca8c9b7c9794" providerId="LiveId" clId="{0A9C5423-A02F-4D8E-9D85-60E26FC6E567}" dt="2017-12-06T19:32:40.603" v="2839" actId="255"/>
        <pc:sldMkLst>
          <pc:docMk/>
          <pc:sldMk cId="775667165" sldId="285"/>
        </pc:sldMkLst>
        <pc:spChg chg="mod ord">
          <ac:chgData name="Seong Heum Pak" userId="4054ca8c9b7c9794" providerId="LiveId" clId="{0A9C5423-A02F-4D8E-9D85-60E26FC6E567}" dt="2017-12-06T19:21:16.102" v="2157" actId="255"/>
          <ac:spMkLst>
            <pc:docMk/>
            <pc:sldMk cId="775667165" sldId="285"/>
            <ac:spMk id="2" creationId="{00000000-0000-0000-0000-000000000000}"/>
          </ac:spMkLst>
        </pc:spChg>
        <pc:spChg chg="add del mod">
          <ac:chgData name="Seong Heum Pak" userId="4054ca8c9b7c9794" providerId="LiveId" clId="{0A9C5423-A02F-4D8E-9D85-60E26FC6E567}" dt="2017-12-06T19:17:51.136" v="1907" actId="767"/>
          <ac:spMkLst>
            <pc:docMk/>
            <pc:sldMk cId="775667165" sldId="285"/>
            <ac:spMk id="8" creationId="{A717907E-C497-4979-8634-648F11D5CA37}"/>
          </ac:spMkLst>
        </pc:spChg>
        <pc:spChg chg="add del mod">
          <ac:chgData name="Seong Heum Pak" userId="4054ca8c9b7c9794" providerId="LiveId" clId="{0A9C5423-A02F-4D8E-9D85-60E26FC6E567}" dt="2017-12-06T19:18:07.099" v="1913" actId="478"/>
          <ac:spMkLst>
            <pc:docMk/>
            <pc:sldMk cId="775667165" sldId="285"/>
            <ac:spMk id="11" creationId="{DCAE2ACB-09F2-470D-B2DF-0EE2169E4F6F}"/>
          </ac:spMkLst>
        </pc:spChg>
        <pc:spChg chg="add mod">
          <ac:chgData name="Seong Heum Pak" userId="4054ca8c9b7c9794" providerId="LiveId" clId="{0A9C5423-A02F-4D8E-9D85-60E26FC6E567}" dt="2017-12-06T19:32:40.603" v="2839" actId="255"/>
          <ac:spMkLst>
            <pc:docMk/>
            <pc:sldMk cId="775667165" sldId="285"/>
            <ac:spMk id="12" creationId="{374BE89C-181C-4EE3-99EA-69478E52A34E}"/>
          </ac:spMkLst>
        </pc:spChg>
        <pc:spChg chg="add">
          <ac:chgData name="Seong Heum Pak" userId="4054ca8c9b7c9794" providerId="LiveId" clId="{0A9C5423-A02F-4D8E-9D85-60E26FC6E567}" dt="2017-12-06T19:20:29.784" v="2119" actId="26606"/>
          <ac:spMkLst>
            <pc:docMk/>
            <pc:sldMk cId="775667165" sldId="285"/>
            <ac:spMk id="17" creationId="{53576798-7F98-4C7F-B6C7-6D41B5A7E927}"/>
          </ac:spMkLst>
        </pc:spChg>
        <pc:spChg chg="add">
          <ac:chgData name="Seong Heum Pak" userId="4054ca8c9b7c9794" providerId="LiveId" clId="{0A9C5423-A02F-4D8E-9D85-60E26FC6E567}" dt="2017-12-06T19:20:29.784" v="2119" actId="26606"/>
          <ac:spMkLst>
            <pc:docMk/>
            <pc:sldMk cId="775667165" sldId="285"/>
            <ac:spMk id="19" creationId="{E2264E67-6F59-4D8D-8E5F-8245B0FEAE76}"/>
          </ac:spMkLst>
        </pc:spChg>
        <pc:spChg chg="add">
          <ac:chgData name="Seong Heum Pak" userId="4054ca8c9b7c9794" providerId="LiveId" clId="{0A9C5423-A02F-4D8E-9D85-60E26FC6E567}" dt="2017-12-06T19:20:29.784" v="2119" actId="26606"/>
          <ac:spMkLst>
            <pc:docMk/>
            <pc:sldMk cId="775667165" sldId="285"/>
            <ac:spMk id="21" creationId="{158E1C6E-D299-4F5D-B15B-155EBF7F62FD}"/>
          </ac:spMkLst>
        </pc:spChg>
        <pc:picChg chg="del">
          <ac:chgData name="Seong Heum Pak" userId="4054ca8c9b7c9794" providerId="LiveId" clId="{0A9C5423-A02F-4D8E-9D85-60E26FC6E567}" dt="2017-12-06T19:08:30.368" v="1876" actId="478"/>
          <ac:picMkLst>
            <pc:docMk/>
            <pc:sldMk cId="775667165" sldId="285"/>
            <ac:picMk id="3" creationId="{00000000-0000-0000-0000-000000000000}"/>
          </ac:picMkLst>
        </pc:picChg>
        <pc:picChg chg="add del">
          <ac:chgData name="Seong Heum Pak" userId="4054ca8c9b7c9794" providerId="LiveId" clId="{0A9C5423-A02F-4D8E-9D85-60E26FC6E567}" dt="2017-12-06T19:16:52.426" v="1882" actId="478"/>
          <ac:picMkLst>
            <pc:docMk/>
            <pc:sldMk cId="775667165" sldId="285"/>
            <ac:picMk id="4" creationId="{7991CBB0-2A10-45DA-AC88-A1D1E8712AD0}"/>
          </ac:picMkLst>
        </pc:picChg>
        <pc:picChg chg="add del mod">
          <ac:chgData name="Seong Heum Pak" userId="4054ca8c9b7c9794" providerId="LiveId" clId="{0A9C5423-A02F-4D8E-9D85-60E26FC6E567}" dt="2017-12-06T19:17:03.495" v="1886" actId="478"/>
          <ac:picMkLst>
            <pc:docMk/>
            <pc:sldMk cId="775667165" sldId="285"/>
            <ac:picMk id="5" creationId="{9AFFC244-0681-4F9F-836D-BE067B7D471D}"/>
          </ac:picMkLst>
        </pc:picChg>
        <pc:picChg chg="add mod">
          <ac:chgData name="Seong Heum Pak" userId="4054ca8c9b7c9794" providerId="LiveId" clId="{0A9C5423-A02F-4D8E-9D85-60E26FC6E567}" dt="2017-12-06T19:20:29.784" v="2119" actId="26606"/>
          <ac:picMkLst>
            <pc:docMk/>
            <pc:sldMk cId="775667165" sldId="285"/>
            <ac:picMk id="6" creationId="{69A75E42-30F6-4539-B775-6998E2A283AE}"/>
          </ac:picMkLst>
        </pc:picChg>
        <pc:picChg chg="del">
          <ac:chgData name="Seong Heum Pak" userId="4054ca8c9b7c9794" providerId="LiveId" clId="{0A9C5423-A02F-4D8E-9D85-60E26FC6E567}" dt="2017-12-06T19:08:29.590" v="1875" actId="478"/>
          <ac:picMkLst>
            <pc:docMk/>
            <pc:sldMk cId="775667165" sldId="285"/>
            <ac:picMk id="7" creationId="{00000000-0000-0000-0000-000000000000}"/>
          </ac:picMkLst>
        </pc:picChg>
        <pc:picChg chg="del">
          <ac:chgData name="Seong Heum Pak" userId="4054ca8c9b7c9794" providerId="LiveId" clId="{0A9C5423-A02F-4D8E-9D85-60E26FC6E567}" dt="2017-12-06T19:08:29.157" v="1874" actId="478"/>
          <ac:picMkLst>
            <pc:docMk/>
            <pc:sldMk cId="775667165" sldId="285"/>
            <ac:picMk id="10" creationId="{00000000-0000-0000-0000-000000000000}"/>
          </ac:picMkLst>
        </pc:picChg>
        <pc:picChg chg="del">
          <ac:chgData name="Seong Heum Pak" userId="4054ca8c9b7c9794" providerId="LiveId" clId="{0A9C5423-A02F-4D8E-9D85-60E26FC6E567}" dt="2017-12-06T19:08:28.784" v="1873" actId="478"/>
          <ac:picMkLst>
            <pc:docMk/>
            <pc:sldMk cId="775667165" sldId="285"/>
            <ac:picMk id="3074" creationId="{00000000-0000-0000-0000-000000000000}"/>
          </ac:picMkLst>
        </pc:picChg>
      </pc:sldChg>
      <pc:sldChg chg="addSp delSp modSp add mod setBg delDesignElem">
        <pc:chgData name="Seong Heum Pak" userId="4054ca8c9b7c9794" providerId="LiveId" clId="{0A9C5423-A02F-4D8E-9D85-60E26FC6E567}" dt="2017-12-06T19:07:54.174" v="1851" actId="478"/>
        <pc:sldMkLst>
          <pc:docMk/>
          <pc:sldMk cId="250767027" sldId="286"/>
        </pc:sldMkLst>
        <pc:spChg chg="mod">
          <ac:chgData name="Seong Heum Pak" userId="4054ca8c9b7c9794" providerId="LiveId" clId="{0A9C5423-A02F-4D8E-9D85-60E26FC6E567}" dt="2017-12-06T19:07:54.174" v="1851" actId="478"/>
          <ac:spMkLst>
            <pc:docMk/>
            <pc:sldMk cId="250767027" sldId="286"/>
            <ac:spMk id="2" creationId="{45328C3A-40E7-4F67-84DD-FC9D5C6291C0}"/>
          </ac:spMkLst>
        </pc:spChg>
        <pc:spChg chg="add">
          <ac:chgData name="Seong Heum Pak" userId="4054ca8c9b7c9794" providerId="LiveId" clId="{0A9C5423-A02F-4D8E-9D85-60E26FC6E567}" dt="2017-12-06T19:07:27.068" v="1844" actId="26606"/>
          <ac:spMkLst>
            <pc:docMk/>
            <pc:sldMk cId="250767027" sldId="286"/>
            <ac:spMk id="4" creationId="{8775F366-526C-4C42-8931-696FFE8AA517}"/>
          </ac:spMkLst>
        </pc:spChg>
        <pc:spChg chg="del">
          <ac:chgData name="Seong Heum Pak" userId="4054ca8c9b7c9794" providerId="LiveId" clId="{0A9C5423-A02F-4D8E-9D85-60E26FC6E567}" dt="2017-12-06T19:07:17.732" v="1843" actId="478"/>
          <ac:spMkLst>
            <pc:docMk/>
            <pc:sldMk cId="250767027" sldId="286"/>
            <ac:spMk id="5" creationId="{8775F366-526C-4C42-8931-696FFE8AA517}"/>
          </ac:spMkLst>
        </pc:spChg>
        <pc:spChg chg="del">
          <ac:chgData name="Seong Heum Pak" userId="4054ca8c9b7c9794" providerId="LiveId" clId="{0A9C5423-A02F-4D8E-9D85-60E26FC6E567}" dt="2017-12-06T19:07:17.732" v="1843" actId="478"/>
          <ac:spMkLst>
            <pc:docMk/>
            <pc:sldMk cId="250767027" sldId="286"/>
            <ac:spMk id="6" creationId="{21DCC7BA-3740-47E1-91B9-6269381397AE}"/>
          </ac:spMkLst>
        </pc:spChg>
        <pc:spChg chg="del">
          <ac:chgData name="Seong Heum Pak" userId="4054ca8c9b7c9794" providerId="LiveId" clId="{0A9C5423-A02F-4D8E-9D85-60E26FC6E567}" dt="2017-12-06T19:07:17.732" v="1843" actId="478"/>
          <ac:spMkLst>
            <pc:docMk/>
            <pc:sldMk cId="250767027" sldId="286"/>
            <ac:spMk id="7" creationId="{84CEFA49-6B2F-4FE6-B6AF-31D49E68C23B}"/>
          </ac:spMkLst>
        </pc:spChg>
        <pc:spChg chg="add">
          <ac:chgData name="Seong Heum Pak" userId="4054ca8c9b7c9794" providerId="LiveId" clId="{0A9C5423-A02F-4D8E-9D85-60E26FC6E567}" dt="2017-12-06T19:07:27.068" v="1844" actId="26606"/>
          <ac:spMkLst>
            <pc:docMk/>
            <pc:sldMk cId="250767027" sldId="286"/>
            <ac:spMk id="9" creationId="{21DCC7BA-3740-47E1-91B9-6269381397AE}"/>
          </ac:spMkLst>
        </pc:spChg>
        <pc:spChg chg="add">
          <ac:chgData name="Seong Heum Pak" userId="4054ca8c9b7c9794" providerId="LiveId" clId="{0A9C5423-A02F-4D8E-9D85-60E26FC6E567}" dt="2017-12-06T19:07:27.068" v="1844" actId="26606"/>
          <ac:spMkLst>
            <pc:docMk/>
            <pc:sldMk cId="250767027" sldId="286"/>
            <ac:spMk id="11" creationId="{84CEFA49-6B2F-4FE6-B6AF-31D49E68C23B}"/>
          </ac:spMkLst>
        </pc:spChg>
      </pc:sldChg>
      <pc:sldChg chg="add del ord modTransition">
        <pc:chgData name="Seong Heum Pak" userId="4054ca8c9b7c9794" providerId="LiveId" clId="{0A9C5423-A02F-4D8E-9D85-60E26FC6E567}" dt="2017-12-06T19:11:57.903" v="1879" actId="2696"/>
        <pc:sldMkLst>
          <pc:docMk/>
          <pc:sldMk cId="3839487064" sldId="287"/>
        </pc:sldMkLst>
      </pc:sldChg>
      <pc:sldChg chg="addSp delSp modSp add mod setBg setClrOvrMap delDesignElem">
        <pc:chgData name="Seong Heum Pak" userId="4054ca8c9b7c9794" providerId="LiveId" clId="{0A9C5423-A02F-4D8E-9D85-60E26FC6E567}" dt="2017-12-06T19:50:41.871" v="3229" actId="1076"/>
        <pc:sldMkLst>
          <pc:docMk/>
          <pc:sldMk cId="4029860922" sldId="287"/>
        </pc:sldMkLst>
        <pc:spChg chg="mod">
          <ac:chgData name="Seong Heum Pak" userId="4054ca8c9b7c9794" providerId="LiveId" clId="{0A9C5423-A02F-4D8E-9D85-60E26FC6E567}" dt="2017-12-06T19:27:56.539" v="2483" actId="27636"/>
          <ac:spMkLst>
            <pc:docMk/>
            <pc:sldMk cId="4029860922" sldId="287"/>
            <ac:spMk id="2" creationId="{00000000-0000-0000-0000-000000000000}"/>
          </ac:spMkLst>
        </pc:spChg>
        <pc:spChg chg="mod">
          <ac:chgData name="Seong Heum Pak" userId="4054ca8c9b7c9794" providerId="LiveId" clId="{0A9C5423-A02F-4D8E-9D85-60E26FC6E567}" dt="2017-12-06T19:50:41.871" v="3229" actId="1076"/>
          <ac:spMkLst>
            <pc:docMk/>
            <pc:sldMk cId="4029860922" sldId="287"/>
            <ac:spMk id="12" creationId="{374BE89C-181C-4EE3-99EA-69478E52A34E}"/>
          </ac:spMkLst>
        </pc:spChg>
        <pc:spChg chg="add del">
          <ac:chgData name="Seong Heum Pak" userId="4054ca8c9b7c9794" providerId="LiveId" clId="{0A9C5423-A02F-4D8E-9D85-60E26FC6E567}" dt="2017-12-06T19:27:11.069" v="2457" actId="26606"/>
          <ac:spMkLst>
            <pc:docMk/>
            <pc:sldMk cId="4029860922" sldId="287"/>
            <ac:spMk id="14" creationId="{53576798-7F98-4C7F-B6C7-6D41B5A7E927}"/>
          </ac:spMkLst>
        </pc:spChg>
        <pc:spChg chg="add del">
          <ac:chgData name="Seong Heum Pak" userId="4054ca8c9b7c9794" providerId="LiveId" clId="{0A9C5423-A02F-4D8E-9D85-60E26FC6E567}" dt="2017-12-06T19:27:11.069" v="2457" actId="26606"/>
          <ac:spMkLst>
            <pc:docMk/>
            <pc:sldMk cId="4029860922" sldId="287"/>
            <ac:spMk id="15" creationId="{E2264E67-6F59-4D8D-8E5F-8245B0FEAE76}"/>
          </ac:spMkLst>
        </pc:spChg>
        <pc:spChg chg="add del">
          <ac:chgData name="Seong Heum Pak" userId="4054ca8c9b7c9794" providerId="LiveId" clId="{0A9C5423-A02F-4D8E-9D85-60E26FC6E567}" dt="2017-12-06T19:27:11.069" v="2457" actId="26606"/>
          <ac:spMkLst>
            <pc:docMk/>
            <pc:sldMk cId="4029860922" sldId="287"/>
            <ac:spMk id="16" creationId="{158E1C6E-D299-4F5D-B15B-155EBF7F62FD}"/>
          </ac:spMkLst>
        </pc:spChg>
        <pc:spChg chg="del">
          <ac:chgData name="Seong Heum Pak" userId="4054ca8c9b7c9794" providerId="LiveId" clId="{0A9C5423-A02F-4D8E-9D85-60E26FC6E567}" dt="2017-12-06T19:27:01.235" v="2455" actId="1076"/>
          <ac:spMkLst>
            <pc:docMk/>
            <pc:sldMk cId="4029860922" sldId="287"/>
            <ac:spMk id="17" creationId="{53576798-7F98-4C7F-B6C7-6D41B5A7E927}"/>
          </ac:spMkLst>
        </pc:spChg>
        <pc:spChg chg="add del">
          <ac:chgData name="Seong Heum Pak" userId="4054ca8c9b7c9794" providerId="LiveId" clId="{0A9C5423-A02F-4D8E-9D85-60E26FC6E567}" dt="2017-12-06T19:27:12.471" v="2459" actId="26606"/>
          <ac:spMkLst>
            <pc:docMk/>
            <pc:sldMk cId="4029860922" sldId="287"/>
            <ac:spMk id="18" creationId="{53576798-7F98-4C7F-B6C7-6D41B5A7E927}"/>
          </ac:spMkLst>
        </pc:spChg>
        <pc:spChg chg="del">
          <ac:chgData name="Seong Heum Pak" userId="4054ca8c9b7c9794" providerId="LiveId" clId="{0A9C5423-A02F-4D8E-9D85-60E26FC6E567}" dt="2017-12-06T19:27:01.235" v="2455" actId="1076"/>
          <ac:spMkLst>
            <pc:docMk/>
            <pc:sldMk cId="4029860922" sldId="287"/>
            <ac:spMk id="19" creationId="{E2264E67-6F59-4D8D-8E5F-8245B0FEAE76}"/>
          </ac:spMkLst>
        </pc:spChg>
        <pc:spChg chg="add del">
          <ac:chgData name="Seong Heum Pak" userId="4054ca8c9b7c9794" providerId="LiveId" clId="{0A9C5423-A02F-4D8E-9D85-60E26FC6E567}" dt="2017-12-06T19:27:12.471" v="2459" actId="26606"/>
          <ac:spMkLst>
            <pc:docMk/>
            <pc:sldMk cId="4029860922" sldId="287"/>
            <ac:spMk id="20" creationId="{8C1FC8BA-94E6-44F7-B346-6A2215E66D2E}"/>
          </ac:spMkLst>
        </pc:spChg>
        <pc:spChg chg="del">
          <ac:chgData name="Seong Heum Pak" userId="4054ca8c9b7c9794" providerId="LiveId" clId="{0A9C5423-A02F-4D8E-9D85-60E26FC6E567}" dt="2017-12-06T19:27:01.235" v="2455" actId="1076"/>
          <ac:spMkLst>
            <pc:docMk/>
            <pc:sldMk cId="4029860922" sldId="287"/>
            <ac:spMk id="21" creationId="{158E1C6E-D299-4F5D-B15B-155EBF7F62FD}"/>
          </ac:spMkLst>
        </pc:spChg>
        <pc:spChg chg="add del">
          <ac:chgData name="Seong Heum Pak" userId="4054ca8c9b7c9794" providerId="LiveId" clId="{0A9C5423-A02F-4D8E-9D85-60E26FC6E567}" dt="2017-12-06T19:27:12.471" v="2459" actId="26606"/>
          <ac:spMkLst>
            <pc:docMk/>
            <pc:sldMk cId="4029860922" sldId="287"/>
            <ac:spMk id="22" creationId="{A8329D92-4903-43FF-90F4-878F5D3F1D22}"/>
          </ac:spMkLst>
        </pc:spChg>
        <pc:spChg chg="add del">
          <ac:chgData name="Seong Heum Pak" userId="4054ca8c9b7c9794" providerId="LiveId" clId="{0A9C5423-A02F-4D8E-9D85-60E26FC6E567}" dt="2017-12-06T19:27:12.471" v="2459" actId="26606"/>
          <ac:spMkLst>
            <pc:docMk/>
            <pc:sldMk cId="4029860922" sldId="287"/>
            <ac:spMk id="23" creationId="{567B1EEF-AB32-40F7-AD5F-41E0EA001EBE}"/>
          </ac:spMkLst>
        </pc:spChg>
        <pc:spChg chg="add">
          <ac:chgData name="Seong Heum Pak" userId="4054ca8c9b7c9794" providerId="LiveId" clId="{0A9C5423-A02F-4D8E-9D85-60E26FC6E567}" dt="2017-12-06T19:27:12.489" v="2460" actId="26606"/>
          <ac:spMkLst>
            <pc:docMk/>
            <pc:sldMk cId="4029860922" sldId="287"/>
            <ac:spMk id="25" creationId="{53576798-7F98-4C7F-B6C7-6D41B5A7E927}"/>
          </ac:spMkLst>
        </pc:spChg>
        <pc:spChg chg="add">
          <ac:chgData name="Seong Heum Pak" userId="4054ca8c9b7c9794" providerId="LiveId" clId="{0A9C5423-A02F-4D8E-9D85-60E26FC6E567}" dt="2017-12-06T19:27:12.489" v="2460" actId="26606"/>
          <ac:spMkLst>
            <pc:docMk/>
            <pc:sldMk cId="4029860922" sldId="287"/>
            <ac:spMk id="26" creationId="{E2264E67-6F59-4D8D-8E5F-8245B0FEAE76}"/>
          </ac:spMkLst>
        </pc:spChg>
        <pc:spChg chg="add">
          <ac:chgData name="Seong Heum Pak" userId="4054ca8c9b7c9794" providerId="LiveId" clId="{0A9C5423-A02F-4D8E-9D85-60E26FC6E567}" dt="2017-12-06T19:27:12.489" v="2460" actId="26606"/>
          <ac:spMkLst>
            <pc:docMk/>
            <pc:sldMk cId="4029860922" sldId="287"/>
            <ac:spMk id="27" creationId="{158E1C6E-D299-4F5D-B15B-155EBF7F62FD}"/>
          </ac:spMkLst>
        </pc:spChg>
        <pc:picChg chg="del mod">
          <ac:chgData name="Seong Heum Pak" userId="4054ca8c9b7c9794" providerId="LiveId" clId="{0A9C5423-A02F-4D8E-9D85-60E26FC6E567}" dt="2017-12-06T19:28:04.688" v="2484" actId="478"/>
          <ac:picMkLst>
            <pc:docMk/>
            <pc:sldMk cId="4029860922" sldId="287"/>
            <ac:picMk id="6" creationId="{69A75E42-30F6-4539-B775-6998E2A283AE}"/>
          </ac:picMkLst>
        </pc:picChg>
        <pc:picChg chg="add mod ord">
          <ac:chgData name="Seong Heum Pak" userId="4054ca8c9b7c9794" providerId="LiveId" clId="{0A9C5423-A02F-4D8E-9D85-60E26FC6E567}" dt="2017-12-06T19:28:51.315" v="2498" actId="1076"/>
          <ac:picMkLst>
            <pc:docMk/>
            <pc:sldMk cId="4029860922" sldId="287"/>
            <ac:picMk id="24" creationId="{4565D70F-2852-4BB0-BE45-9E3318250FC7}"/>
          </ac:picMkLst>
        </pc:picChg>
        <pc:picChg chg="add mod">
          <ac:chgData name="Seong Heum Pak" userId="4054ca8c9b7c9794" providerId="LiveId" clId="{0A9C5423-A02F-4D8E-9D85-60E26FC6E567}" dt="2017-12-06T19:28:44.082" v="2496" actId="1076"/>
          <ac:picMkLst>
            <pc:docMk/>
            <pc:sldMk cId="4029860922" sldId="287"/>
            <ac:picMk id="28" creationId="{AD8468F4-18CA-43CB-89AE-237D5C907F04}"/>
          </ac:picMkLst>
        </pc:picChg>
        <pc:picChg chg="add mod ord">
          <ac:chgData name="Seong Heum Pak" userId="4054ca8c9b7c9794" providerId="LiveId" clId="{0A9C5423-A02F-4D8E-9D85-60E26FC6E567}" dt="2017-12-06T19:28:53.910" v="2499" actId="166"/>
          <ac:picMkLst>
            <pc:docMk/>
            <pc:sldMk cId="4029860922" sldId="287"/>
            <ac:picMk id="29" creationId="{188614D8-9432-4248-8B47-0B3DA6CC412A}"/>
          </ac:picMkLst>
        </pc:picChg>
      </pc:sldChg>
      <pc:sldChg chg="addSp delSp modSp add mod setBg delDesignElem">
        <pc:chgData name="Seong Heum Pak" userId="4054ca8c9b7c9794" providerId="LiveId" clId="{0A9C5423-A02F-4D8E-9D85-60E26FC6E567}" dt="2017-12-06T19:30:05.664" v="2545" actId="255"/>
        <pc:sldMkLst>
          <pc:docMk/>
          <pc:sldMk cId="1247542377" sldId="288"/>
        </pc:sldMkLst>
        <pc:spChg chg="mod">
          <ac:chgData name="Seong Heum Pak" userId="4054ca8c9b7c9794" providerId="LiveId" clId="{0A9C5423-A02F-4D8E-9D85-60E26FC6E567}" dt="2017-12-06T19:30:05.664" v="2545" actId="255"/>
          <ac:spMkLst>
            <pc:docMk/>
            <pc:sldMk cId="1247542377" sldId="288"/>
            <ac:spMk id="2" creationId="{45328C3A-40E7-4F67-84DD-FC9D5C6291C0}"/>
          </ac:spMkLst>
        </pc:spChg>
        <pc:spChg chg="add">
          <ac:chgData name="Seong Heum Pak" userId="4054ca8c9b7c9794" providerId="LiveId" clId="{0A9C5423-A02F-4D8E-9D85-60E26FC6E567}" dt="2017-12-06T19:29:30.988" v="2510" actId="26606"/>
          <ac:spMkLst>
            <pc:docMk/>
            <pc:sldMk cId="1247542377" sldId="288"/>
            <ac:spMk id="4" creationId="{8775F366-526C-4C42-8931-696FFE8AA517}"/>
          </ac:spMkLst>
        </pc:spChg>
        <pc:spChg chg="del">
          <ac:chgData name="Seong Heum Pak" userId="4054ca8c9b7c9794" providerId="LiveId" clId="{0A9C5423-A02F-4D8E-9D85-60E26FC6E567}" dt="2017-12-06T19:29:26.012" v="2509" actId="255"/>
          <ac:spMkLst>
            <pc:docMk/>
            <pc:sldMk cId="1247542377" sldId="288"/>
            <ac:spMk id="5" creationId="{8775F366-526C-4C42-8931-696FFE8AA517}"/>
          </ac:spMkLst>
        </pc:spChg>
        <pc:spChg chg="del">
          <ac:chgData name="Seong Heum Pak" userId="4054ca8c9b7c9794" providerId="LiveId" clId="{0A9C5423-A02F-4D8E-9D85-60E26FC6E567}" dt="2017-12-06T19:29:26.012" v="2509" actId="255"/>
          <ac:spMkLst>
            <pc:docMk/>
            <pc:sldMk cId="1247542377" sldId="288"/>
            <ac:spMk id="6" creationId="{21DCC7BA-3740-47E1-91B9-6269381397AE}"/>
          </ac:spMkLst>
        </pc:spChg>
        <pc:spChg chg="del">
          <ac:chgData name="Seong Heum Pak" userId="4054ca8c9b7c9794" providerId="LiveId" clId="{0A9C5423-A02F-4D8E-9D85-60E26FC6E567}" dt="2017-12-06T19:29:26.012" v="2509" actId="255"/>
          <ac:spMkLst>
            <pc:docMk/>
            <pc:sldMk cId="1247542377" sldId="288"/>
            <ac:spMk id="7" creationId="{84CEFA49-6B2F-4FE6-B6AF-31D49E68C23B}"/>
          </ac:spMkLst>
        </pc:spChg>
        <pc:spChg chg="add">
          <ac:chgData name="Seong Heum Pak" userId="4054ca8c9b7c9794" providerId="LiveId" clId="{0A9C5423-A02F-4D8E-9D85-60E26FC6E567}" dt="2017-12-06T19:29:30.988" v="2510" actId="26606"/>
          <ac:spMkLst>
            <pc:docMk/>
            <pc:sldMk cId="1247542377" sldId="288"/>
            <ac:spMk id="9" creationId="{21DCC7BA-3740-47E1-91B9-6269381397AE}"/>
          </ac:spMkLst>
        </pc:spChg>
        <pc:spChg chg="add">
          <ac:chgData name="Seong Heum Pak" userId="4054ca8c9b7c9794" providerId="LiveId" clId="{0A9C5423-A02F-4D8E-9D85-60E26FC6E567}" dt="2017-12-06T19:29:30.988" v="2510" actId="26606"/>
          <ac:spMkLst>
            <pc:docMk/>
            <pc:sldMk cId="1247542377" sldId="288"/>
            <ac:spMk id="11" creationId="{84CEFA49-6B2F-4FE6-B6AF-31D49E68C23B}"/>
          </ac:spMkLst>
        </pc:spChg>
      </pc:sldChg>
      <pc:sldChg chg="addSp delSp modSp add mod setBg delDesignElem">
        <pc:chgData name="Seong Heum Pak" userId="4054ca8c9b7c9794" providerId="LiveId" clId="{0A9C5423-A02F-4D8E-9D85-60E26FC6E567}" dt="2017-12-06T19:38:52.861" v="2969" actId="255"/>
        <pc:sldMkLst>
          <pc:docMk/>
          <pc:sldMk cId="748461307" sldId="289"/>
        </pc:sldMkLst>
        <pc:spChg chg="mod">
          <ac:chgData name="Seong Heum Pak" userId="4054ca8c9b7c9794" providerId="LiveId" clId="{0A9C5423-A02F-4D8E-9D85-60E26FC6E567}" dt="2017-12-06T19:38:52.861" v="2969" actId="255"/>
          <ac:spMkLst>
            <pc:docMk/>
            <pc:sldMk cId="748461307" sldId="289"/>
            <ac:spMk id="2" creationId="{45328C3A-40E7-4F67-84DD-FC9D5C6291C0}"/>
          </ac:spMkLst>
        </pc:spChg>
        <pc:spChg chg="del">
          <ac:chgData name="Seong Heum Pak" userId="4054ca8c9b7c9794" providerId="LiveId" clId="{0A9C5423-A02F-4D8E-9D85-60E26FC6E567}" dt="2017-12-06T19:37:48.897" v="2908" actId="255"/>
          <ac:spMkLst>
            <pc:docMk/>
            <pc:sldMk cId="748461307" sldId="289"/>
            <ac:spMk id="4" creationId="{8775F366-526C-4C42-8931-696FFE8AA517}"/>
          </ac:spMkLst>
        </pc:spChg>
        <pc:spChg chg="add">
          <ac:chgData name="Seong Heum Pak" userId="4054ca8c9b7c9794" providerId="LiveId" clId="{0A9C5423-A02F-4D8E-9D85-60E26FC6E567}" dt="2017-12-06T19:38:00.334" v="2909" actId="26606"/>
          <ac:spMkLst>
            <pc:docMk/>
            <pc:sldMk cId="748461307" sldId="289"/>
            <ac:spMk id="5" creationId="{21DCC7BA-3740-47E1-91B9-6269381397AE}"/>
          </ac:spMkLst>
        </pc:spChg>
        <pc:spChg chg="add">
          <ac:chgData name="Seong Heum Pak" userId="4054ca8c9b7c9794" providerId="LiveId" clId="{0A9C5423-A02F-4D8E-9D85-60E26FC6E567}" dt="2017-12-06T19:38:00.334" v="2909" actId="26606"/>
          <ac:spMkLst>
            <pc:docMk/>
            <pc:sldMk cId="748461307" sldId="289"/>
            <ac:spMk id="6" creationId="{84CEFA49-6B2F-4FE6-B6AF-31D49E68C23B}"/>
          </ac:spMkLst>
        </pc:spChg>
        <pc:spChg chg="add">
          <ac:chgData name="Seong Heum Pak" userId="4054ca8c9b7c9794" providerId="LiveId" clId="{0A9C5423-A02F-4D8E-9D85-60E26FC6E567}" dt="2017-12-06T19:38:00.334" v="2909" actId="26606"/>
          <ac:spMkLst>
            <pc:docMk/>
            <pc:sldMk cId="748461307" sldId="289"/>
            <ac:spMk id="7" creationId="{8775F366-526C-4C42-8931-696FFE8AA517}"/>
          </ac:spMkLst>
        </pc:spChg>
        <pc:spChg chg="del">
          <ac:chgData name="Seong Heum Pak" userId="4054ca8c9b7c9794" providerId="LiveId" clId="{0A9C5423-A02F-4D8E-9D85-60E26FC6E567}" dt="2017-12-06T19:37:48.897" v="2908" actId="255"/>
          <ac:spMkLst>
            <pc:docMk/>
            <pc:sldMk cId="748461307" sldId="289"/>
            <ac:spMk id="9" creationId="{21DCC7BA-3740-47E1-91B9-6269381397AE}"/>
          </ac:spMkLst>
        </pc:spChg>
        <pc:spChg chg="del">
          <ac:chgData name="Seong Heum Pak" userId="4054ca8c9b7c9794" providerId="LiveId" clId="{0A9C5423-A02F-4D8E-9D85-60E26FC6E567}" dt="2017-12-06T19:37:48.897" v="2908" actId="255"/>
          <ac:spMkLst>
            <pc:docMk/>
            <pc:sldMk cId="748461307" sldId="289"/>
            <ac:spMk id="11" creationId="{84CEFA49-6B2F-4FE6-B6AF-31D49E68C23B}"/>
          </ac:spMkLst>
        </pc:spChg>
      </pc:sldChg>
      <pc:sldChg chg="modSp add modAnim">
        <pc:chgData name="Seong Heum Pak" userId="4054ca8c9b7c9794" providerId="LiveId" clId="{0A9C5423-A02F-4D8E-9D85-60E26FC6E567}" dt="2017-12-06T19:47:30.571" v="3227" actId="478"/>
        <pc:sldMkLst>
          <pc:docMk/>
          <pc:sldMk cId="4046583953" sldId="290"/>
        </pc:sldMkLst>
        <pc:spChg chg="mod">
          <ac:chgData name="Seong Heum Pak" userId="4054ca8c9b7c9794" providerId="LiveId" clId="{0A9C5423-A02F-4D8E-9D85-60E26FC6E567}" dt="2017-12-06T19:39:41.889" v="2984" actId="255"/>
          <ac:spMkLst>
            <pc:docMk/>
            <pc:sldMk cId="4046583953" sldId="290"/>
            <ac:spMk id="2" creationId="{45328C3A-40E7-4F67-84DD-FC9D5C6291C0}"/>
          </ac:spMkLst>
        </pc:spChg>
        <pc:spChg chg="mod">
          <ac:chgData name="Seong Heum Pak" userId="4054ca8c9b7c9794" providerId="LiveId" clId="{0A9C5423-A02F-4D8E-9D85-60E26FC6E567}" dt="2017-12-06T19:47:30.571" v="3227" actId="478"/>
          <ac:spMkLst>
            <pc:docMk/>
            <pc:sldMk cId="4046583953" sldId="290"/>
            <ac:spMk id="3" creationId="{97EFE5E4-BBD4-4ED2-A433-434235D9FBBF}"/>
          </ac:spMkLst>
        </pc:spChg>
      </pc:sldChg>
      <pc:sldChg chg="addSp delSp modSp add mod setBg setClrOvrMap">
        <pc:chgData name="Seong Heum Pak" userId="4054ca8c9b7c9794" providerId="LiveId" clId="{0A9C5423-A02F-4D8E-9D85-60E26FC6E567}" dt="2017-12-06T19:54:11.036" v="3263" actId="14100"/>
        <pc:sldMkLst>
          <pc:docMk/>
          <pc:sldMk cId="2237176243" sldId="291"/>
        </pc:sldMkLst>
        <pc:spChg chg="mod">
          <ac:chgData name="Seong Heum Pak" userId="4054ca8c9b7c9794" providerId="LiveId" clId="{0A9C5423-A02F-4D8E-9D85-60E26FC6E567}" dt="2017-12-06T19:53:57.159" v="3259" actId="255"/>
          <ac:spMkLst>
            <pc:docMk/>
            <pc:sldMk cId="2237176243" sldId="291"/>
            <ac:spMk id="2" creationId="{45328C3A-40E7-4F67-84DD-FC9D5C6291C0}"/>
          </ac:spMkLst>
        </pc:spChg>
        <pc:spChg chg="del mod">
          <ac:chgData name="Seong Heum Pak" userId="4054ca8c9b7c9794" providerId="LiveId" clId="{0A9C5423-A02F-4D8E-9D85-60E26FC6E567}" dt="2017-12-06T19:53:29.087" v="3246" actId="931"/>
          <ac:spMkLst>
            <pc:docMk/>
            <pc:sldMk cId="2237176243" sldId="291"/>
            <ac:spMk id="3" creationId="{97EFE5E4-BBD4-4ED2-A433-434235D9FBBF}"/>
          </ac:spMkLst>
        </pc:spChg>
        <pc:spChg chg="add del">
          <ac:chgData name="Seong Heum Pak" userId="4054ca8c9b7c9794" providerId="LiveId" clId="{0A9C5423-A02F-4D8E-9D85-60E26FC6E567}" dt="2017-12-06T19:53:40.553" v="3249" actId="26606"/>
          <ac:spMkLst>
            <pc:docMk/>
            <pc:sldMk cId="2237176243" sldId="291"/>
            <ac:spMk id="10" creationId="{00000000-0000-0000-0000-000000000000}"/>
          </ac:spMkLst>
        </pc:spChg>
        <pc:spChg chg="add del">
          <ac:chgData name="Seong Heum Pak" userId="4054ca8c9b7c9794" providerId="LiveId" clId="{0A9C5423-A02F-4D8E-9D85-60E26FC6E567}" dt="2017-12-06T19:53:40.553" v="3249" actId="26606"/>
          <ac:spMkLst>
            <pc:docMk/>
            <pc:sldMk cId="2237176243" sldId="291"/>
            <ac:spMk id="13" creationId="{E2264E67-6F59-4D8D-8E5F-8245B0FEAE76}"/>
          </ac:spMkLst>
        </pc:spChg>
        <pc:spChg chg="add del">
          <ac:chgData name="Seong Heum Pak" userId="4054ca8c9b7c9794" providerId="LiveId" clId="{0A9C5423-A02F-4D8E-9D85-60E26FC6E567}" dt="2017-12-06T19:53:40.553" v="3249" actId="26606"/>
          <ac:spMkLst>
            <pc:docMk/>
            <pc:sldMk cId="2237176243" sldId="291"/>
            <ac:spMk id="15" creationId="{158E1C6E-D299-4F5D-B15B-155EBF7F62FD}"/>
          </ac:spMkLst>
        </pc:spChg>
        <pc:spChg chg="add del">
          <ac:chgData name="Seong Heum Pak" userId="4054ca8c9b7c9794" providerId="LiveId" clId="{0A9C5423-A02F-4D8E-9D85-60E26FC6E567}" dt="2017-12-06T19:53:43.832" v="3253" actId="26606"/>
          <ac:spMkLst>
            <pc:docMk/>
            <pc:sldMk cId="2237176243" sldId="291"/>
            <ac:spMk id="17" creationId="{567B1EEF-AB32-40F7-AD5F-41E0EA001EBE}"/>
          </ac:spMkLst>
        </pc:spChg>
        <pc:spChg chg="add del">
          <ac:chgData name="Seong Heum Pak" userId="4054ca8c9b7c9794" providerId="LiveId" clId="{0A9C5423-A02F-4D8E-9D85-60E26FC6E567}" dt="2017-12-06T19:53:43.832" v="3253" actId="26606"/>
          <ac:spMkLst>
            <pc:docMk/>
            <pc:sldMk cId="2237176243" sldId="291"/>
            <ac:spMk id="18" creationId="{8C1FC8BA-94E6-44F7-B346-6A2215E66D2E}"/>
          </ac:spMkLst>
        </pc:spChg>
        <pc:spChg chg="add del">
          <ac:chgData name="Seong Heum Pak" userId="4054ca8c9b7c9794" providerId="LiveId" clId="{0A9C5423-A02F-4D8E-9D85-60E26FC6E567}" dt="2017-12-06T19:53:43.832" v="3253" actId="26606"/>
          <ac:spMkLst>
            <pc:docMk/>
            <pc:sldMk cId="2237176243" sldId="291"/>
            <ac:spMk id="19" creationId="{A8329D92-4903-43FF-90F4-878F5D3F1D22}"/>
          </ac:spMkLst>
        </pc:spChg>
        <pc:spChg chg="add del">
          <ac:chgData name="Seong Heum Pak" userId="4054ca8c9b7c9794" providerId="LiveId" clId="{0A9C5423-A02F-4D8E-9D85-60E26FC6E567}" dt="2017-12-06T19:53:43.832" v="3253" actId="26606"/>
          <ac:spMkLst>
            <pc:docMk/>
            <pc:sldMk cId="2237176243" sldId="291"/>
            <ac:spMk id="21" creationId="{00000000-0000-0000-0000-000000000000}"/>
          </ac:spMkLst>
        </pc:spChg>
        <pc:spChg chg="add">
          <ac:chgData name="Seong Heum Pak" userId="4054ca8c9b7c9794" providerId="LiveId" clId="{0A9C5423-A02F-4D8E-9D85-60E26FC6E567}" dt="2017-12-06T19:53:43.859" v="3256" actId="26606"/>
          <ac:spMkLst>
            <pc:docMk/>
            <pc:sldMk cId="2237176243" sldId="291"/>
            <ac:spMk id="23" creationId="{3F7D26C8-96ED-46E3-BD94-C1608C54C36B}"/>
          </ac:spMkLst>
        </pc:spChg>
        <pc:spChg chg="add">
          <ac:chgData name="Seong Heum Pak" userId="4054ca8c9b7c9794" providerId="LiveId" clId="{0A9C5423-A02F-4D8E-9D85-60E26FC6E567}" dt="2017-12-06T19:53:43.859" v="3256" actId="26606"/>
          <ac:spMkLst>
            <pc:docMk/>
            <pc:sldMk cId="2237176243" sldId="291"/>
            <ac:spMk id="24" creationId="{13EEA0A9-F720-41ED-8EBA-2A10A664FDE1}"/>
          </ac:spMkLst>
        </pc:spChg>
        <pc:spChg chg="add">
          <ac:chgData name="Seong Heum Pak" userId="4054ca8c9b7c9794" providerId="LiveId" clId="{0A9C5423-A02F-4D8E-9D85-60E26FC6E567}" dt="2017-12-06T19:53:43.859" v="3256" actId="26606"/>
          <ac:spMkLst>
            <pc:docMk/>
            <pc:sldMk cId="2237176243" sldId="291"/>
            <ac:spMk id="25" creationId="{03B27569-6089-4DC0-93E0-F3F6E1E93CC1}"/>
          </ac:spMkLst>
        </pc:spChg>
        <pc:spChg chg="add del">
          <ac:chgData name="Seong Heum Pak" userId="4054ca8c9b7c9794" providerId="LiveId" clId="{0A9C5423-A02F-4D8E-9D85-60E26FC6E567}" dt="2017-12-06T19:53:53.673" v="3258" actId="478"/>
          <ac:spMkLst>
            <pc:docMk/>
            <pc:sldMk cId="2237176243" sldId="291"/>
            <ac:spMk id="27" creationId="{00000000-0000-0000-0000-000000000000}"/>
          </ac:spMkLst>
        </pc:spChg>
        <pc:picChg chg="add del">
          <ac:chgData name="Seong Heum Pak" userId="4054ca8c9b7c9794" providerId="LiveId" clId="{0A9C5423-A02F-4D8E-9D85-60E26FC6E567}" dt="2017-12-06T19:53:40.553" v="3249" actId="26606"/>
          <ac:picMkLst>
            <pc:docMk/>
            <pc:sldMk cId="2237176243" sldId="291"/>
            <ac:picMk id="8" creationId="{E7327DB7-0E2A-4E94-8163-6E34BDEB25EA}"/>
          </ac:picMkLst>
        </pc:picChg>
        <pc:picChg chg="add del">
          <ac:chgData name="Seong Heum Pak" userId="4054ca8c9b7c9794" providerId="LiveId" clId="{0A9C5423-A02F-4D8E-9D85-60E26FC6E567}" dt="2017-12-06T19:53:43.832" v="3253" actId="26606"/>
          <ac:picMkLst>
            <pc:docMk/>
            <pc:sldMk cId="2237176243" sldId="291"/>
            <ac:picMk id="20" creationId="{E7327DB7-0E2A-4E94-8163-6E34BDEB25EA}"/>
          </ac:picMkLst>
        </pc:picChg>
        <pc:picChg chg="add mod">
          <ac:chgData name="Seong Heum Pak" userId="4054ca8c9b7c9794" providerId="LiveId" clId="{0A9C5423-A02F-4D8E-9D85-60E26FC6E567}" dt="2017-12-06T19:54:11.036" v="3263" actId="14100"/>
          <ac:picMkLst>
            <pc:docMk/>
            <pc:sldMk cId="2237176243" sldId="291"/>
            <ac:picMk id="26" creationId="{E7327DB7-0E2A-4E94-8163-6E34BDEB25EA}"/>
          </ac:picMkLst>
        </pc:picChg>
        <pc:picChg chg="add del mod">
          <ac:chgData name="Seong Heum Pak" userId="4054ca8c9b7c9794" providerId="LiveId" clId="{0A9C5423-A02F-4D8E-9D85-60E26FC6E567}" dt="2017-12-06T19:53:43.859" v="3256" actId="26606"/>
          <ac:picMkLst>
            <pc:docMk/>
            <pc:sldMk cId="2237176243" sldId="291"/>
            <ac:picMk id="28" creationId="{E7327DB7-0E2A-4E94-8163-6E34BDEB25EA}"/>
          </ac:picMkLst>
        </pc:picChg>
      </pc:sldChg>
      <pc:sldChg chg="delSp modSp add del setBg delDesignElem">
        <pc:chgData name="Seong Heum Pak" userId="4054ca8c9b7c9794" providerId="LiveId" clId="{0A9C5423-A02F-4D8E-9D85-60E26FC6E567}" dt="2017-12-06T19:55:28.866" v="3312" actId="2696"/>
        <pc:sldMkLst>
          <pc:docMk/>
          <pc:sldMk cId="1155956242" sldId="292"/>
        </pc:sldMkLst>
        <pc:spChg chg="mod">
          <ac:chgData name="Seong Heum Pak" userId="4054ca8c9b7c9794" providerId="LiveId" clId="{0A9C5423-A02F-4D8E-9D85-60E26FC6E567}" dt="2017-12-06T19:55:08.046" v="3307" actId="20577"/>
          <ac:spMkLst>
            <pc:docMk/>
            <pc:sldMk cId="1155956242" sldId="292"/>
            <ac:spMk id="2" creationId="{00000000-0000-0000-0000-000000000000}"/>
          </ac:spMkLst>
        </pc:spChg>
        <pc:spChg chg="del">
          <ac:chgData name="Seong Heum Pak" userId="4054ca8c9b7c9794" providerId="LiveId" clId="{0A9C5423-A02F-4D8E-9D85-60E26FC6E567}" dt="2017-12-06T19:54:44.225" v="3265" actId="2696"/>
          <ac:spMkLst>
            <pc:docMk/>
            <pc:sldMk cId="1155956242" sldId="292"/>
            <ac:spMk id="25" creationId="{53576798-7F98-4C7F-B6C7-6D41B5A7E927}"/>
          </ac:spMkLst>
        </pc:spChg>
        <pc:spChg chg="del">
          <ac:chgData name="Seong Heum Pak" userId="4054ca8c9b7c9794" providerId="LiveId" clId="{0A9C5423-A02F-4D8E-9D85-60E26FC6E567}" dt="2017-12-06T19:54:44.225" v="3265" actId="2696"/>
          <ac:spMkLst>
            <pc:docMk/>
            <pc:sldMk cId="1155956242" sldId="292"/>
            <ac:spMk id="26" creationId="{E2264E67-6F59-4D8D-8E5F-8245B0FEAE76}"/>
          </ac:spMkLst>
        </pc:spChg>
        <pc:spChg chg="del">
          <ac:chgData name="Seong Heum Pak" userId="4054ca8c9b7c9794" providerId="LiveId" clId="{0A9C5423-A02F-4D8E-9D85-60E26FC6E567}" dt="2017-12-06T19:54:44.225" v="3265" actId="2696"/>
          <ac:spMkLst>
            <pc:docMk/>
            <pc:sldMk cId="1155956242" sldId="292"/>
            <ac:spMk id="27" creationId="{158E1C6E-D299-4F5D-B15B-155EBF7F62FD}"/>
          </ac:spMkLst>
        </pc:spChg>
      </pc:sldChg>
      <pc:sldChg chg="addSp delSp modSp add mod setBg setClrOvrMap delDesignElem">
        <pc:chgData name="Seong Heum Pak" userId="4054ca8c9b7c9794" providerId="LiveId" clId="{0A9C5423-A02F-4D8E-9D85-60E26FC6E567}" dt="2017-12-06T19:56:07.657" v="3341" actId="478"/>
        <pc:sldMkLst>
          <pc:docMk/>
          <pc:sldMk cId="638417590" sldId="293"/>
        </pc:sldMkLst>
        <pc:spChg chg="mod">
          <ac:chgData name="Seong Heum Pak" userId="4054ca8c9b7c9794" providerId="LiveId" clId="{0A9C5423-A02F-4D8E-9D85-60E26FC6E567}" dt="2017-12-06T19:56:05.218" v="3340" actId="255"/>
          <ac:spMkLst>
            <pc:docMk/>
            <pc:sldMk cId="638417590" sldId="293"/>
            <ac:spMk id="2" creationId="{00000000-0000-0000-0000-000000000000}"/>
          </ac:spMkLst>
        </pc:spChg>
        <pc:spChg chg="mod">
          <ac:chgData name="Seong Heum Pak" userId="4054ca8c9b7c9794" providerId="LiveId" clId="{0A9C5423-A02F-4D8E-9D85-60E26FC6E567}" dt="2017-12-06T19:55:46.442" v="3338" actId="478"/>
          <ac:spMkLst>
            <pc:docMk/>
            <pc:sldMk cId="638417590" sldId="293"/>
            <ac:spMk id="12" creationId="{374BE89C-181C-4EE3-99EA-69478E52A34E}"/>
          </ac:spMkLst>
        </pc:spChg>
        <pc:spChg chg="add">
          <ac:chgData name="Seong Heum Pak" userId="4054ca8c9b7c9794" providerId="LiveId" clId="{0A9C5423-A02F-4D8E-9D85-60E26FC6E567}" dt="2017-12-06T19:55:24.239" v="3310" actId="26606"/>
          <ac:spMkLst>
            <pc:docMk/>
            <pc:sldMk cId="638417590" sldId="293"/>
            <ac:spMk id="14" creationId="{53576798-7F98-4C7F-B6C7-6D41B5A7E927}"/>
          </ac:spMkLst>
        </pc:spChg>
        <pc:spChg chg="add">
          <ac:chgData name="Seong Heum Pak" userId="4054ca8c9b7c9794" providerId="LiveId" clId="{0A9C5423-A02F-4D8E-9D85-60E26FC6E567}" dt="2017-12-06T19:55:24.239" v="3310" actId="26606"/>
          <ac:spMkLst>
            <pc:docMk/>
            <pc:sldMk cId="638417590" sldId="293"/>
            <ac:spMk id="15" creationId="{E2264E67-6F59-4D8D-8E5F-8245B0FEAE76}"/>
          </ac:spMkLst>
        </pc:spChg>
        <pc:spChg chg="add">
          <ac:chgData name="Seong Heum Pak" userId="4054ca8c9b7c9794" providerId="LiveId" clId="{0A9C5423-A02F-4D8E-9D85-60E26FC6E567}" dt="2017-12-06T19:55:24.239" v="3310" actId="26606"/>
          <ac:spMkLst>
            <pc:docMk/>
            <pc:sldMk cId="638417590" sldId="293"/>
            <ac:spMk id="16" creationId="{158E1C6E-D299-4F5D-B15B-155EBF7F62FD}"/>
          </ac:spMkLst>
        </pc:spChg>
        <pc:spChg chg="del">
          <ac:chgData name="Seong Heum Pak" userId="4054ca8c9b7c9794" providerId="LiveId" clId="{0A9C5423-A02F-4D8E-9D85-60E26FC6E567}" dt="2017-12-06T19:55:19.406" v="3309" actId="478"/>
          <ac:spMkLst>
            <pc:docMk/>
            <pc:sldMk cId="638417590" sldId="293"/>
            <ac:spMk id="17" creationId="{53576798-7F98-4C7F-B6C7-6D41B5A7E927}"/>
          </ac:spMkLst>
        </pc:spChg>
        <pc:spChg chg="del">
          <ac:chgData name="Seong Heum Pak" userId="4054ca8c9b7c9794" providerId="LiveId" clId="{0A9C5423-A02F-4D8E-9D85-60E26FC6E567}" dt="2017-12-06T19:55:19.406" v="3309" actId="478"/>
          <ac:spMkLst>
            <pc:docMk/>
            <pc:sldMk cId="638417590" sldId="293"/>
            <ac:spMk id="19" creationId="{E2264E67-6F59-4D8D-8E5F-8245B0FEAE76}"/>
          </ac:spMkLst>
        </pc:spChg>
        <pc:spChg chg="del">
          <ac:chgData name="Seong Heum Pak" userId="4054ca8c9b7c9794" providerId="LiveId" clId="{0A9C5423-A02F-4D8E-9D85-60E26FC6E567}" dt="2017-12-06T19:55:19.406" v="3309" actId="478"/>
          <ac:spMkLst>
            <pc:docMk/>
            <pc:sldMk cId="638417590" sldId="293"/>
            <ac:spMk id="21" creationId="{158E1C6E-D299-4F5D-B15B-155EBF7F62FD}"/>
          </ac:spMkLst>
        </pc:spChg>
        <pc:picChg chg="del mod">
          <ac:chgData name="Seong Heum Pak" userId="4054ca8c9b7c9794" providerId="LiveId" clId="{0A9C5423-A02F-4D8E-9D85-60E26FC6E567}" dt="2017-12-06T19:56:07.657" v="3341" actId="478"/>
          <ac:picMkLst>
            <pc:docMk/>
            <pc:sldMk cId="638417590" sldId="293"/>
            <ac:picMk id="6" creationId="{69A75E42-30F6-4539-B775-6998E2A283AE}"/>
          </ac:picMkLst>
        </pc:picChg>
      </pc:sldChg>
    </pc:docChg>
  </pc:docChgLst>
  <pc:docChgLst>
    <pc:chgData name="Seong Heum Pak" userId="4054ca8c9b7c9794" providerId="LiveId" clId="{9CF5663A-6962-40DA-8653-3B1DDB562C46}"/>
    <pc:docChg chg="custSel addSld modSld">
      <pc:chgData name="Seong Heum Pak" userId="4054ca8c9b7c9794" providerId="LiveId" clId="{9CF5663A-6962-40DA-8653-3B1DDB562C46}" dt="2017-12-07T08:42:26.288" v="78" actId="255"/>
      <pc:docMkLst>
        <pc:docMk/>
      </pc:docMkLst>
      <pc:sldChg chg="addSp delSp modSp">
        <pc:chgData name="Seong Heum Pak" userId="4054ca8c9b7c9794" providerId="LiveId" clId="{9CF5663A-6962-40DA-8653-3B1DDB562C46}" dt="2017-12-07T05:10:39.035" v="29" actId="1076"/>
        <pc:sldMkLst>
          <pc:docMk/>
          <pc:sldMk cId="149156024" sldId="279"/>
        </pc:sldMkLst>
        <pc:picChg chg="add mod">
          <ac:chgData name="Seong Heum Pak" userId="4054ca8c9b7c9794" providerId="LiveId" clId="{9CF5663A-6962-40DA-8653-3B1DDB562C46}" dt="2017-12-07T05:10:39.035" v="29" actId="1076"/>
          <ac:picMkLst>
            <pc:docMk/>
            <pc:sldMk cId="149156024" sldId="279"/>
            <ac:picMk id="3" creationId="{328EE1D1-CAD4-478F-9EFE-8F315BF5FACF}"/>
          </ac:picMkLst>
        </pc:picChg>
        <pc:picChg chg="del">
          <ac:chgData name="Seong Heum Pak" userId="4054ca8c9b7c9794" providerId="LiveId" clId="{9CF5663A-6962-40DA-8653-3B1DDB562C46}" dt="2017-12-07T05:10:34.379" v="27" actId="478"/>
          <ac:picMkLst>
            <pc:docMk/>
            <pc:sldMk cId="149156024" sldId="279"/>
            <ac:picMk id="1028" creationId="{00000000-0000-0000-0000-000000000000}"/>
          </ac:picMkLst>
        </pc:picChg>
      </pc:sldChg>
      <pc:sldChg chg="modSp">
        <pc:chgData name="Seong Heum Pak" userId="4054ca8c9b7c9794" providerId="LiveId" clId="{9CF5663A-6962-40DA-8653-3B1DDB562C46}" dt="2017-12-07T05:08:47.392" v="2" actId="255"/>
        <pc:sldMkLst>
          <pc:docMk/>
          <pc:sldMk cId="638417590" sldId="293"/>
        </pc:sldMkLst>
        <pc:spChg chg="mod">
          <ac:chgData name="Seong Heum Pak" userId="4054ca8c9b7c9794" providerId="LiveId" clId="{9CF5663A-6962-40DA-8653-3B1DDB562C46}" dt="2017-12-07T05:08:47.392" v="2" actId="255"/>
          <ac:spMkLst>
            <pc:docMk/>
            <pc:sldMk cId="638417590" sldId="293"/>
            <ac:spMk id="12" creationId="{374BE89C-181C-4EE3-99EA-69478E52A34E}"/>
          </ac:spMkLst>
        </pc:spChg>
      </pc:sldChg>
      <pc:sldChg chg="modSp">
        <pc:chgData name="Seong Heum Pak" userId="4054ca8c9b7c9794" providerId="LiveId" clId="{9CF5663A-6962-40DA-8653-3B1DDB562C46}" dt="2017-12-07T05:17:47.460" v="55"/>
        <pc:sldMkLst>
          <pc:docMk/>
          <pc:sldMk cId="4086102643" sldId="294"/>
        </pc:sldMkLst>
        <pc:spChg chg="mod">
          <ac:chgData name="Seong Heum Pak" userId="4054ca8c9b7c9794" providerId="LiveId" clId="{9CF5663A-6962-40DA-8653-3B1DDB562C46}" dt="2017-12-07T05:09:10.866" v="23" actId="20577"/>
          <ac:spMkLst>
            <pc:docMk/>
            <pc:sldMk cId="4086102643" sldId="294"/>
            <ac:spMk id="2" creationId="{00000000-0000-0000-0000-000000000000}"/>
          </ac:spMkLst>
        </pc:spChg>
        <pc:spChg chg="mod">
          <ac:chgData name="Seong Heum Pak" userId="4054ca8c9b7c9794" providerId="LiveId" clId="{9CF5663A-6962-40DA-8653-3B1DDB562C46}" dt="2017-12-07T05:17:47.460" v="55"/>
          <ac:spMkLst>
            <pc:docMk/>
            <pc:sldMk cId="4086102643" sldId="294"/>
            <ac:spMk id="4" creationId="{00000000-0000-0000-0000-000000000000}"/>
          </ac:spMkLst>
        </pc:spChg>
        <pc:picChg chg="mod">
          <ac:chgData name="Seong Heum Pak" userId="4054ca8c9b7c9794" providerId="LiveId" clId="{9CF5663A-6962-40DA-8653-3B1DDB562C46}" dt="2017-12-07T05:16:40.632" v="33" actId="1076"/>
          <ac:picMkLst>
            <pc:docMk/>
            <pc:sldMk cId="4086102643" sldId="294"/>
            <ac:picMk id="7" creationId="{ABDE0CD9-3F94-4939-B73B-E4739348AFD6}"/>
          </ac:picMkLst>
        </pc:picChg>
      </pc:sldChg>
      <pc:sldChg chg="addSp delSp modSp add mod setBg delDesignElem">
        <pc:chgData name="Seong Heum Pak" userId="4054ca8c9b7c9794" providerId="LiveId" clId="{9CF5663A-6962-40DA-8653-3B1DDB562C46}" dt="2017-12-07T08:42:26.288" v="78" actId="255"/>
        <pc:sldMkLst>
          <pc:docMk/>
          <pc:sldMk cId="448714958" sldId="295"/>
        </pc:sldMkLst>
        <pc:spChg chg="mod">
          <ac:chgData name="Seong Heum Pak" userId="4054ca8c9b7c9794" providerId="LiveId" clId="{9CF5663A-6962-40DA-8653-3B1DDB562C46}" dt="2017-12-07T08:42:26.288" v="78" actId="255"/>
          <ac:spMkLst>
            <pc:docMk/>
            <pc:sldMk cId="448714958" sldId="295"/>
            <ac:spMk id="2" creationId="{45328C3A-40E7-4F67-84DD-FC9D5C6291C0}"/>
          </ac:spMkLst>
        </pc:spChg>
        <pc:spChg chg="del">
          <ac:chgData name="Seong Heum Pak" userId="4054ca8c9b7c9794" providerId="LiveId" clId="{9CF5663A-6962-40DA-8653-3B1DDB562C46}" dt="2017-12-07T08:42:00.620" v="57"/>
          <ac:spMkLst>
            <pc:docMk/>
            <pc:sldMk cId="448714958" sldId="295"/>
            <ac:spMk id="4" creationId="{8775F366-526C-4C42-8931-696FFE8AA517}"/>
          </ac:spMkLst>
        </pc:spChg>
        <pc:spChg chg="add">
          <ac:chgData name="Seong Heum Pak" userId="4054ca8c9b7c9794" providerId="LiveId" clId="{9CF5663A-6962-40DA-8653-3B1DDB562C46}" dt="2017-12-07T08:42:10.756" v="58" actId="26606"/>
          <ac:spMkLst>
            <pc:docMk/>
            <pc:sldMk cId="448714958" sldId="295"/>
            <ac:spMk id="5" creationId="{21DCC7BA-3740-47E1-91B9-6269381397AE}"/>
          </ac:spMkLst>
        </pc:spChg>
        <pc:spChg chg="add">
          <ac:chgData name="Seong Heum Pak" userId="4054ca8c9b7c9794" providerId="LiveId" clId="{9CF5663A-6962-40DA-8653-3B1DDB562C46}" dt="2017-12-07T08:42:10.756" v="58" actId="26606"/>
          <ac:spMkLst>
            <pc:docMk/>
            <pc:sldMk cId="448714958" sldId="295"/>
            <ac:spMk id="6" creationId="{84CEFA49-6B2F-4FE6-B6AF-31D49E68C23B}"/>
          </ac:spMkLst>
        </pc:spChg>
        <pc:spChg chg="add">
          <ac:chgData name="Seong Heum Pak" userId="4054ca8c9b7c9794" providerId="LiveId" clId="{9CF5663A-6962-40DA-8653-3B1DDB562C46}" dt="2017-12-07T08:42:10.756" v="58" actId="26606"/>
          <ac:spMkLst>
            <pc:docMk/>
            <pc:sldMk cId="448714958" sldId="295"/>
            <ac:spMk id="7" creationId="{8775F366-526C-4C42-8931-696FFE8AA517}"/>
          </ac:spMkLst>
        </pc:spChg>
        <pc:spChg chg="del">
          <ac:chgData name="Seong Heum Pak" userId="4054ca8c9b7c9794" providerId="LiveId" clId="{9CF5663A-6962-40DA-8653-3B1DDB562C46}" dt="2017-12-07T08:42:00.620" v="57"/>
          <ac:spMkLst>
            <pc:docMk/>
            <pc:sldMk cId="448714958" sldId="295"/>
            <ac:spMk id="9" creationId="{21DCC7BA-3740-47E1-91B9-6269381397AE}"/>
          </ac:spMkLst>
        </pc:spChg>
        <pc:spChg chg="del">
          <ac:chgData name="Seong Heum Pak" userId="4054ca8c9b7c9794" providerId="LiveId" clId="{9CF5663A-6962-40DA-8653-3B1DDB562C46}" dt="2017-12-07T08:42:00.620" v="57"/>
          <ac:spMkLst>
            <pc:docMk/>
            <pc:sldMk cId="448714958" sldId="295"/>
            <ac:spMk id="11" creationId="{84CEFA49-6B2F-4FE6-B6AF-31D49E68C2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3EABB-E24D-4C7E-B056-2875EE41F9F1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CBD71-5ACD-4A56-868E-6C587580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845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CBD71-5ACD-4A56-868E-6C587580247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257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CBD71-5ACD-4A56-868E-6C587580247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51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CBD71-5ACD-4A56-868E-6C587580247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681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단순한 디자인이 최고의 디자인이다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CBD71-5ACD-4A56-868E-6C587580247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622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단순한 디자인이 최고의 디자인이다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CBD71-5ACD-4A56-868E-6C587580247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133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부트스트랩이 안된데요 글쎄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CBD71-5ACD-4A56-868E-6C587580247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758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투표 상황과 </a:t>
            </a:r>
            <a:r>
              <a:rPr lang="ko-KR" altLang="en-US" baseline="0" dirty="0"/>
              <a:t>결과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CBD71-5ACD-4A56-868E-6C587580247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50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단순한 디자인이 최고의 디자인이다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CBD71-5ACD-4A56-868E-6C587580247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595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공통적인 작업</a:t>
            </a:r>
            <a:r>
              <a:rPr lang="en-US" altLang="ko-KR" dirty="0"/>
              <a:t>: </a:t>
            </a:r>
            <a:r>
              <a:rPr lang="ko-KR" altLang="en-US" dirty="0"/>
              <a:t>세션 관리</a:t>
            </a:r>
            <a:r>
              <a:rPr lang="en-US" altLang="ko-KR" dirty="0"/>
              <a:t>, </a:t>
            </a:r>
            <a:r>
              <a:rPr lang="ko-KR" altLang="en-US" dirty="0"/>
              <a:t>인증</a:t>
            </a:r>
            <a:r>
              <a:rPr lang="en-US" altLang="ko-KR" dirty="0"/>
              <a:t>, Query, DB </a:t>
            </a:r>
            <a:r>
              <a:rPr lang="ko-KR" altLang="en-US" dirty="0"/>
              <a:t>구성</a:t>
            </a:r>
            <a:r>
              <a:rPr lang="en-US" altLang="ko-KR" dirty="0"/>
              <a:t>, admin</a:t>
            </a:r>
            <a:r>
              <a:rPr lang="ko-KR" altLang="en-US" dirty="0"/>
              <a:t>관련 기능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CBD71-5ACD-4A56-868E-6C587580247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719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공통적인 작업</a:t>
            </a:r>
            <a:r>
              <a:rPr lang="en-US" altLang="ko-KR" dirty="0"/>
              <a:t>: </a:t>
            </a:r>
            <a:r>
              <a:rPr lang="ko-KR" altLang="en-US" dirty="0"/>
              <a:t>세션 관리</a:t>
            </a:r>
            <a:r>
              <a:rPr lang="en-US" altLang="ko-KR" dirty="0"/>
              <a:t>, </a:t>
            </a:r>
            <a:r>
              <a:rPr lang="ko-KR" altLang="en-US" dirty="0"/>
              <a:t>인증</a:t>
            </a:r>
            <a:r>
              <a:rPr lang="en-US" altLang="ko-KR" dirty="0"/>
              <a:t>, Query, DB </a:t>
            </a:r>
            <a:r>
              <a:rPr lang="ko-KR" altLang="en-US" dirty="0"/>
              <a:t>구성</a:t>
            </a:r>
            <a:r>
              <a:rPr lang="en-US" altLang="ko-KR" dirty="0"/>
              <a:t>, admin</a:t>
            </a:r>
            <a:r>
              <a:rPr lang="ko-KR" altLang="en-US" dirty="0"/>
              <a:t>관련 기능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CBD71-5ACD-4A56-868E-6C587580247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782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웹의 디자인을 맡은 </a:t>
            </a:r>
            <a:r>
              <a:rPr lang="en-US" altLang="ko-KR" dirty="0"/>
              <a:t>14</a:t>
            </a:r>
            <a:r>
              <a:rPr lang="ko-KR" altLang="en-US" dirty="0"/>
              <a:t>학번 문 윤기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제가 한</a:t>
            </a:r>
            <a:r>
              <a:rPr lang="ko-KR" altLang="en-US" baseline="0" dirty="0"/>
              <a:t> 일은 저희가 만들려던 웹의 디자인을 설계하고 최대한 생각했던 디자인과 흡사하게</a:t>
            </a:r>
            <a:r>
              <a:rPr lang="en-US" altLang="ko-KR" baseline="0" dirty="0"/>
              <a:t> </a:t>
            </a:r>
            <a:r>
              <a:rPr lang="ko-KR" altLang="en-US" baseline="0" dirty="0"/>
              <a:t>만들기 위해 외부 자료와 짧은 영어실력을 가지고서 글을 찾아 읽어보며</a:t>
            </a:r>
            <a:r>
              <a:rPr lang="en-US" altLang="ko-KR" baseline="0" dirty="0"/>
              <a:t> </a:t>
            </a:r>
            <a:r>
              <a:rPr lang="ko-KR" altLang="en-US" baseline="0" dirty="0"/>
              <a:t>실제로 구현해보는 그런 작업을 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CBD71-5ACD-4A56-868E-6C587580247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958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9D6-F084-4D3C-97C3-062C00634BD0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2ED4-5391-422E-B469-9C5DCB826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54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9D6-F084-4D3C-97C3-062C00634BD0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2ED4-5391-422E-B469-9C5DCB826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1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9D6-F084-4D3C-97C3-062C00634BD0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2ED4-5391-422E-B469-9C5DCB826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539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9D6-F084-4D3C-97C3-062C00634BD0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2ED4-5391-422E-B469-9C5DCB826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887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9D6-F084-4D3C-97C3-062C00634BD0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2ED4-5391-422E-B469-9C5DCB826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134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9D6-F084-4D3C-97C3-062C00634BD0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2ED4-5391-422E-B469-9C5DCB826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4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9D6-F084-4D3C-97C3-062C00634BD0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2ED4-5391-422E-B469-9C5DCB826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37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9D6-F084-4D3C-97C3-062C00634BD0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2ED4-5391-422E-B469-9C5DCB826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45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9D6-F084-4D3C-97C3-062C00634BD0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2ED4-5391-422E-B469-9C5DCB826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2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9D6-F084-4D3C-97C3-062C00634BD0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2ED4-5391-422E-B469-9C5DCB826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0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9D6-F084-4D3C-97C3-062C00634BD0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2ED4-5391-422E-B469-9C5DCB826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36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9D6-F084-4D3C-97C3-062C00634BD0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2ED4-5391-422E-B469-9C5DCB826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20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9D6-F084-4D3C-97C3-062C00634BD0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2ED4-5391-422E-B469-9C5DCB826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D28C9D6-F084-4D3C-97C3-062C00634BD0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B222ED4-5391-422E-B469-9C5DCB826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4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D28C9D6-F084-4D3C-97C3-062C00634BD0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B222ED4-5391-422E-B469-9C5DCB826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83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9F6B2-6C09-4669-BF3A-4F7F84D2E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웹프로그래밍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51A71F-F482-4F8F-B3B5-2CC944B76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83904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Forge the Project</a:t>
            </a:r>
          </a:p>
          <a:p>
            <a:r>
              <a:rPr lang="ko-KR" altLang="en-US" sz="2400" dirty="0"/>
              <a:t>최종발표</a:t>
            </a:r>
            <a:endParaRPr lang="en-US" altLang="ko-KR" sz="2400" dirty="0"/>
          </a:p>
          <a:p>
            <a:pPr algn="r"/>
            <a:r>
              <a:rPr lang="en-US" altLang="ko-KR" sz="2400" dirty="0"/>
              <a:t>17</a:t>
            </a:r>
            <a:r>
              <a:rPr lang="ko-KR" altLang="en-US" sz="2400" dirty="0"/>
              <a:t>조 </a:t>
            </a:r>
            <a:r>
              <a:rPr lang="ko-KR" altLang="en-US" sz="2400" dirty="0" err="1"/>
              <a:t>박성흠</a:t>
            </a:r>
            <a:r>
              <a:rPr lang="ko-KR" altLang="en-US" sz="2400" dirty="0"/>
              <a:t> 김윤기 </a:t>
            </a:r>
            <a:r>
              <a:rPr lang="ko-KR" altLang="en-US" sz="2400" dirty="0" err="1"/>
              <a:t>문윤기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02023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DCC7BA-3740-47E1-91B9-6269381397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CEFA49-6B2F-4FE6-B6AF-31D49E68C2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328C3A-40E7-4F67-84DD-FC9D5C629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6600" dirty="0">
                <a:solidFill>
                  <a:schemeClr val="bg1"/>
                </a:solidFill>
              </a:rPr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250767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E2264E67-6F59-4D8D-8E5F-8245B0FEAE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내용 개체 틀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BDE0CD9-3F94-4939-B73B-E4739348AF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848536" y="1598308"/>
            <a:ext cx="7338891" cy="394465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7726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3600" dirty="0">
                <a:solidFill>
                  <a:srgbClr val="FFFFFF"/>
                </a:solidFill>
              </a:rPr>
              <a:t>게임</a:t>
            </a:r>
            <a:endParaRPr lang="en-US" altLang="ko-KR" sz="3600" dirty="0">
              <a:solidFill>
                <a:srgbClr val="FFFFFF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1514" y="2046514"/>
            <a:ext cx="3575737" cy="3994848"/>
          </a:xfrm>
        </p:spPr>
        <p:txBody>
          <a:bodyPr vert="horz" lIns="91440" tIns="45720" rIns="91440" bIns="45720" rtlCol="0" anchor="ctr">
            <a:noAutofit/>
          </a:bodyPr>
          <a:lstStyle/>
          <a:p>
            <a:pPr latinLnBrk="0"/>
            <a:r>
              <a:rPr lang="ko-KR" altLang="en-US" sz="2800" dirty="0">
                <a:solidFill>
                  <a:srgbClr val="FFFFFF"/>
                </a:solidFill>
              </a:rPr>
              <a:t>벽돌 깨기</a:t>
            </a:r>
            <a:endParaRPr lang="en-US" altLang="ko-KR" sz="2800" dirty="0">
              <a:solidFill>
                <a:srgbClr val="FFFFFF"/>
              </a:solidFill>
            </a:endParaRPr>
          </a:p>
          <a:p>
            <a:pPr latinLnBrk="0"/>
            <a:endParaRPr lang="en-US" altLang="ko-KR" sz="2800" dirty="0">
              <a:solidFill>
                <a:srgbClr val="FFFFFF"/>
              </a:solidFill>
            </a:endParaRPr>
          </a:p>
          <a:p>
            <a:pPr latinLnBrk="0"/>
            <a:r>
              <a:rPr lang="en-US" altLang="ko-KR" sz="2800" dirty="0" err="1">
                <a:solidFill>
                  <a:srgbClr val="FFFFFF"/>
                </a:solidFill>
              </a:rPr>
              <a:t>Javascript</a:t>
            </a:r>
            <a:r>
              <a:rPr lang="en-US" altLang="ko-KR" sz="2800" dirty="0">
                <a:solidFill>
                  <a:srgbClr val="FFFFFF"/>
                </a:solidFill>
              </a:rPr>
              <a:t> </a:t>
            </a:r>
            <a:r>
              <a:rPr lang="ko-KR" altLang="en-US" sz="2800" dirty="0">
                <a:solidFill>
                  <a:srgbClr val="FFFFFF"/>
                </a:solidFill>
              </a:rPr>
              <a:t>기반</a:t>
            </a:r>
            <a:endParaRPr lang="en-US" altLang="ko-KR" sz="2800" dirty="0">
              <a:solidFill>
                <a:srgbClr val="FFFFFF"/>
              </a:solidFill>
            </a:endParaRPr>
          </a:p>
          <a:p>
            <a:pPr latinLnBrk="0"/>
            <a:endParaRPr lang="en-US" altLang="ko-KR" sz="2000" dirty="0">
              <a:solidFill>
                <a:srgbClr val="FFFFFF"/>
              </a:solidFill>
            </a:endParaRPr>
          </a:p>
          <a:p>
            <a:pPr latinLnBrk="0"/>
            <a:endParaRPr lang="en-US" altLang="ko-K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102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21DCC7BA-3740-47E1-91B9-6269381397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84CEFA49-6B2F-4FE6-B6AF-31D49E68C2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328C3A-40E7-4F67-84DD-FC9D5C629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6000" dirty="0">
                <a:solidFill>
                  <a:schemeClr val="bg1"/>
                </a:solidFill>
              </a:rPr>
              <a:t>Server-side</a:t>
            </a:r>
          </a:p>
        </p:txBody>
      </p:sp>
    </p:spTree>
    <p:extLst>
      <p:ext uri="{BB962C8B-B14F-4D97-AF65-F5344CB8AC3E}">
        <p14:creationId xmlns:p14="http://schemas.microsoft.com/office/powerpoint/2010/main" val="2110563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29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E2264E67-6F59-4D8D-8E5F-8245B0FEAE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328C3A-40E7-4F67-84DD-FC9D5C629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6600" dirty="0">
                <a:solidFill>
                  <a:srgbClr val="FFFFFF"/>
                </a:solidFill>
              </a:rPr>
              <a:t>기반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FE5E4-BBD4-4ED2-A433-434235D9F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514" y="2046514"/>
            <a:ext cx="3575737" cy="399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buFont typeface="Wingdings" panose="05000000000000000000" pitchFamily="2" charset="2"/>
              <a:buChar char="l"/>
            </a:pPr>
            <a:r>
              <a:rPr lang="en-US" altLang="ko-KR" sz="2800" dirty="0">
                <a:solidFill>
                  <a:srgbClr val="FFFFFF"/>
                </a:solidFill>
              </a:rPr>
              <a:t>Ubuntu </a:t>
            </a:r>
            <a:r>
              <a:rPr lang="ko-KR" altLang="en-US" sz="2800" dirty="0">
                <a:solidFill>
                  <a:srgbClr val="FFFFFF"/>
                </a:solidFill>
              </a:rPr>
              <a:t>기반</a:t>
            </a:r>
            <a:endParaRPr lang="en-US" altLang="ko-KR" sz="2800" dirty="0">
              <a:solidFill>
                <a:srgbClr val="FFFFFF"/>
              </a:solidFill>
            </a:endParaRPr>
          </a:p>
          <a:p>
            <a:pPr latinLnBrk="0">
              <a:buFont typeface="Wingdings" panose="05000000000000000000" pitchFamily="2" charset="2"/>
              <a:buChar char="l"/>
            </a:pPr>
            <a:endParaRPr lang="en-US" altLang="ko-KR" sz="2800" dirty="0">
              <a:solidFill>
                <a:srgbClr val="FFFFFF"/>
              </a:solidFill>
            </a:endParaRPr>
          </a:p>
          <a:p>
            <a:pPr latinLnBrk="0">
              <a:buFont typeface="Wingdings" panose="05000000000000000000" pitchFamily="2" charset="2"/>
              <a:buChar char="l"/>
            </a:pPr>
            <a:r>
              <a:rPr lang="en-US" altLang="ko-KR" sz="2800" dirty="0">
                <a:solidFill>
                  <a:srgbClr val="FFFFFF"/>
                </a:solidFill>
              </a:rPr>
              <a:t>Django + SQLite</a:t>
            </a:r>
          </a:p>
        </p:txBody>
      </p:sp>
      <p:pic>
        <p:nvPicPr>
          <p:cNvPr id="2056" name="Picture 8" descr="django logo에 대한 이미지 검색결과">
            <a:extLst>
              <a:ext uri="{FF2B5EF4-FFF2-40B4-BE49-F238E27FC236}">
                <a16:creationId xmlns:a16="http://schemas.microsoft.com/office/drawing/2014/main" id="{3635E297-8CCB-4C96-9012-F09357AC6D4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14" y="2394628"/>
            <a:ext cx="4745815" cy="215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ubuntu badge에 대한 이미지 검색결과">
            <a:extLst>
              <a:ext uri="{FF2B5EF4-FFF2-40B4-BE49-F238E27FC236}">
                <a16:creationId xmlns:a16="http://schemas.microsoft.com/office/drawing/2014/main" id="{F9A22E68-2053-4E32-BC85-165595DFE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63784"/>
            <a:ext cx="1507247" cy="212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qlite에 대한 이미지 검색결과">
            <a:extLst>
              <a:ext uri="{FF2B5EF4-FFF2-40B4-BE49-F238E27FC236}">
                <a16:creationId xmlns:a16="http://schemas.microsoft.com/office/drawing/2014/main" id="{C882862D-F539-4760-A614-903E119AE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552" y="4762614"/>
            <a:ext cx="3454940" cy="163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225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F7D26C8-96ED-46E3-BD94-C1608C54C3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328C3A-40E7-4F67-84DD-FC9D5C629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Server-side Framework</a:t>
            </a:r>
            <a:endParaRPr lang="ko-KR" altLang="en-US" sz="4400" dirty="0"/>
          </a:p>
        </p:txBody>
      </p:sp>
      <p:pic>
        <p:nvPicPr>
          <p:cNvPr id="23" name="내용 개체 틀 22" descr="사람, 실내, 여자, 벽이(가) 표시된 사진&#10;&#10;매우 높은 신뢰도로 생성된 설명">
            <a:extLst>
              <a:ext uri="{FF2B5EF4-FFF2-40B4-BE49-F238E27FC236}">
                <a16:creationId xmlns:a16="http://schemas.microsoft.com/office/drawing/2014/main" id="{A7F90A21-A54C-41EC-B706-2B390EC0E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954" y="1226894"/>
            <a:ext cx="5851075" cy="4424876"/>
          </a:xfrm>
        </p:spPr>
      </p:pic>
      <p:pic>
        <p:nvPicPr>
          <p:cNvPr id="25" name="그림 24" descr="사람, 야구, 남자이(가) 표시된 사진&#10;&#10;매우 높은 신뢰도로 생성된 설명">
            <a:extLst>
              <a:ext uri="{FF2B5EF4-FFF2-40B4-BE49-F238E27FC236}">
                <a16:creationId xmlns:a16="http://schemas.microsoft.com/office/drawing/2014/main" id="{31729380-C1E9-4E06-A8C8-DA76D15DF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954" y="1226894"/>
            <a:ext cx="5905088" cy="4404212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5167E863-426A-4DBE-B08A-144987FA556D}"/>
              </a:ext>
            </a:extLst>
          </p:cNvPr>
          <p:cNvSpPr txBox="1">
            <a:spLocks/>
          </p:cNvSpPr>
          <p:nvPr/>
        </p:nvSpPr>
        <p:spPr>
          <a:xfrm>
            <a:off x="611937" y="2465934"/>
            <a:ext cx="3809211" cy="386887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3300" b="0" dirty="0"/>
              <a:t>공통작업의 자동화</a:t>
            </a:r>
            <a:endParaRPr lang="en-US" altLang="ko-KR" sz="3300" b="0" dirty="0"/>
          </a:p>
          <a:p>
            <a:endParaRPr lang="en-US" altLang="ko-KR" sz="4400" b="0" dirty="0"/>
          </a:p>
          <a:p>
            <a:endParaRPr lang="en-US" altLang="ko-KR" sz="4400" b="0" dirty="0"/>
          </a:p>
          <a:p>
            <a:r>
              <a:rPr lang="en-US" altLang="ko-KR" sz="4400" b="0" dirty="0"/>
              <a:t>-&gt; </a:t>
            </a:r>
            <a:r>
              <a:rPr lang="ko-KR" altLang="en-US" sz="4400" b="0" dirty="0"/>
              <a:t>생산성 향상</a:t>
            </a:r>
            <a:endParaRPr lang="en-US" altLang="ko-KR" sz="4400" b="0" dirty="0"/>
          </a:p>
          <a:p>
            <a:endParaRPr lang="en-US" altLang="ko-KR" sz="4400" b="0" dirty="0"/>
          </a:p>
        </p:txBody>
      </p:sp>
    </p:spTree>
    <p:extLst>
      <p:ext uri="{BB962C8B-B14F-4D97-AF65-F5344CB8AC3E}">
        <p14:creationId xmlns:p14="http://schemas.microsoft.com/office/powerpoint/2010/main" val="183102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28C3A-40E7-4F67-84DD-FC9D5C62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Django – Server-side Framework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FE5E4-BBD4-4ED2-A433-434235D9F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3110844"/>
            <a:ext cx="10554574" cy="34219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400" dirty="0"/>
              <a:t>장점</a:t>
            </a:r>
            <a:endParaRPr lang="en-US" altLang="ko-KR" sz="2400" dirty="0"/>
          </a:p>
          <a:p>
            <a:r>
              <a:rPr lang="ko-KR" altLang="en-US" sz="2400" dirty="0"/>
              <a:t>공통적인 작업은 어느정도 자동화 되어있음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						=&gt; </a:t>
            </a:r>
            <a:r>
              <a:rPr lang="ko-KR" altLang="en-US" sz="2400" dirty="0"/>
              <a:t>기능 구현에만 집중할 수 있음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단점</a:t>
            </a:r>
            <a:endParaRPr lang="en-US" altLang="ko-KR" sz="2400" dirty="0"/>
          </a:p>
          <a:p>
            <a:r>
              <a:rPr lang="ko-KR" altLang="en-US" sz="2400" dirty="0"/>
              <a:t>버전업에 따른 일관성</a:t>
            </a:r>
            <a:r>
              <a:rPr lang="en-US" altLang="ko-KR" sz="2400" dirty="0"/>
              <a:t>(Legacy </a:t>
            </a:r>
            <a:r>
              <a:rPr lang="ko-KR" altLang="en-US" sz="2400" dirty="0"/>
              <a:t>지원</a:t>
            </a:r>
            <a:r>
              <a:rPr lang="en-US" altLang="ko-KR" sz="2400" dirty="0"/>
              <a:t>)</a:t>
            </a:r>
            <a:r>
              <a:rPr lang="ko-KR" altLang="en-US" sz="2400" dirty="0"/>
              <a:t> 부족 </a:t>
            </a:r>
            <a:endParaRPr lang="en-US" altLang="ko-KR" sz="2400" dirty="0"/>
          </a:p>
          <a:p>
            <a:r>
              <a:rPr lang="en-US" altLang="ko-KR" dirty="0"/>
              <a:t>                                                 -&gt; </a:t>
            </a:r>
            <a:r>
              <a:rPr lang="ko-KR" altLang="en-US" dirty="0"/>
              <a:t>커뮤니티에서 </a:t>
            </a:r>
            <a:r>
              <a:rPr lang="en-US" altLang="ko-KR" dirty="0"/>
              <a:t>“</a:t>
            </a:r>
            <a:r>
              <a:rPr lang="ko-KR" altLang="en-US" dirty="0"/>
              <a:t>신버전에서 수정없이 돌아가요</a:t>
            </a:r>
            <a:r>
              <a:rPr lang="en-US" altLang="ko-KR" dirty="0"/>
              <a:t>! </a:t>
            </a:r>
            <a:r>
              <a:rPr lang="ko-KR" altLang="en-US" dirty="0"/>
              <a:t>감동</a:t>
            </a:r>
            <a:r>
              <a:rPr lang="en-US" altLang="ko-KR" dirty="0"/>
              <a:t>“ </a:t>
            </a:r>
          </a:p>
          <a:p>
            <a:r>
              <a:rPr lang="en-US" altLang="ko-KR" sz="2400" dirty="0"/>
              <a:t>JSP(Java)</a:t>
            </a:r>
            <a:r>
              <a:rPr lang="ko-KR" altLang="en-US" sz="2400" dirty="0"/>
              <a:t>의 </a:t>
            </a:r>
            <a:r>
              <a:rPr lang="en-US" altLang="ko-KR" sz="2400" dirty="0"/>
              <a:t>Spring</a:t>
            </a:r>
            <a:r>
              <a:rPr lang="ko-KR" altLang="en-US" sz="2400" dirty="0"/>
              <a:t>대비 부족한 번역 자료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29844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21DCC7BA-3740-47E1-91B9-6269381397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10">
            <a:extLst>
              <a:ext uri="{FF2B5EF4-FFF2-40B4-BE49-F238E27FC236}">
                <a16:creationId xmlns:a16="http://schemas.microsoft.com/office/drawing/2014/main" id="{84CEFA49-6B2F-4FE6-B6AF-31D49E68C2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328C3A-40E7-4F67-84DD-FC9D5C629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6000" dirty="0">
                <a:solidFill>
                  <a:schemeClr val="bg1"/>
                </a:solidFill>
              </a:rPr>
              <a:t>After work</a:t>
            </a:r>
            <a:br>
              <a:rPr lang="en-US" altLang="ko-KR" sz="6000" dirty="0">
                <a:solidFill>
                  <a:schemeClr val="bg1"/>
                </a:solidFill>
              </a:rPr>
            </a:br>
            <a:r>
              <a:rPr lang="ko-KR" altLang="en-US" sz="2400" dirty="0">
                <a:solidFill>
                  <a:schemeClr val="bg1"/>
                </a:solidFill>
              </a:rPr>
              <a:t>만약 시간이 더 있었었다면</a:t>
            </a:r>
            <a:r>
              <a:rPr lang="en-US" altLang="ko-KR" sz="2400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48461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28C3A-40E7-4F67-84DD-FC9D5C629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174222"/>
          </a:xfrm>
        </p:spPr>
        <p:txBody>
          <a:bodyPr/>
          <a:lstStyle/>
          <a:p>
            <a:r>
              <a:rPr lang="en-US" altLang="ko-KR" sz="5400" dirty="0">
                <a:solidFill>
                  <a:schemeClr val="bg1"/>
                </a:solidFill>
              </a:rPr>
              <a:t>After work</a:t>
            </a:r>
            <a:br>
              <a:rPr lang="en-US" altLang="ko-KR" sz="4800" dirty="0">
                <a:solidFill>
                  <a:schemeClr val="bg1"/>
                </a:solidFill>
              </a:rPr>
            </a:br>
            <a:r>
              <a:rPr lang="ko-KR" altLang="en-US" sz="1800" dirty="0">
                <a:solidFill>
                  <a:schemeClr val="bg1"/>
                </a:solidFill>
              </a:rPr>
              <a:t>만약 시간이 더 있었었다면</a:t>
            </a:r>
            <a:r>
              <a:rPr lang="en-US" altLang="ko-KR" sz="1800" dirty="0">
                <a:solidFill>
                  <a:schemeClr val="bg1"/>
                </a:solidFill>
              </a:rPr>
              <a:t>…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FE5E4-BBD4-4ED2-A433-434235D9F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3110844"/>
            <a:ext cx="10554574" cy="342192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다양한 해상도를 고려한 반응형 웹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웹서버</a:t>
            </a:r>
            <a:r>
              <a:rPr lang="en-US" altLang="ko-KR" sz="2400" dirty="0"/>
              <a:t>(apache, </a:t>
            </a:r>
            <a:r>
              <a:rPr lang="en-US" altLang="ko-KR" sz="2400" dirty="0" err="1"/>
              <a:t>nginx</a:t>
            </a:r>
            <a:r>
              <a:rPr lang="en-US" altLang="ko-KR" sz="2400" dirty="0"/>
              <a:t>)</a:t>
            </a:r>
            <a:r>
              <a:rPr lang="ko-KR" altLang="en-US" sz="2400" dirty="0"/>
              <a:t>와 연동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추가 기능 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err="1"/>
              <a:t>리팩토링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46583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DCC7BA-3740-47E1-91B9-6269381397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CEFA49-6B2F-4FE6-B6AF-31D49E68C2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328C3A-40E7-4F67-84DD-FC9D5C629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6000" dirty="0">
                <a:solidFill>
                  <a:schemeClr val="bg1"/>
                </a:solidFill>
              </a:rPr>
              <a:t>작업분담</a:t>
            </a:r>
            <a:endParaRPr lang="en-US" altLang="ko-K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542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E2264E67-6F59-4D8D-8E5F-8245B0FEAE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latinLnBrk="0">
              <a:lnSpc>
                <a:spcPct val="90000"/>
              </a:lnSpc>
            </a:pPr>
            <a:r>
              <a:rPr lang="en-US" altLang="ko-KR" dirty="0">
                <a:solidFill>
                  <a:schemeClr val="bg1"/>
                </a:solidFill>
              </a:rPr>
              <a:t>Working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(Front-end)</a:t>
            </a:r>
            <a:br>
              <a:rPr lang="en-US" altLang="ko-KR" sz="3200" dirty="0">
                <a:solidFill>
                  <a:schemeClr val="bg1"/>
                </a:solidFill>
              </a:rPr>
            </a:br>
            <a:r>
              <a:rPr lang="ko-KR" altLang="en-US" sz="2200" dirty="0" err="1">
                <a:solidFill>
                  <a:schemeClr val="bg1"/>
                </a:solidFill>
              </a:rPr>
              <a:t>문윤기</a:t>
            </a:r>
            <a:endParaRPr lang="en-US" altLang="ko-KR" sz="2200" dirty="0">
              <a:solidFill>
                <a:srgbClr val="FFFFFF"/>
              </a:solidFill>
            </a:endParaRPr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374BE89C-181C-4EE3-99EA-69478E52A34E}"/>
              </a:ext>
            </a:extLst>
          </p:cNvPr>
          <p:cNvSpPr txBox="1">
            <a:spLocks/>
          </p:cNvSpPr>
          <p:nvPr/>
        </p:nvSpPr>
        <p:spPr>
          <a:xfrm>
            <a:off x="480659" y="2405951"/>
            <a:ext cx="3575737" cy="3994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altLang="ko-KR" sz="2400" dirty="0">
                <a:solidFill>
                  <a:srgbClr val="FFFFFF"/>
                </a:solidFill>
              </a:rPr>
              <a:t>Front-end </a:t>
            </a:r>
            <a:r>
              <a:rPr lang="ko-KR" altLang="en-US" sz="2400" dirty="0">
                <a:solidFill>
                  <a:srgbClr val="FFFFFF"/>
                </a:solidFill>
              </a:rPr>
              <a:t>작업</a:t>
            </a:r>
            <a:endParaRPr lang="en-US" altLang="ko-KR" sz="2400" dirty="0">
              <a:solidFill>
                <a:srgbClr val="FFFFFF"/>
              </a:solidFill>
            </a:endParaRPr>
          </a:p>
          <a:p>
            <a:pPr latinLnBrk="0"/>
            <a:endParaRPr lang="en-US" altLang="ko-KR" sz="2400" dirty="0">
              <a:solidFill>
                <a:srgbClr val="FFFFFF"/>
              </a:solidFill>
            </a:endParaRPr>
          </a:p>
          <a:p>
            <a:pPr latinLnBrk="0"/>
            <a:r>
              <a:rPr lang="ko-KR" altLang="en-US" sz="2400" dirty="0">
                <a:solidFill>
                  <a:srgbClr val="FFFFFF"/>
                </a:solidFill>
              </a:rPr>
              <a:t>프로젝트 아이디어 창출</a:t>
            </a:r>
            <a:endParaRPr lang="en-US" altLang="ko-KR" sz="2400" dirty="0">
              <a:solidFill>
                <a:srgbClr val="FFFFFF"/>
              </a:solidFill>
            </a:endParaRPr>
          </a:p>
          <a:p>
            <a:pPr latinLnBrk="0"/>
            <a:r>
              <a:rPr lang="ko-KR" altLang="en-US" sz="2400" dirty="0">
                <a:solidFill>
                  <a:srgbClr val="FFFFFF"/>
                </a:solidFill>
              </a:rPr>
              <a:t>초기 프로토타입 설계</a:t>
            </a:r>
            <a:endParaRPr lang="en-US" altLang="ko-KR" sz="2400" dirty="0">
              <a:solidFill>
                <a:srgbClr val="FFFFFF"/>
              </a:solidFill>
            </a:endParaRPr>
          </a:p>
          <a:p>
            <a:pPr latinLnBrk="0"/>
            <a:r>
              <a:rPr lang="en-US" altLang="ko-KR" sz="2400" dirty="0">
                <a:solidFill>
                  <a:srgbClr val="FFFFFF"/>
                </a:solidFill>
              </a:rPr>
              <a:t>jQuery, Bootstrap</a:t>
            </a:r>
            <a:r>
              <a:rPr lang="ko-KR" altLang="en-US" sz="2400" dirty="0">
                <a:solidFill>
                  <a:srgbClr val="FFFFFF"/>
                </a:solidFill>
              </a:rPr>
              <a:t>을 이용한 웹페이지 작성</a:t>
            </a:r>
            <a:endParaRPr lang="en-US" altLang="ko-KR" sz="2400" dirty="0">
              <a:solidFill>
                <a:srgbClr val="FFFFFF"/>
              </a:solidFill>
            </a:endParaRPr>
          </a:p>
          <a:p>
            <a:pPr marL="0" indent="0" latinLnBrk="0">
              <a:buNone/>
            </a:pPr>
            <a:r>
              <a:rPr lang="en-US" altLang="ko-KR" sz="2400" dirty="0">
                <a:solidFill>
                  <a:srgbClr val="FFFFFF"/>
                </a:solidFill>
              </a:rPr>
              <a:t>(Index,</a:t>
            </a:r>
            <a:r>
              <a:rPr lang="ko-KR" altLang="en-US" sz="2400" dirty="0">
                <a:solidFill>
                  <a:srgbClr val="FFFFFF"/>
                </a:solidFill>
              </a:rPr>
              <a:t> 프로젝트</a:t>
            </a:r>
            <a:r>
              <a:rPr lang="en-US" altLang="ko-KR" sz="2400" dirty="0">
                <a:solidFill>
                  <a:srgbClr val="FFFFFF"/>
                </a:solidFill>
              </a:rPr>
              <a:t> </a:t>
            </a:r>
            <a:r>
              <a:rPr lang="ko-KR" altLang="en-US" sz="2400" dirty="0">
                <a:solidFill>
                  <a:srgbClr val="FFFFFF"/>
                </a:solidFill>
              </a:rPr>
              <a:t>작성</a:t>
            </a:r>
            <a:r>
              <a:rPr lang="en-US" altLang="ko-KR" sz="2400" dirty="0">
                <a:solidFill>
                  <a:srgbClr val="FFFFFF"/>
                </a:solidFill>
              </a:rPr>
              <a:t>, </a:t>
            </a:r>
            <a:r>
              <a:rPr lang="ko-KR" altLang="en-US" sz="2400" dirty="0">
                <a:solidFill>
                  <a:srgbClr val="FFFFFF"/>
                </a:solidFill>
              </a:rPr>
              <a:t>프로젝트 정보</a:t>
            </a:r>
            <a:r>
              <a:rPr lang="en-US" altLang="ko-KR" sz="2400" dirty="0">
                <a:solidFill>
                  <a:srgbClr val="FFFFFF"/>
                </a:solidFill>
              </a:rPr>
              <a:t>)</a:t>
            </a:r>
          </a:p>
          <a:p>
            <a:pPr latinLnBrk="0"/>
            <a:endParaRPr lang="en-US" altLang="ko-KR" sz="2400" dirty="0">
              <a:solidFill>
                <a:srgbClr val="FFFFFF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565D70F-2852-4BB0-BE45-9E3318250F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188" y="219494"/>
            <a:ext cx="3909353" cy="253365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D8468F4-18CA-43CB-89AE-237D5C907F0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500" y="1852807"/>
            <a:ext cx="4571841" cy="2657475"/>
          </a:xfrm>
          <a:prstGeom prst="roundRect">
            <a:avLst>
              <a:gd name="adj" fmla="val 21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88614D8-9432-4248-8B47-0B3DA6CC412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649" y="3676455"/>
            <a:ext cx="5416863" cy="2849402"/>
          </a:xfrm>
          <a:prstGeom prst="roundRect">
            <a:avLst>
              <a:gd name="adj" fmla="val 19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29860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28C3A-40E7-4F67-84DD-FC9D5C62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600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FE5E4-BBD4-4ED2-A433-434235D9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 Front-side</a:t>
            </a:r>
          </a:p>
          <a:p>
            <a:endParaRPr lang="en-US" altLang="ko-KR" sz="3200" dirty="0"/>
          </a:p>
          <a:p>
            <a:r>
              <a:rPr lang="en-US" altLang="ko-KR" sz="3200" dirty="0"/>
              <a:t> Game</a:t>
            </a:r>
          </a:p>
          <a:p>
            <a:endParaRPr lang="en-US" altLang="ko-KR" sz="3200" dirty="0"/>
          </a:p>
          <a:p>
            <a:r>
              <a:rPr lang="en-US" altLang="ko-KR" sz="3200" dirty="0"/>
              <a:t> Server-side</a:t>
            </a:r>
          </a:p>
        </p:txBody>
      </p:sp>
    </p:spTree>
    <p:extLst>
      <p:ext uri="{BB962C8B-B14F-4D97-AF65-F5344CB8AC3E}">
        <p14:creationId xmlns:p14="http://schemas.microsoft.com/office/powerpoint/2010/main" val="3704861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E2264E67-6F59-4D8D-8E5F-8245B0FEAE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 latinLnBrk="0">
              <a:lnSpc>
                <a:spcPct val="90000"/>
              </a:lnSpc>
            </a:pPr>
            <a:r>
              <a:rPr lang="en-US" altLang="ko-KR" sz="3600" dirty="0">
                <a:solidFill>
                  <a:srgbClr val="FFFFFF"/>
                </a:solidFill>
              </a:rPr>
              <a:t>Working </a:t>
            </a:r>
            <a:br>
              <a:rPr lang="en-US" altLang="ko-KR" sz="3600" dirty="0">
                <a:solidFill>
                  <a:srgbClr val="FFFFFF"/>
                </a:solidFill>
              </a:rPr>
            </a:br>
            <a:r>
              <a:rPr lang="en-US" altLang="ko-KR" sz="3600" dirty="0">
                <a:solidFill>
                  <a:srgbClr val="FFFFFF"/>
                </a:solidFill>
              </a:rPr>
              <a:t>(</a:t>
            </a:r>
            <a:r>
              <a:rPr lang="en-US" altLang="ko-KR" sz="3600" dirty="0">
                <a:solidFill>
                  <a:schemeClr val="bg1"/>
                </a:solidFill>
              </a:rPr>
              <a:t>Front-end</a:t>
            </a:r>
            <a:r>
              <a:rPr lang="en-US" altLang="ko-KR" sz="3600" dirty="0">
                <a:solidFill>
                  <a:srgbClr val="FFFFFF"/>
                </a:solidFill>
              </a:rPr>
              <a:t>)</a:t>
            </a:r>
            <a:br>
              <a:rPr lang="en-US" altLang="ko-KR" sz="3600" dirty="0">
                <a:solidFill>
                  <a:srgbClr val="FFFFFF"/>
                </a:solidFill>
              </a:rPr>
            </a:br>
            <a:r>
              <a:rPr lang="ko-KR" altLang="en-US" sz="2000" dirty="0">
                <a:solidFill>
                  <a:srgbClr val="FFFFFF"/>
                </a:solidFill>
              </a:rPr>
              <a:t>김윤기</a:t>
            </a:r>
            <a:endParaRPr lang="en-US" altLang="ko-KR" sz="2000" dirty="0">
              <a:solidFill>
                <a:srgbClr val="FFFFFF"/>
              </a:solidFill>
            </a:endParaRPr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374BE89C-181C-4EE3-99EA-69478E52A34E}"/>
              </a:ext>
            </a:extLst>
          </p:cNvPr>
          <p:cNvSpPr txBox="1">
            <a:spLocks/>
          </p:cNvSpPr>
          <p:nvPr/>
        </p:nvSpPr>
        <p:spPr>
          <a:xfrm>
            <a:off x="451514" y="2046514"/>
            <a:ext cx="3575737" cy="399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altLang="ko-KR" sz="2400" dirty="0">
                <a:solidFill>
                  <a:srgbClr val="FFFFFF"/>
                </a:solidFill>
              </a:rPr>
              <a:t>Front-end </a:t>
            </a:r>
            <a:r>
              <a:rPr lang="ko-KR" altLang="en-US" sz="2400" dirty="0">
                <a:solidFill>
                  <a:srgbClr val="FFFFFF"/>
                </a:solidFill>
              </a:rPr>
              <a:t>작업</a:t>
            </a:r>
            <a:endParaRPr lang="en-US" altLang="ko-KR" sz="2400" dirty="0">
              <a:solidFill>
                <a:srgbClr val="FFFFFF"/>
              </a:solidFill>
            </a:endParaRPr>
          </a:p>
          <a:p>
            <a:pPr latinLnBrk="0"/>
            <a:r>
              <a:rPr lang="ko-KR" altLang="en-US" sz="2400" dirty="0">
                <a:solidFill>
                  <a:srgbClr val="FFFFFF"/>
                </a:solidFill>
              </a:rPr>
              <a:t>웹페이지 코어부분</a:t>
            </a:r>
            <a:r>
              <a:rPr lang="en-US" altLang="ko-KR" sz="2400" dirty="0">
                <a:solidFill>
                  <a:srgbClr val="FFFFFF"/>
                </a:solidFill>
              </a:rPr>
              <a:t>(HTML5)</a:t>
            </a:r>
            <a:r>
              <a:rPr lang="ko-KR" altLang="en-US" sz="2400" dirty="0">
                <a:solidFill>
                  <a:srgbClr val="FFFFFF"/>
                </a:solidFill>
              </a:rPr>
              <a:t> 작성</a:t>
            </a:r>
            <a:endParaRPr lang="en-US" altLang="ko-KR" sz="2400" dirty="0">
              <a:solidFill>
                <a:srgbClr val="FFFFFF"/>
              </a:solidFill>
            </a:endParaRPr>
          </a:p>
          <a:p>
            <a:pPr latinLnBrk="0"/>
            <a:r>
              <a:rPr lang="ko-KR" altLang="en-US" sz="2400" dirty="0">
                <a:solidFill>
                  <a:srgbClr val="FFFFFF"/>
                </a:solidFill>
              </a:rPr>
              <a:t>코어부분과 </a:t>
            </a:r>
            <a:r>
              <a:rPr lang="en-US" altLang="ko-KR" sz="2400" dirty="0">
                <a:solidFill>
                  <a:srgbClr val="FFFFFF"/>
                </a:solidFill>
              </a:rPr>
              <a:t>CSS</a:t>
            </a:r>
            <a:r>
              <a:rPr lang="ko-KR" altLang="en-US" sz="2400" dirty="0">
                <a:solidFill>
                  <a:srgbClr val="FFFFFF"/>
                </a:solidFill>
              </a:rPr>
              <a:t>연동   </a:t>
            </a:r>
            <a:endParaRPr lang="en-US" altLang="ko-KR" sz="2400" dirty="0">
              <a:solidFill>
                <a:srgbClr val="FFFFFF"/>
              </a:solidFill>
            </a:endParaRPr>
          </a:p>
          <a:p>
            <a:pPr latinLnBrk="0"/>
            <a:r>
              <a:rPr lang="en-US" altLang="ko-KR" sz="2400" dirty="0">
                <a:solidFill>
                  <a:srgbClr val="FFFFFF"/>
                </a:solidFill>
              </a:rPr>
              <a:t>Game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01A00B-BAC1-4837-BF55-A8ADA134A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76" y="202855"/>
            <a:ext cx="7108053" cy="645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1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264E67-6F59-4D8D-8E5F-8245B0FEAE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A75E42-30F6-4539-B775-6998E2A28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790" y="866597"/>
            <a:ext cx="6267743" cy="482616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1514" y="457200"/>
            <a:ext cx="3575737" cy="172878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 latinLnBrk="0"/>
            <a:r>
              <a:rPr lang="en-US" altLang="ko-KR" dirty="0">
                <a:solidFill>
                  <a:srgbClr val="FFFFFF"/>
                </a:solidFill>
              </a:rPr>
              <a:t>Working</a:t>
            </a:r>
            <a:r>
              <a:rPr lang="ko-KR" altLang="en-US" dirty="0">
                <a:solidFill>
                  <a:srgbClr val="FFFFFF"/>
                </a:solidFill>
              </a:rPr>
              <a:t> 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en-US" altLang="ko-KR" dirty="0">
                <a:solidFill>
                  <a:srgbClr val="FFFFFF"/>
                </a:solidFill>
              </a:rPr>
              <a:t>(Server-Side)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ko-KR" altLang="en-US" sz="2000" dirty="0" err="1">
                <a:solidFill>
                  <a:srgbClr val="FFFFFF"/>
                </a:solidFill>
              </a:rPr>
              <a:t>박성흠</a:t>
            </a:r>
            <a:endParaRPr lang="en-US" altLang="ko-KR" sz="2000" dirty="0">
              <a:solidFill>
                <a:srgbClr val="FFFFFF"/>
              </a:solidFill>
            </a:endParaRPr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374BE89C-181C-4EE3-99EA-69478E52A34E}"/>
              </a:ext>
            </a:extLst>
          </p:cNvPr>
          <p:cNvSpPr txBox="1">
            <a:spLocks/>
          </p:cNvSpPr>
          <p:nvPr/>
        </p:nvSpPr>
        <p:spPr>
          <a:xfrm>
            <a:off x="271422" y="3027792"/>
            <a:ext cx="4365583" cy="29884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altLang="ko-KR" sz="2000" dirty="0">
                <a:solidFill>
                  <a:srgbClr val="FFFFFF"/>
                </a:solidFill>
              </a:rPr>
              <a:t>Back-end </a:t>
            </a:r>
            <a:r>
              <a:rPr lang="ko-KR" altLang="en-US" sz="2000" dirty="0">
                <a:solidFill>
                  <a:srgbClr val="FFFFFF"/>
                </a:solidFill>
              </a:rPr>
              <a:t>작업 전체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marL="0" indent="0" latinLnBrk="0">
              <a:buNone/>
            </a:pPr>
            <a:endParaRPr lang="en-US" altLang="ko-KR" sz="2000" dirty="0">
              <a:solidFill>
                <a:srgbClr val="FFFFFF"/>
              </a:solidFill>
            </a:endParaRPr>
          </a:p>
          <a:p>
            <a:pPr latinLnBrk="0"/>
            <a:r>
              <a:rPr lang="en-US" altLang="ko-KR" sz="2000" dirty="0">
                <a:solidFill>
                  <a:srgbClr val="FFFFFF"/>
                </a:solidFill>
              </a:rPr>
              <a:t>Server-side </a:t>
            </a:r>
            <a:r>
              <a:rPr lang="ko-KR" altLang="en-US" sz="2000" dirty="0">
                <a:solidFill>
                  <a:srgbClr val="FFFFFF"/>
                </a:solidFill>
              </a:rPr>
              <a:t>스크립트 작성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latinLnBrk="0"/>
            <a:r>
              <a:rPr lang="ko-KR" altLang="en-US" sz="2000" dirty="0">
                <a:solidFill>
                  <a:srgbClr val="FFFFFF"/>
                </a:solidFill>
              </a:rPr>
              <a:t>필요한 테이블</a:t>
            </a:r>
            <a:r>
              <a:rPr lang="en-US" altLang="ko-KR" sz="2000" dirty="0">
                <a:solidFill>
                  <a:srgbClr val="FFFFFF"/>
                </a:solidFill>
              </a:rPr>
              <a:t>(DB)</a:t>
            </a:r>
            <a:r>
              <a:rPr lang="ko-KR" altLang="en-US" sz="2000" dirty="0">
                <a:solidFill>
                  <a:srgbClr val="FFFFFF"/>
                </a:solidFill>
              </a:rPr>
              <a:t> 생성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latinLnBrk="0"/>
            <a:r>
              <a:rPr lang="en-US" altLang="ko-KR" sz="2000" dirty="0">
                <a:solidFill>
                  <a:srgbClr val="FFFFFF"/>
                </a:solidFill>
              </a:rPr>
              <a:t>Front-end</a:t>
            </a:r>
            <a:r>
              <a:rPr lang="ko-KR" altLang="en-US" sz="2000" dirty="0">
                <a:solidFill>
                  <a:srgbClr val="FFFFFF"/>
                </a:solidFill>
              </a:rPr>
              <a:t>에서 작성한 </a:t>
            </a:r>
            <a:r>
              <a:rPr lang="en-US" altLang="ko-KR" sz="2000" dirty="0">
                <a:solidFill>
                  <a:srgbClr val="FFFFFF"/>
                </a:solidFill>
              </a:rPr>
              <a:t>Html</a:t>
            </a:r>
            <a:r>
              <a:rPr lang="ko-KR" altLang="en-US" sz="2000" dirty="0">
                <a:solidFill>
                  <a:srgbClr val="FFFFFF"/>
                </a:solidFill>
              </a:rPr>
              <a:t>을 </a:t>
            </a:r>
            <a:r>
              <a:rPr lang="en-US" altLang="ko-KR" sz="2000" dirty="0">
                <a:solidFill>
                  <a:srgbClr val="FFFFFF"/>
                </a:solidFill>
              </a:rPr>
              <a:t>Django</a:t>
            </a:r>
            <a:r>
              <a:rPr lang="ko-KR" altLang="en-US" sz="2000" dirty="0">
                <a:solidFill>
                  <a:srgbClr val="FFFFFF"/>
                </a:solidFill>
              </a:rPr>
              <a:t>의 템플릿엔진에 맞도록 수정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latinLnBrk="0"/>
            <a:r>
              <a:rPr lang="en-US" altLang="ko-KR" sz="2000" dirty="0">
                <a:solidFill>
                  <a:srgbClr val="FFFFFF"/>
                </a:solidFill>
              </a:rPr>
              <a:t>OS </a:t>
            </a:r>
            <a:r>
              <a:rPr lang="ko-KR" altLang="en-US" sz="2000" dirty="0">
                <a:solidFill>
                  <a:srgbClr val="FFFFFF"/>
                </a:solidFill>
              </a:rPr>
              <a:t>설치 및 네트워크 설정</a:t>
            </a:r>
            <a:endParaRPr lang="en-US" altLang="ko-K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667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21DCC7BA-3740-47E1-91B9-6269381397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10">
            <a:extLst>
              <a:ext uri="{FF2B5EF4-FFF2-40B4-BE49-F238E27FC236}">
                <a16:creationId xmlns:a16="http://schemas.microsoft.com/office/drawing/2014/main" id="{84CEFA49-6B2F-4FE6-B6AF-31D49E68C2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328C3A-40E7-4F67-84DD-FC9D5C629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6600" dirty="0">
                <a:solidFill>
                  <a:schemeClr val="bg1"/>
                </a:solidFill>
              </a:rPr>
              <a:t>감사합니다</a:t>
            </a:r>
            <a:r>
              <a:rPr lang="en-US" altLang="ko-KR" sz="6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8714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28C3A-40E7-4F67-84DD-FC9D5C62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아래는 임시파일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FE5E4-BBD4-4ED2-A433-434235D9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9356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파일:attachment/제련소/Forge.gif">
            <a:extLst>
              <a:ext uri="{FF2B5EF4-FFF2-40B4-BE49-F238E27FC236}">
                <a16:creationId xmlns:a16="http://schemas.microsoft.com/office/drawing/2014/main" id="{E98307A2-6B39-46D2-8176-565541F1A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30" y="2413000"/>
            <a:ext cx="1775873" cy="1775873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파일:external/media.blizzard.com/building_protoss_forge-large.jpg">
            <a:extLst>
              <a:ext uri="{FF2B5EF4-FFF2-40B4-BE49-F238E27FC236}">
                <a16:creationId xmlns:a16="http://schemas.microsoft.com/office/drawing/2014/main" id="{6D5ABA75-A19F-4BC7-98D8-54BE44874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180" y="4353464"/>
            <a:ext cx="2152573" cy="1775873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5328C3A-40E7-4F67-84DD-FC9D5C629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Forge the Project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FE5E4-BBD4-4ED2-A433-434235D9F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altLang="ko-KR" dirty="0"/>
              <a:t>Forge: </a:t>
            </a:r>
            <a:r>
              <a:rPr lang="ko-KR" altLang="en-US" dirty="0"/>
              <a:t>구축하다 </a:t>
            </a:r>
            <a:r>
              <a:rPr lang="en-US" altLang="ko-KR" dirty="0"/>
              <a:t>(</a:t>
            </a:r>
            <a:r>
              <a:rPr lang="ko-KR" altLang="en-US" dirty="0"/>
              <a:t>동사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여러분의 프로젝트를 </a:t>
            </a:r>
            <a:r>
              <a:rPr lang="en-US" altLang="ko-KR" dirty="0"/>
              <a:t>‘</a:t>
            </a:r>
            <a:r>
              <a:rPr lang="ko-KR" altLang="en-US" dirty="0"/>
              <a:t>구축</a:t>
            </a:r>
            <a:r>
              <a:rPr lang="en-US" altLang="ko-KR" dirty="0"/>
              <a:t>’ </a:t>
            </a:r>
            <a:r>
              <a:rPr lang="ko-KR" altLang="en-US" dirty="0"/>
              <a:t>하는데 도움을 드리겠습니다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1459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내용 개체 틀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5F77C63-B7E8-4F80-81C9-26B5C7502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851" y="2505664"/>
            <a:ext cx="6277349" cy="3531010"/>
          </a:xfrm>
          <a:prstGeom prst="roundRect">
            <a:avLst>
              <a:gd name="adj" fmla="val 0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5328C3A-40E7-4F67-84DD-FC9D5C629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000" dirty="0">
                <a:solidFill>
                  <a:schemeClr val="bg1"/>
                </a:solidFill>
              </a:rPr>
              <a:t>디자인 </a:t>
            </a:r>
            <a:r>
              <a:rPr lang="en-US" altLang="ko-KR" sz="4000" dirty="0">
                <a:solidFill>
                  <a:schemeClr val="bg1"/>
                </a:solidFill>
              </a:rPr>
              <a:t>&amp; </a:t>
            </a:r>
            <a:r>
              <a:rPr lang="ko-KR" altLang="en-US" sz="4000" dirty="0">
                <a:solidFill>
                  <a:schemeClr val="bg1"/>
                </a:solidFill>
              </a:rPr>
              <a:t>레이아웃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A762074-9F55-4E65-AD40-2FC109B1D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buFont typeface="Wingdings 2" charset="2"/>
              <a:buChar char=""/>
            </a:pPr>
            <a:r>
              <a:rPr lang="en-US" altLang="ko-KR" sz="1600" dirty="0"/>
              <a:t> </a:t>
            </a:r>
            <a:r>
              <a:rPr lang="ko-KR" altLang="en-US" sz="1600" dirty="0"/>
              <a:t>메인 페이지 디자인</a:t>
            </a:r>
            <a:endParaRPr lang="en-US" altLang="ko-KR" sz="1600" dirty="0"/>
          </a:p>
          <a:p>
            <a:pPr latinLnBrk="0">
              <a:buFont typeface="Wingdings 2" charset="2"/>
              <a:buChar char=""/>
            </a:pPr>
            <a:endParaRPr lang="en-US" altLang="ko-KR" sz="1600" dirty="0"/>
          </a:p>
          <a:p>
            <a:pPr latinLnBrk="0">
              <a:buFont typeface="Wingdings 2" charset="2"/>
              <a:buChar char="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356269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328C3A-40E7-4F67-84DD-FC9D5C629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000" dirty="0">
                <a:solidFill>
                  <a:schemeClr val="bg1"/>
                </a:solidFill>
              </a:rPr>
              <a:t>디자인 </a:t>
            </a:r>
            <a:r>
              <a:rPr lang="en-US" altLang="ko-KR" sz="4000" dirty="0">
                <a:solidFill>
                  <a:schemeClr val="bg1"/>
                </a:solidFill>
              </a:rPr>
              <a:t>&amp; </a:t>
            </a:r>
            <a:r>
              <a:rPr lang="ko-KR" altLang="en-US" sz="4000" dirty="0">
                <a:solidFill>
                  <a:schemeClr val="bg1"/>
                </a:solidFill>
              </a:rPr>
              <a:t>레이아웃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A762074-9F55-4E65-AD40-2FC109B1D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608" y="2413000"/>
            <a:ext cx="4088688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buFont typeface="Wingdings 2" charset="2"/>
              <a:buChar char=""/>
            </a:pPr>
            <a:r>
              <a:rPr lang="en-US" altLang="ko-KR" sz="1600" dirty="0"/>
              <a:t> </a:t>
            </a:r>
            <a:r>
              <a:rPr lang="ko-KR" altLang="en-US" sz="1600" dirty="0"/>
              <a:t>플랫폼</a:t>
            </a:r>
            <a:r>
              <a:rPr lang="en-US" altLang="ko-KR" sz="1600" dirty="0"/>
              <a:t>, </a:t>
            </a:r>
            <a:r>
              <a:rPr lang="ko-KR" altLang="en-US" sz="1600" dirty="0"/>
              <a:t>언어</a:t>
            </a:r>
            <a:r>
              <a:rPr lang="en-US" altLang="ko-KR" sz="1600" dirty="0"/>
              <a:t>, </a:t>
            </a:r>
            <a:r>
              <a:rPr lang="ko-KR" altLang="en-US" sz="1600" dirty="0"/>
              <a:t>규모</a:t>
            </a:r>
            <a:r>
              <a:rPr lang="en-US" altLang="ko-KR" sz="1600" dirty="0"/>
              <a:t>, </a:t>
            </a:r>
            <a:r>
              <a:rPr lang="ko-KR" altLang="en-US" sz="1600" dirty="0"/>
              <a:t>분야별로 검색 가능</a:t>
            </a:r>
            <a:endParaRPr lang="en-US" altLang="ko-KR" sz="1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5ACA965-EC90-4CE4-B43C-55E8ED83F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0423" y="2470845"/>
            <a:ext cx="6251575" cy="351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37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내용 개체 틀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B3D251D-532D-446C-9A80-9C15FAE3F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851" y="2505664"/>
            <a:ext cx="6277349" cy="353101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5328C3A-40E7-4F67-84DD-FC9D5C629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000" dirty="0">
                <a:solidFill>
                  <a:schemeClr val="bg1"/>
                </a:solidFill>
              </a:rPr>
              <a:t>디자인 </a:t>
            </a:r>
            <a:r>
              <a:rPr lang="en-US" altLang="ko-KR" sz="4000" dirty="0">
                <a:solidFill>
                  <a:schemeClr val="bg1"/>
                </a:solidFill>
              </a:rPr>
              <a:t>&amp; </a:t>
            </a:r>
            <a:r>
              <a:rPr lang="ko-KR" altLang="en-US" sz="4000" dirty="0">
                <a:solidFill>
                  <a:schemeClr val="bg1"/>
                </a:solidFill>
              </a:rPr>
              <a:t>레이아웃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A762074-9F55-4E65-AD40-2FC109B1D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buFont typeface="Wingdings 2" charset="2"/>
              <a:buChar char=""/>
            </a:pPr>
            <a:r>
              <a:rPr lang="en-US" altLang="ko-KR" sz="1600" dirty="0"/>
              <a:t> </a:t>
            </a:r>
            <a:r>
              <a:rPr lang="ko-KR" altLang="en-US" sz="1600" dirty="0"/>
              <a:t>프로젝트 세부 페이지</a:t>
            </a:r>
            <a:endParaRPr lang="en-US" altLang="ko-KR" sz="1600" dirty="0"/>
          </a:p>
          <a:p>
            <a:pPr latinLnBrk="0">
              <a:buFont typeface="Wingdings 2" charset="2"/>
              <a:buChar char=""/>
            </a:pPr>
            <a:endParaRPr lang="en-US" altLang="ko-KR" sz="1600" dirty="0"/>
          </a:p>
          <a:p>
            <a:pPr latinLnBrk="0">
              <a:buFont typeface="Wingdings 2" charset="2"/>
              <a:buChar char=""/>
            </a:pPr>
            <a:r>
              <a:rPr lang="ko-KR" altLang="en-US" sz="1600" dirty="0"/>
              <a:t>진척도</a:t>
            </a:r>
            <a:r>
              <a:rPr lang="en-US" altLang="ko-KR" sz="1600" dirty="0"/>
              <a:t>, </a:t>
            </a:r>
            <a:r>
              <a:rPr lang="ko-KR" altLang="en-US" sz="1600" dirty="0"/>
              <a:t>일정</a:t>
            </a:r>
            <a:r>
              <a:rPr lang="en-US" altLang="ko-KR" sz="1600" dirty="0"/>
              <a:t>, </a:t>
            </a:r>
            <a:r>
              <a:rPr lang="ko-KR" altLang="en-US" sz="1600" dirty="0"/>
              <a:t>공지</a:t>
            </a:r>
            <a:r>
              <a:rPr lang="en-US" altLang="ko-KR" sz="1600" dirty="0"/>
              <a:t>, TODO</a:t>
            </a:r>
            <a:r>
              <a:rPr lang="ko-KR" altLang="en-US" sz="1600" dirty="0"/>
              <a:t>카드 등을 한눈에 볼 수 있음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36316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264E67-6F59-4D8D-8E5F-8245B0FEAE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관련 이미지">
            <a:extLst>
              <a:ext uri="{FF2B5EF4-FFF2-40B4-BE49-F238E27FC236}">
                <a16:creationId xmlns:a16="http://schemas.microsoft.com/office/drawing/2014/main" id="{3B2B5603-9303-4664-B914-AFA65AC902F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631" y="361640"/>
            <a:ext cx="6267743" cy="3682298"/>
          </a:xfrm>
          <a:prstGeom prst="roundRect">
            <a:avLst>
              <a:gd name="adj" fmla="val 3549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5328C3A-40E7-4F67-84DD-FC9D5C629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3200" dirty="0">
                <a:solidFill>
                  <a:srgbClr val="FFFFFF"/>
                </a:solidFill>
              </a:rPr>
              <a:t>기반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FE5E4-BBD4-4ED2-A433-434235D9F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514" y="2046514"/>
            <a:ext cx="3575737" cy="399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1600" dirty="0" err="1">
                <a:solidFill>
                  <a:srgbClr val="FFFFFF"/>
                </a:solidFill>
              </a:rPr>
              <a:t>프론트엔드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indent="0" latinLnBrk="0">
              <a:buNone/>
            </a:pPr>
            <a:r>
              <a:rPr lang="en-US" altLang="ko-KR" sz="1600" dirty="0">
                <a:solidFill>
                  <a:srgbClr val="FFFFFF"/>
                </a:solidFill>
              </a:rPr>
              <a:t>HTML5 CSS </a:t>
            </a:r>
            <a:r>
              <a:rPr lang="en-US" altLang="ko-KR" sz="1600" dirty="0" err="1">
                <a:solidFill>
                  <a:srgbClr val="FFFFFF"/>
                </a:solidFill>
              </a:rPr>
              <a:t>Javascript</a:t>
            </a:r>
            <a:r>
              <a:rPr lang="en-US" altLang="ko-KR" sz="1600" dirty="0">
                <a:solidFill>
                  <a:srgbClr val="FFFFFF"/>
                </a:solidFill>
              </a:rPr>
              <a:t>, jQuery</a:t>
            </a:r>
          </a:p>
        </p:txBody>
      </p:sp>
      <p:pic>
        <p:nvPicPr>
          <p:cNvPr id="4" name="Picture 2" descr="jQuery logo에 대한 이미지 검색결과">
            <a:extLst>
              <a:ext uri="{FF2B5EF4-FFF2-40B4-BE49-F238E27FC236}">
                <a16:creationId xmlns:a16="http://schemas.microsoft.com/office/drawing/2014/main" id="{7E55ECD1-0E8E-4BF3-BD49-A9832F93D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891" y="4405578"/>
            <a:ext cx="6305483" cy="15418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28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28C3A-40E7-4F67-84DD-FC9D5C62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파트 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FE5E4-BBD4-4ED2-A433-434235D9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프론트 엔드</a:t>
            </a:r>
            <a:r>
              <a:rPr lang="en-US" altLang="ko-KR" dirty="0"/>
              <a:t>, </a:t>
            </a:r>
            <a:r>
              <a:rPr lang="ko-KR" altLang="en-US" dirty="0"/>
              <a:t>백 엔드로 구분해서 분담 및 협업 할 예정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프론트 엔드</a:t>
            </a:r>
            <a:r>
              <a:rPr lang="en-US" altLang="ko-KR" dirty="0"/>
              <a:t>: </a:t>
            </a:r>
            <a:r>
              <a:rPr lang="ko-KR" altLang="en-US" dirty="0"/>
              <a:t>김윤기 </a:t>
            </a:r>
            <a:r>
              <a:rPr lang="ko-KR" altLang="en-US" dirty="0" err="1"/>
              <a:t>문윤기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백 엔드</a:t>
            </a:r>
            <a:r>
              <a:rPr lang="en-US" altLang="ko-KR" dirty="0"/>
              <a:t>: </a:t>
            </a:r>
            <a:r>
              <a:rPr lang="ko-KR" altLang="en-US" dirty="0" err="1"/>
              <a:t>박성흠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695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DCC7BA-3740-47E1-91B9-6269381397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CEFA49-6B2F-4FE6-B6AF-31D49E68C2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328C3A-40E7-4F67-84DD-FC9D5C629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6600" dirty="0">
                <a:solidFill>
                  <a:schemeClr val="bg1"/>
                </a:solidFill>
              </a:rPr>
              <a:t>Front-end</a:t>
            </a:r>
          </a:p>
        </p:txBody>
      </p:sp>
    </p:spTree>
    <p:extLst>
      <p:ext uri="{BB962C8B-B14F-4D97-AF65-F5344CB8AC3E}">
        <p14:creationId xmlns:p14="http://schemas.microsoft.com/office/powerpoint/2010/main" val="3729376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28C3A-40E7-4F67-84DD-FC9D5C62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FE5E4-BBD4-4ED2-A433-434235D9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(9/7 ~ 9/13) – 1</a:t>
            </a:r>
            <a:r>
              <a:rPr lang="ko-KR" altLang="en-US" dirty="0"/>
              <a:t>차 모임</a:t>
            </a:r>
            <a:endParaRPr lang="en-US" altLang="ko-KR" dirty="0"/>
          </a:p>
          <a:p>
            <a:r>
              <a:rPr lang="en-US" altLang="ko-KR" dirty="0"/>
              <a:t>2, 3</a:t>
            </a:r>
            <a:r>
              <a:rPr lang="ko-KR" altLang="en-US" dirty="0"/>
              <a:t>주차 </a:t>
            </a:r>
            <a:r>
              <a:rPr lang="en-US" altLang="ko-KR" dirty="0"/>
              <a:t>(9/14 ~ 9/27) – </a:t>
            </a:r>
            <a:r>
              <a:rPr lang="ko-KR" altLang="en-US" dirty="0"/>
              <a:t>아이디어 창출</a:t>
            </a:r>
            <a:endParaRPr lang="en-US" altLang="ko-KR" dirty="0"/>
          </a:p>
          <a:p>
            <a:r>
              <a:rPr lang="en-US" altLang="ko-KR" dirty="0"/>
              <a:t>4, 5</a:t>
            </a:r>
            <a:r>
              <a:rPr lang="ko-KR" altLang="en-US" dirty="0"/>
              <a:t>주차 </a:t>
            </a:r>
            <a:r>
              <a:rPr lang="en-US" altLang="ko-KR" dirty="0"/>
              <a:t>(9/28 ~ 10/11) – </a:t>
            </a:r>
            <a:r>
              <a:rPr lang="ko-KR" altLang="en-US" dirty="0"/>
              <a:t>사전조사 </a:t>
            </a:r>
            <a:r>
              <a:rPr lang="en-US" altLang="ko-KR" dirty="0"/>
              <a:t>(</a:t>
            </a:r>
            <a:r>
              <a:rPr lang="ko-KR" altLang="en-US" dirty="0"/>
              <a:t>필요 기술 포함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6, 7</a:t>
            </a:r>
            <a:r>
              <a:rPr lang="ko-KR" altLang="en-US" dirty="0"/>
              <a:t>주차 </a:t>
            </a:r>
            <a:r>
              <a:rPr lang="en-US" altLang="ko-KR" dirty="0"/>
              <a:t>(10/12 ~ 10/25) – </a:t>
            </a:r>
            <a:r>
              <a:rPr lang="ko-KR" altLang="en-US" dirty="0"/>
              <a:t>역할 분담 및 발표 준비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8025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28C3A-40E7-4F67-84DD-FC9D5C62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FE5E4-BBD4-4ED2-A433-434235D9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주차 </a:t>
            </a:r>
            <a:r>
              <a:rPr lang="en-US" altLang="ko-KR" dirty="0"/>
              <a:t>(10/26 ~ 11/3) – </a:t>
            </a:r>
            <a:r>
              <a:rPr lang="ko-KR" altLang="en-US" dirty="0"/>
              <a:t>각 부분 프로토타입 제작</a:t>
            </a:r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주차 </a:t>
            </a:r>
            <a:r>
              <a:rPr lang="en-US" altLang="ko-KR" dirty="0"/>
              <a:t>(11/6 ~ 11/10) – </a:t>
            </a:r>
            <a:r>
              <a:rPr lang="ko-KR" altLang="en-US" dirty="0"/>
              <a:t>레이아웃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주차 </a:t>
            </a:r>
            <a:r>
              <a:rPr lang="en-US" altLang="ko-KR" dirty="0"/>
              <a:t>(11/13 ~ 11/17) – </a:t>
            </a:r>
            <a:r>
              <a:rPr lang="ko-KR" altLang="en-US" dirty="0"/>
              <a:t>메뉴 구현</a:t>
            </a:r>
            <a:endParaRPr lang="en-US" altLang="ko-KR" dirty="0"/>
          </a:p>
          <a:p>
            <a:r>
              <a:rPr lang="en-US" altLang="ko-KR" dirty="0"/>
              <a:t>11</a:t>
            </a:r>
            <a:r>
              <a:rPr lang="ko-KR" altLang="en-US" dirty="0"/>
              <a:t>주차 </a:t>
            </a:r>
            <a:r>
              <a:rPr lang="en-US" altLang="ko-KR" dirty="0"/>
              <a:t>(11/20 ~ 11/24) – </a:t>
            </a:r>
            <a:r>
              <a:rPr lang="ko-KR" altLang="en-US" dirty="0"/>
              <a:t>기능 구현</a:t>
            </a:r>
            <a:endParaRPr lang="en-US" altLang="ko-KR" dirty="0"/>
          </a:p>
          <a:p>
            <a:r>
              <a:rPr lang="en-US" altLang="ko-KR" dirty="0"/>
              <a:t>12</a:t>
            </a:r>
            <a:r>
              <a:rPr lang="ko-KR" altLang="en-US" dirty="0"/>
              <a:t>주차 </a:t>
            </a:r>
            <a:r>
              <a:rPr lang="en-US" altLang="ko-KR" dirty="0"/>
              <a:t>(11/27 ~ 12/1) – </a:t>
            </a:r>
            <a:r>
              <a:rPr lang="ko-KR" altLang="en-US" dirty="0"/>
              <a:t>스타일 지정</a:t>
            </a:r>
            <a:endParaRPr lang="en-US" altLang="ko-KR" dirty="0"/>
          </a:p>
          <a:p>
            <a:r>
              <a:rPr lang="en-US" altLang="ko-KR" dirty="0"/>
              <a:t>13</a:t>
            </a:r>
            <a:r>
              <a:rPr lang="ko-KR" altLang="en-US" dirty="0"/>
              <a:t>주차 </a:t>
            </a:r>
            <a:r>
              <a:rPr lang="en-US" altLang="ko-KR" dirty="0"/>
              <a:t>(12/4 ~ 12/8) - </a:t>
            </a:r>
            <a:r>
              <a:rPr lang="ko-KR" altLang="en-US" dirty="0"/>
              <a:t>검토</a:t>
            </a:r>
            <a:endParaRPr lang="en-US" altLang="ko-KR" dirty="0"/>
          </a:p>
          <a:p>
            <a:r>
              <a:rPr lang="en-US" altLang="ko-KR" dirty="0"/>
              <a:t>14</a:t>
            </a:r>
            <a:r>
              <a:rPr lang="ko-KR" altLang="en-US" dirty="0"/>
              <a:t>주차 </a:t>
            </a:r>
            <a:r>
              <a:rPr lang="en-US" altLang="ko-KR" dirty="0"/>
              <a:t>(12/11 ~ 12/15) - </a:t>
            </a:r>
            <a:r>
              <a:rPr lang="ko-KR" altLang="en-US" dirty="0"/>
              <a:t>발표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516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3F7D26C8-96ED-46E3-BD94-C1608C54C3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내용 개체 틀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E7327DB7-0E2A-4E94-8163-6E34BDEB25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" r="1095" b="2"/>
          <a:stretch/>
        </p:blipFill>
        <p:spPr>
          <a:xfrm>
            <a:off x="4732257" y="888356"/>
            <a:ext cx="7213760" cy="553961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5328C3A-40E7-4F67-84DD-FC9D5C629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ko-KR" altLang="en-US" sz="6600" dirty="0"/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223717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 rot="2700000">
            <a:off x="3857652" y="426238"/>
            <a:ext cx="1674180" cy="1700754"/>
          </a:xfrm>
          <a:prstGeom prst="roundRect">
            <a:avLst>
              <a:gd name="adj" fmla="val 399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20490" y="0"/>
            <a:ext cx="82715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259" y="83395"/>
            <a:ext cx="6606802" cy="3434001"/>
          </a:xfrm>
          <a:prstGeom prst="roundRect">
            <a:avLst>
              <a:gd name="adj" fmla="val 396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988" y="2880360"/>
            <a:ext cx="7300942" cy="3852824"/>
          </a:xfrm>
          <a:prstGeom prst="roundRect">
            <a:avLst>
              <a:gd name="adj" fmla="val 266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25695" y="83395"/>
            <a:ext cx="5190750" cy="1507342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solidFill>
                  <a:schemeClr val="tx1"/>
                </a:solidFill>
              </a:rPr>
              <a:t>아이디어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13396" y="2147446"/>
            <a:ext cx="251863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 을 보다 있어 보이게</a:t>
            </a:r>
            <a:endParaRPr lang="en-US" altLang="ko-KR" sz="2000" dirty="0"/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7EFE5E4-BBD4-4ED2-A433-434235D9FBBF}"/>
              </a:ext>
            </a:extLst>
          </p:cNvPr>
          <p:cNvSpPr txBox="1">
            <a:spLocks/>
          </p:cNvSpPr>
          <p:nvPr/>
        </p:nvSpPr>
        <p:spPr>
          <a:xfrm>
            <a:off x="288751" y="2320111"/>
            <a:ext cx="3575737" cy="399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2400" dirty="0">
                <a:solidFill>
                  <a:srgbClr val="FFFFFF"/>
                </a:solidFill>
              </a:rPr>
              <a:t>오픈소스에서 원하는 디자인을 참고</a:t>
            </a:r>
            <a:endParaRPr lang="en-US" altLang="ko-KR" sz="2400" dirty="0">
              <a:solidFill>
                <a:srgbClr val="FFFFFF"/>
              </a:solidFill>
            </a:endParaRPr>
          </a:p>
          <a:p>
            <a:pPr marL="0" indent="0" latinLnBrk="0">
              <a:buNone/>
            </a:pPr>
            <a:endParaRPr lang="en-US" altLang="ko-KR" sz="2400" dirty="0">
              <a:solidFill>
                <a:srgbClr val="FFFFFF"/>
              </a:solidFill>
              <a:sym typeface="Wingdings" panose="05000000000000000000" pitchFamily="2" charset="2"/>
            </a:endParaRPr>
          </a:p>
          <a:p>
            <a:pPr marL="0" indent="0" latinLnBrk="0">
              <a:buNone/>
            </a:pPr>
            <a:r>
              <a:rPr lang="en-US" altLang="ko-KR" sz="2400" dirty="0">
                <a:solidFill>
                  <a:srgbClr val="FFFFFF"/>
                </a:solidFill>
                <a:sym typeface="Wingdings" panose="05000000000000000000" pitchFamily="2" charset="2"/>
              </a:rPr>
              <a:t></a:t>
            </a:r>
            <a:r>
              <a:rPr lang="ko-KR" altLang="en-US" sz="2400" dirty="0">
                <a:solidFill>
                  <a:srgbClr val="FFFFFF"/>
                </a:solidFill>
                <a:sym typeface="Wingdings" panose="05000000000000000000" pitchFamily="2" charset="2"/>
              </a:rPr>
              <a:t>디자인 청사진 설계</a:t>
            </a:r>
            <a:endParaRPr lang="en-US" altLang="ko-KR" sz="2400" dirty="0">
              <a:solidFill>
                <a:srgbClr val="FFFFFF"/>
              </a:solidFill>
            </a:endParaRPr>
          </a:p>
        </p:txBody>
      </p:sp>
      <p:pic>
        <p:nvPicPr>
          <p:cNvPr id="11" name="Picture 2" descr="Image result">
            <a:extLst>
              <a:ext uri="{FF2B5EF4-FFF2-40B4-BE49-F238E27FC236}">
                <a16:creationId xmlns:a16="http://schemas.microsoft.com/office/drawing/2014/main" id="{75AA8AEB-4B85-4E75-8DC4-7DB9CD38E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79" y="2147446"/>
            <a:ext cx="1278760" cy="3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3EE887A-5793-4677-8B64-7579A850FDC8}"/>
              </a:ext>
            </a:extLst>
          </p:cNvPr>
          <p:cNvSpPr/>
          <p:nvPr/>
        </p:nvSpPr>
        <p:spPr>
          <a:xfrm>
            <a:off x="425695" y="2597266"/>
            <a:ext cx="15376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/>
              <a:t>만들어 보자</a:t>
            </a:r>
          </a:p>
        </p:txBody>
      </p:sp>
    </p:spTree>
    <p:extLst>
      <p:ext uri="{BB962C8B-B14F-4D97-AF65-F5344CB8AC3E}">
        <p14:creationId xmlns:p14="http://schemas.microsoft.com/office/powerpoint/2010/main" val="277285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BA3AE5-0FB8-4948-A421-5CEE1A5E8A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615FFFBF-F0D2-4BB8-BB9E-3ADC47E3B6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FD056B7E-FBD7-4858-966D-9C4DEDA7EF3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5039035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6600" dirty="0">
                <a:solidFill>
                  <a:srgbClr val="FFFFFF"/>
                </a:solidFill>
              </a:rPr>
              <a:t>기반</a:t>
            </a:r>
            <a:endParaRPr lang="en-US" altLang="ko-KR" sz="66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18712" y="2413000"/>
            <a:ext cx="5016259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200" dirty="0" err="1">
                <a:solidFill>
                  <a:srgbClr val="FFFFFF"/>
                </a:solidFill>
              </a:rPr>
              <a:t>프론트엔드</a:t>
            </a:r>
            <a:endParaRPr lang="en-US" altLang="ko-KR" sz="3200" dirty="0">
              <a:solidFill>
                <a:srgbClr val="FFFFFF"/>
              </a:solidFill>
            </a:endParaRPr>
          </a:p>
          <a:p>
            <a:pPr marL="0" indent="0" latinLnBrk="0">
              <a:buNone/>
            </a:pPr>
            <a:r>
              <a:rPr lang="en-US" altLang="ko-KR" sz="3200" dirty="0">
                <a:solidFill>
                  <a:srgbClr val="FFFFFF"/>
                </a:solidFill>
              </a:rPr>
              <a:t>HTML5 CSS </a:t>
            </a:r>
            <a:r>
              <a:rPr lang="en-US" altLang="ko-KR" sz="3200" dirty="0" err="1">
                <a:solidFill>
                  <a:srgbClr val="FFFFFF"/>
                </a:solidFill>
              </a:rPr>
              <a:t>Javascript</a:t>
            </a:r>
            <a:endParaRPr lang="en-US" altLang="ko-KR" sz="3200" dirty="0">
              <a:solidFill>
                <a:srgbClr val="FFFFFF"/>
              </a:solidFill>
            </a:endParaRPr>
          </a:p>
          <a:p>
            <a:pPr marL="0" indent="0" latinLnBrk="0">
              <a:buNone/>
            </a:pPr>
            <a:r>
              <a:rPr lang="en-US" altLang="ko-KR" sz="3200" dirty="0">
                <a:solidFill>
                  <a:srgbClr val="FFFFFF"/>
                </a:solidFill>
              </a:rPr>
              <a:t>				+</a:t>
            </a:r>
          </a:p>
          <a:p>
            <a:pPr marL="0" indent="0" latinLnBrk="0">
              <a:buNone/>
            </a:pPr>
            <a:r>
              <a:rPr lang="en-US" altLang="ko-KR" sz="3200" dirty="0">
                <a:solidFill>
                  <a:srgbClr val="FFFFFF"/>
                </a:solidFill>
              </a:rPr>
              <a:t> jQuery &amp; Bootstrap</a:t>
            </a:r>
          </a:p>
        </p:txBody>
      </p:sp>
      <p:pic>
        <p:nvPicPr>
          <p:cNvPr id="11" name="Picture 2" descr="관련 이미지">
            <a:extLst>
              <a:ext uri="{FF2B5EF4-FFF2-40B4-BE49-F238E27FC236}">
                <a16:creationId xmlns:a16="http://schemas.microsoft.com/office/drawing/2014/main" id="{7B6AFD85-DB9C-46BD-B9BE-DB9D6CD1C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179" y="3986930"/>
            <a:ext cx="3856343" cy="2265600"/>
          </a:xfrm>
          <a:prstGeom prst="roundRect">
            <a:avLst>
              <a:gd name="adj" fmla="val 3549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jQuery logo에 대한 이미지 검색결과">
            <a:extLst>
              <a:ext uri="{FF2B5EF4-FFF2-40B4-BE49-F238E27FC236}">
                <a16:creationId xmlns:a16="http://schemas.microsoft.com/office/drawing/2014/main" id="{53FFC63F-E392-4670-A6C5-3F8E0BB99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523" y="1062834"/>
            <a:ext cx="2836009" cy="69349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67A56F1-6A7B-4FF0-9FA9-36A5E47944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419" y="1860521"/>
            <a:ext cx="2022215" cy="202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73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6600" dirty="0">
                <a:solidFill>
                  <a:schemeClr val="bg1"/>
                </a:solidFill>
              </a:rPr>
              <a:t>Bootstrap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59215" y="2758033"/>
            <a:ext cx="9071635" cy="3638764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웹 디자인의 </a:t>
            </a:r>
            <a:r>
              <a:rPr lang="ko-KR" altLang="en-US" sz="2400" dirty="0" err="1"/>
              <a:t>신기원이자</a:t>
            </a:r>
            <a:r>
              <a:rPr lang="ko-KR" altLang="en-US" sz="2400" dirty="0"/>
              <a:t> 혁명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쉽고 간단한 프로그래밍을 통한 웹 디자인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Simple is better then complicate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구 버전 </a:t>
            </a:r>
            <a:r>
              <a:rPr lang="en-US" altLang="ko-KR" sz="2400" dirty="0"/>
              <a:t>Bootstrap</a:t>
            </a:r>
            <a:r>
              <a:rPr lang="ko-KR" altLang="en-US" sz="2400" dirty="0"/>
              <a:t>의 </a:t>
            </a:r>
            <a:r>
              <a:rPr lang="en-US" altLang="ko-KR" sz="2400" dirty="0"/>
              <a:t>Component</a:t>
            </a:r>
            <a:r>
              <a:rPr lang="ko-KR" altLang="en-US" sz="2400" dirty="0"/>
              <a:t>의 부재</a:t>
            </a:r>
            <a:r>
              <a:rPr lang="en-US" altLang="ko-KR" sz="2400" dirty="0"/>
              <a:t>,</a:t>
            </a:r>
            <a:r>
              <a:rPr lang="ko-KR" altLang="en-US" sz="2400" dirty="0"/>
              <a:t> 어쩔 수 없는 미완성 </a:t>
            </a:r>
            <a:r>
              <a:rPr lang="en-US" altLang="ko-KR" sz="2400" dirty="0"/>
              <a:t>Beta</a:t>
            </a:r>
            <a:r>
              <a:rPr lang="ko-KR" altLang="en-US" sz="2400" dirty="0"/>
              <a:t>버전 사용</a:t>
            </a:r>
            <a:endParaRPr lang="en-US" altLang="ko-KR" sz="24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7" y="3255575"/>
            <a:ext cx="2100869" cy="210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92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dirty="0">
                <a:solidFill>
                  <a:schemeClr val="bg1"/>
                </a:solidFill>
              </a:rPr>
              <a:t>위기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819" y="2341105"/>
            <a:ext cx="2273300" cy="3771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311" y="2827615"/>
            <a:ext cx="2753162" cy="2753162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flipH="1">
            <a:off x="2217420" y="2419743"/>
            <a:ext cx="3726180" cy="3716769"/>
          </a:xfrm>
          <a:prstGeom prst="line">
            <a:avLst/>
          </a:pr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 flipH="1">
            <a:off x="2212715" y="2391530"/>
            <a:ext cx="3726180" cy="3716769"/>
          </a:xfrm>
          <a:prstGeom prst="line">
            <a:avLst/>
          </a:pr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70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dirty="0">
                <a:solidFill>
                  <a:schemeClr val="bg1"/>
                </a:solidFill>
              </a:rPr>
              <a:t>절정과 해소</a:t>
            </a:r>
          </a:p>
        </p:txBody>
      </p:sp>
      <p:pic>
        <p:nvPicPr>
          <p:cNvPr id="1030" name="Picture 6" descr="http://i0.kym-cdn.com/photos/images/original/000/916/023/6a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4" y="2537458"/>
            <a:ext cx="4096386" cy="376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28EE1D1-CAD4-478F-9EFE-8F315BF5F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398" y="2805427"/>
            <a:ext cx="57626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6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1436</TotalTime>
  <Words>513</Words>
  <Application>Microsoft Office PowerPoint</Application>
  <PresentationFormat>와이드스크린</PresentationFormat>
  <Paragraphs>146</Paragraphs>
  <Slides>31</Slides>
  <Notes>11</Notes>
  <HiddenSlides>9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Century Gothic</vt:lpstr>
      <vt:lpstr>Wingdings</vt:lpstr>
      <vt:lpstr>Wingdings 2</vt:lpstr>
      <vt:lpstr>명언</vt:lpstr>
      <vt:lpstr>웹프로그래밍 팀 프로젝트</vt:lpstr>
      <vt:lpstr>개요</vt:lpstr>
      <vt:lpstr>Front-end</vt:lpstr>
      <vt:lpstr>구조</vt:lpstr>
      <vt:lpstr>아이디어</vt:lpstr>
      <vt:lpstr>기반</vt:lpstr>
      <vt:lpstr>Bootstrap</vt:lpstr>
      <vt:lpstr>위기</vt:lpstr>
      <vt:lpstr>절정과 해소</vt:lpstr>
      <vt:lpstr>Game</vt:lpstr>
      <vt:lpstr>게임</vt:lpstr>
      <vt:lpstr>Server-side</vt:lpstr>
      <vt:lpstr>기반</vt:lpstr>
      <vt:lpstr>Server-side Framework</vt:lpstr>
      <vt:lpstr>Django – Server-side Framework</vt:lpstr>
      <vt:lpstr>After work 만약 시간이 더 있었었다면…</vt:lpstr>
      <vt:lpstr>After work 만약 시간이 더 있었었다면…</vt:lpstr>
      <vt:lpstr>작업분담</vt:lpstr>
      <vt:lpstr>Working  (Front-end) 문윤기</vt:lpstr>
      <vt:lpstr>Working  (Front-end) 김윤기</vt:lpstr>
      <vt:lpstr>Working  (Server-Side) 박성흠</vt:lpstr>
      <vt:lpstr>감사합니다.</vt:lpstr>
      <vt:lpstr>아래는 임시파일</vt:lpstr>
      <vt:lpstr>Forge the Project</vt:lpstr>
      <vt:lpstr>디자인 &amp; 레이아웃</vt:lpstr>
      <vt:lpstr>디자인 &amp; 레이아웃</vt:lpstr>
      <vt:lpstr>디자인 &amp; 레이아웃</vt:lpstr>
      <vt:lpstr>기반</vt:lpstr>
      <vt:lpstr>파트 분담</vt:lpstr>
      <vt:lpstr>일정</vt:lpstr>
      <vt:lpstr>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 팀 프로젝트</dc:title>
  <dc:creator>Seong Heum Pak</dc:creator>
  <cp:lastModifiedBy>Seong Heum Pak</cp:lastModifiedBy>
  <cp:revision>13</cp:revision>
  <dcterms:created xsi:type="dcterms:W3CDTF">2017-10-16T04:19:27Z</dcterms:created>
  <dcterms:modified xsi:type="dcterms:W3CDTF">2017-12-07T08:42:27Z</dcterms:modified>
</cp:coreProperties>
</file>