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FA44B2-7D6E-47DF-8EC7-1673BD9C3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14DA1A3-60D5-4568-BB3E-59B5D8C54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B192E8C-AC70-43E3-A1BA-FAF6D700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02C5-6B38-4B20-B471-0F2F8FE244F5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3A9E897-F619-4F9F-9F6D-D408DFE2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0FF5DC2-9C88-4EB7-B4E6-E8EC4152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FA24-602B-4B8C-B74A-FAFF1967D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749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EB0B83-C786-41AB-A212-611E6435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0D8E395-7BD9-4DEC-B1FE-785A09282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9B25D23-D486-475F-831F-83BBFB77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02C5-6B38-4B20-B471-0F2F8FE244F5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6B0F0D-93E9-4C86-952C-97F0C9AB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99BF71-9D7D-4805-828D-8FBF40FF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FA24-602B-4B8C-B74A-FAFF1967D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972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0AB26C0-8F16-4793-9DE2-63C357332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C332D4-B1A5-4ABB-93A5-C2DA91B50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DED5CA-8128-4A72-9795-23C6F887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02C5-6B38-4B20-B471-0F2F8FE244F5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5859D7-4CE3-4E65-8953-67C6D3E1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C1E1D2-9B80-4AFE-BFDC-9CC7260F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FA24-602B-4B8C-B74A-FAFF1967D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82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382818-B5D2-4261-A9D6-13F90D01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6E0612-88C8-40C6-8FB5-2438CCC96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323315-8C0F-46C3-8F3D-99E3866E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02C5-6B38-4B20-B471-0F2F8FE244F5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57EA76-146C-4B64-AE8A-3D0AFC10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8E321FD-6AF0-4A45-9BA2-93E9558F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FA24-602B-4B8C-B74A-FAFF1967D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69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48258F-9B7B-4B79-A4F6-F23D279F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2FA9048-2212-40FE-B528-395D665F6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6E9809C-2376-4215-BCA2-688E7C1B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02C5-6B38-4B20-B471-0F2F8FE244F5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C1460D-C7FC-4679-9F33-76E540D7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AD826B2-CEF6-4954-AEF4-1B4FC84F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FA24-602B-4B8C-B74A-FAFF1967D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831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510450-A43A-401C-9CA0-D177BDA8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822595-4076-4DB6-BD5C-6F46DFE8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9EF7F4A-C6E9-4CEC-84F7-D192449D9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5E41831-F825-4EB6-B9CC-86FAA9BF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02C5-6B38-4B20-B471-0F2F8FE244F5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C123598-7050-4FEB-BBC1-BE57C4E2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47C5F9A-E9CD-46C7-8C96-F3B4976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FA24-602B-4B8C-B74A-FAFF1967D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101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E335F-EDA5-42E7-B8F6-6ED26692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E0B5E41-2953-43E5-9911-AC8BBA87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480729D-82EA-427E-B8D3-80FA0B7EA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B2994B1-5E9E-4337-A7C8-4B0766DA6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2A05FA0-B2D4-4A2E-B0F3-228E64A7A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D4E818F-59AC-4E2A-9684-39305301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02C5-6B38-4B20-B471-0F2F8FE244F5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6F10716-3440-45DA-8645-DE79B82D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6F9B368-EE27-4EE5-B781-259386A3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FA24-602B-4B8C-B74A-FAFF1967D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084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CB4148-1C5C-4B4C-9EC6-FEFA989D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144AB15-B2AE-43C3-AC71-A4EB4681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02C5-6B38-4B20-B471-0F2F8FE244F5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6A345F4-783E-4DF3-B003-81D0F515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39642D5-3901-4626-8C0E-C7BE2B24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FA24-602B-4B8C-B74A-FAFF1967D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327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3A2E396-9715-4E41-8332-35A16F0B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02C5-6B38-4B20-B471-0F2F8FE244F5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43A3228-30AE-4642-ACC1-B7B9C409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10EC00F-45DC-45CF-B5EC-C0550E9F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FA24-602B-4B8C-B74A-FAFF1967D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924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659079-C5CD-40AF-B21F-329AC59C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2FA7B2-B3A4-4FD4-BB72-1D70149A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C120D87-B79B-449A-9B6F-B06627DC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B2BD82D-B27B-4899-87DD-D735E59B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02C5-6B38-4B20-B471-0F2F8FE244F5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B6A5A53-ED48-4C61-8E9D-0D66DB9C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76D5E65-7981-423C-9FE9-9FE84817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FA24-602B-4B8C-B74A-FAFF1967D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299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03646A-8070-4991-9DFA-7064BC30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15E9D1A-DA49-4989-83F9-CFD505D90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D35A2A9-AD32-4EFD-8C40-8AA2E7264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CA96226-F85E-4B7A-AA01-A512A882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02C5-6B38-4B20-B471-0F2F8FE244F5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44DBDDF-B5B2-47D6-9A6E-C186E0D4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8FC388D-3395-4D8A-A22B-E83C42F8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FA24-602B-4B8C-B74A-FAFF1967D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626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9AFA61C-DBDE-4C20-BC1B-DB941CC0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F4D84B8-AFFE-458C-8AD2-4D729C0A3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E26016-17CE-4ED9-8967-43738C675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02C5-6B38-4B20-B471-0F2F8FE244F5}" type="datetimeFigureOut">
              <a:rPr lang="he-IL" smtClean="0"/>
              <a:t>ח'/אייר/תשפ"א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4AADFE-9EDE-4A41-8024-2F2207A93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91F7D2-EBE8-4DC5-9FC7-F419452DB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FA24-602B-4B8C-B74A-FAFF1967DB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207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A19DF844-D441-4CF8-BA39-6DD697B31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301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hitmachut</dc:creator>
  <cp:lastModifiedBy>hitmachut</cp:lastModifiedBy>
  <cp:revision>1</cp:revision>
  <dcterms:created xsi:type="dcterms:W3CDTF">2021-04-20T14:24:43Z</dcterms:created>
  <dcterms:modified xsi:type="dcterms:W3CDTF">2021-04-20T14:26:34Z</dcterms:modified>
</cp:coreProperties>
</file>