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7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9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10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1.xml" ContentType="application/vnd.openxmlformats-officedocument.theme+xml"/>
  <Override PartName="/ppt/slideLayouts/slideLayout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  <p:sldMasterId id="2147483907" r:id="rId2"/>
    <p:sldMasterId id="2147483909" r:id="rId3"/>
    <p:sldMasterId id="2147483911" r:id="rId4"/>
    <p:sldMasterId id="2147483915" r:id="rId5"/>
    <p:sldMasterId id="2147483920" r:id="rId6"/>
    <p:sldMasterId id="2147483925" r:id="rId7"/>
    <p:sldMasterId id="2147483930" r:id="rId8"/>
    <p:sldMasterId id="2147483934" r:id="rId9"/>
    <p:sldMasterId id="2147483937" r:id="rId10"/>
    <p:sldMasterId id="2147483940" r:id="rId11"/>
    <p:sldMasterId id="2147483943" r:id="rId12"/>
  </p:sldMasterIdLst>
  <p:notesMasterIdLst>
    <p:notesMasterId r:id="rId43"/>
  </p:notesMasterIdLst>
  <p:handoutMasterIdLst>
    <p:handoutMasterId r:id="rId44"/>
  </p:handoutMasterIdLst>
  <p:sldIdLst>
    <p:sldId id="256" r:id="rId13"/>
    <p:sldId id="338" r:id="rId14"/>
    <p:sldId id="339" r:id="rId15"/>
    <p:sldId id="336" r:id="rId16"/>
    <p:sldId id="334" r:id="rId17"/>
    <p:sldId id="340" r:id="rId18"/>
    <p:sldId id="281" r:id="rId19"/>
    <p:sldId id="335" r:id="rId20"/>
    <p:sldId id="343" r:id="rId21"/>
    <p:sldId id="282" r:id="rId22"/>
    <p:sldId id="345" r:id="rId23"/>
    <p:sldId id="341" r:id="rId24"/>
    <p:sldId id="342" r:id="rId25"/>
    <p:sldId id="283" r:id="rId26"/>
    <p:sldId id="352" r:id="rId27"/>
    <p:sldId id="351" r:id="rId28"/>
    <p:sldId id="349" r:id="rId29"/>
    <p:sldId id="350" r:id="rId30"/>
    <p:sldId id="346" r:id="rId31"/>
    <p:sldId id="347" r:id="rId32"/>
    <p:sldId id="348" r:id="rId33"/>
    <p:sldId id="353" r:id="rId34"/>
    <p:sldId id="337" r:id="rId35"/>
    <p:sldId id="284" r:id="rId36"/>
    <p:sldId id="344" r:id="rId37"/>
    <p:sldId id="306" r:id="rId38"/>
    <p:sldId id="286" r:id="rId39"/>
    <p:sldId id="287" r:id="rId40"/>
    <p:sldId id="288" r:id="rId41"/>
    <p:sldId id="289" r:id="rId42"/>
  </p:sldIdLst>
  <p:sldSz cx="9144000" cy="6858000" type="screen4x3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인균" initials="안" lastIdx="1" clrIdx="0">
    <p:extLst>
      <p:ext uri="{19B8F6BF-5375-455C-9EA6-DF929625EA0E}">
        <p15:presenceInfo xmlns:p15="http://schemas.microsoft.com/office/powerpoint/2012/main" userId="6d86d4f7a05f4e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F3979D"/>
    <a:srgbClr val="E9F6DC"/>
    <a:srgbClr val="DCD8D6"/>
    <a:srgbClr val="FF0000"/>
    <a:srgbClr val="646464"/>
    <a:srgbClr val="3283A0"/>
    <a:srgbClr val="3790AF"/>
    <a:srgbClr val="FFFFFF"/>
    <a:srgbClr val="E2D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96" autoAdjust="0"/>
  </p:normalViewPr>
  <p:slideViewPr>
    <p:cSldViewPr>
      <p:cViewPr varScale="1">
        <p:scale>
          <a:sx n="87" d="100"/>
          <a:sy n="87" d="100"/>
        </p:scale>
        <p:origin x="1338" y="90"/>
      </p:cViewPr>
      <p:guideLst>
        <p:guide orient="horz" pos="572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223" cy="497522"/>
          </a:xfrm>
          <a:prstGeom prst="rect">
            <a:avLst/>
          </a:prstGeom>
        </p:spPr>
        <p:txBody>
          <a:bodyPr vert="horz" lIns="91129" tIns="45565" rIns="91129" bIns="4556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192" y="0"/>
            <a:ext cx="2972223" cy="497522"/>
          </a:xfrm>
          <a:prstGeom prst="rect">
            <a:avLst/>
          </a:prstGeom>
        </p:spPr>
        <p:txBody>
          <a:bodyPr vert="horz" lIns="91129" tIns="45565" rIns="91129" bIns="45565" rtlCol="0"/>
          <a:lstStyle>
            <a:lvl1pPr algn="r">
              <a:defRPr sz="1200"/>
            </a:lvl1pPr>
          </a:lstStyle>
          <a:p>
            <a:fld id="{9201418B-8169-4641-897C-6FF1661161FD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6587"/>
            <a:ext cx="2972223" cy="497521"/>
          </a:xfrm>
          <a:prstGeom prst="rect">
            <a:avLst/>
          </a:prstGeom>
        </p:spPr>
        <p:txBody>
          <a:bodyPr vert="horz" lIns="91129" tIns="45565" rIns="91129" bIns="4556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192" y="9446587"/>
            <a:ext cx="2972223" cy="497521"/>
          </a:xfrm>
          <a:prstGeom prst="rect">
            <a:avLst/>
          </a:prstGeom>
        </p:spPr>
        <p:txBody>
          <a:bodyPr vert="horz" lIns="91129" tIns="45565" rIns="91129" bIns="45565" rtlCol="0" anchor="b"/>
          <a:lstStyle>
            <a:lvl1pPr algn="r">
              <a:defRPr sz="1200"/>
            </a:lvl1pPr>
          </a:lstStyle>
          <a:p>
            <a:fld id="{7458421C-9131-4CB4-ADFC-C82442AEF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482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223" cy="497522"/>
          </a:xfrm>
          <a:prstGeom prst="rect">
            <a:avLst/>
          </a:prstGeom>
        </p:spPr>
        <p:txBody>
          <a:bodyPr vert="horz" lIns="91129" tIns="45565" rIns="91129" bIns="4556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192" y="0"/>
            <a:ext cx="2972223" cy="497522"/>
          </a:xfrm>
          <a:prstGeom prst="rect">
            <a:avLst/>
          </a:prstGeom>
        </p:spPr>
        <p:txBody>
          <a:bodyPr vert="horz" lIns="91129" tIns="45565" rIns="91129" bIns="45565" rtlCol="0"/>
          <a:lstStyle>
            <a:lvl1pPr algn="r">
              <a:defRPr sz="1200"/>
            </a:lvl1pPr>
          </a:lstStyle>
          <a:p>
            <a:fld id="{A87445CD-8DD5-462D-85CC-98E52E25718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29" tIns="45565" rIns="91129" bIns="4556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166" y="4724084"/>
            <a:ext cx="5487669" cy="4476112"/>
          </a:xfrm>
          <a:prstGeom prst="rect">
            <a:avLst/>
          </a:prstGeom>
        </p:spPr>
        <p:txBody>
          <a:bodyPr vert="horz" lIns="91129" tIns="45565" rIns="91129" bIns="4556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587"/>
            <a:ext cx="2972223" cy="497521"/>
          </a:xfrm>
          <a:prstGeom prst="rect">
            <a:avLst/>
          </a:prstGeom>
        </p:spPr>
        <p:txBody>
          <a:bodyPr vert="horz" lIns="91129" tIns="45565" rIns="91129" bIns="4556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192" y="9446587"/>
            <a:ext cx="2972223" cy="497521"/>
          </a:xfrm>
          <a:prstGeom prst="rect">
            <a:avLst/>
          </a:prstGeom>
        </p:spPr>
        <p:txBody>
          <a:bodyPr vert="horz" lIns="91129" tIns="45565" rIns="91129" bIns="45565" rtlCol="0" anchor="b"/>
          <a:lstStyle>
            <a:lvl1pPr algn="r">
              <a:defRPr sz="1200"/>
            </a:lvl1pPr>
          </a:lstStyle>
          <a:p>
            <a:fld id="{631DFCA6-43EA-49EF-A84F-F92F64AF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575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태어나서 가장 열심히 했던 일로 만들어라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다시 도전할 수 있는 동기와 마음을 가질 수 있으면 어떠한 결과도 성과이다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시합에 졌다면 가장 많은 것을 배울 수 있는 기회를 얻은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대회는 시험이 아니다</a:t>
            </a:r>
            <a:r>
              <a:rPr lang="en-US" altLang="ko-KR" dirty="0"/>
              <a:t>. </a:t>
            </a:r>
            <a:r>
              <a:rPr lang="ko-KR" altLang="en-US" dirty="0"/>
              <a:t> 힘들면서도 재미있는 과정을 통해 성장하는 교육이다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4-1 </a:t>
            </a:r>
            <a:r>
              <a:rPr lang="ko-KR" altLang="en-US" dirty="0"/>
              <a:t>잘하고 싶다면 좋은 과정을 어떻게 만들 것인가에 집중해야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6ABCB-195C-4746-B620-97C7FACD8896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5725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746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372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310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347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태어나서 가장 열심히 했던 일로 만들어라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다시 도전할 수 있는 동기와 마음을 가질 수 있으면 어떠한 결과도 성과이다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시합에 졌다면 가장 많은 것을 배울 수 있는 기회를 얻은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대회는 시험이 아니다</a:t>
            </a:r>
            <a:r>
              <a:rPr lang="en-US" altLang="ko-KR" dirty="0"/>
              <a:t>. </a:t>
            </a:r>
            <a:r>
              <a:rPr lang="ko-KR" altLang="en-US" dirty="0"/>
              <a:t> 힘들면서도 재미있는 과정을 통해 성장하는 교육이다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4-1 </a:t>
            </a:r>
            <a:r>
              <a:rPr lang="ko-KR" altLang="en-US" dirty="0"/>
              <a:t>잘하고 싶다면 좋은 과정을 어떻게 만들 것인가에 집중해야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6ABCB-195C-4746-B620-97C7FACD8896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7760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태어나서 가장 열심히 했던 일로 만들어라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다시 도전할 수 있는 동기와 마음을 가질 수 있으면 어떠한 결과도 성과이다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시합에 졌다면 가장 많은 것을 배울 수 있는 기회를 얻은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대회는 시험이 아니다</a:t>
            </a:r>
            <a:r>
              <a:rPr lang="en-US" altLang="ko-KR" dirty="0"/>
              <a:t>. </a:t>
            </a:r>
            <a:r>
              <a:rPr lang="ko-KR" altLang="en-US" dirty="0"/>
              <a:t> 힘들면서도 재미있는 과정을 통해 성장하는 교육이다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4-1 </a:t>
            </a:r>
            <a:r>
              <a:rPr lang="ko-KR" altLang="en-US" dirty="0"/>
              <a:t>잘하고 싶다면 좋은 과정을 어떻게 만들 것인가에 집중해야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6ABCB-195C-4746-B620-97C7FACD8896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998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89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208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955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081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811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96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63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63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6464401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 bwMode="auto">
          <a:xfrm>
            <a:off x="0" y="-171400"/>
            <a:ext cx="9144000" cy="1152128"/>
          </a:xfrm>
          <a:prstGeom prst="rect">
            <a:avLst/>
          </a:prstGeom>
          <a:solidFill>
            <a:schemeClr val="bg1"/>
          </a:solidFill>
          <a:ln w="127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8" name="AutoShape 29"/>
          <p:cNvSpPr>
            <a:spLocks noChangeArrowheads="1"/>
          </p:cNvSpPr>
          <p:nvPr userDrawn="1"/>
        </p:nvSpPr>
        <p:spPr bwMode="auto">
          <a:xfrm>
            <a:off x="2051720" y="221604"/>
            <a:ext cx="6696744" cy="360000"/>
          </a:xfrm>
          <a:prstGeom prst="roundRect">
            <a:avLst>
              <a:gd name="adj" fmla="val 16667"/>
            </a:avLst>
          </a:prstGeom>
          <a:noFill/>
          <a:ln w="19050" cap="rnd" algn="ctr">
            <a:solidFill>
              <a:srgbClr val="83B14E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 userDrawn="1">
            <p:ph type="ctrTitle"/>
          </p:nvPr>
        </p:nvSpPr>
        <p:spPr>
          <a:xfrm>
            <a:off x="2123728" y="243714"/>
            <a:ext cx="4231234" cy="397135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250827" y="239605"/>
            <a:ext cx="1537153" cy="323999"/>
            <a:chOff x="250827" y="239605"/>
            <a:chExt cx="1537153" cy="323999"/>
          </a:xfrm>
        </p:grpSpPr>
        <p:sp>
          <p:nvSpPr>
            <p:cNvPr id="13" name="AutoShape 9"/>
            <p:cNvSpPr>
              <a:spLocks noChangeArrowheads="1"/>
            </p:cNvSpPr>
            <p:nvPr userDrawn="1"/>
          </p:nvSpPr>
          <p:spPr bwMode="auto">
            <a:xfrm>
              <a:off x="54653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4" name="AutoShape 10"/>
            <p:cNvSpPr>
              <a:spLocks noChangeArrowheads="1"/>
            </p:cNvSpPr>
            <p:nvPr userDrawn="1"/>
          </p:nvSpPr>
          <p:spPr bwMode="auto">
            <a:xfrm>
              <a:off x="79500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5" name="AutoShape 11"/>
            <p:cNvSpPr>
              <a:spLocks noChangeArrowheads="1"/>
            </p:cNvSpPr>
            <p:nvPr userDrawn="1"/>
          </p:nvSpPr>
          <p:spPr bwMode="auto">
            <a:xfrm>
              <a:off x="1043475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6" name="AutoShape 12"/>
            <p:cNvSpPr>
              <a:spLocks noChangeArrowheads="1"/>
            </p:cNvSpPr>
            <p:nvPr userDrawn="1"/>
          </p:nvSpPr>
          <p:spPr bwMode="auto">
            <a:xfrm>
              <a:off x="1291946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7" name="AutoShape 13"/>
            <p:cNvSpPr>
              <a:spLocks noChangeArrowheads="1"/>
            </p:cNvSpPr>
            <p:nvPr userDrawn="1"/>
          </p:nvSpPr>
          <p:spPr bwMode="auto">
            <a:xfrm>
              <a:off x="1541323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1151006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925961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70091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475872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AutoShape 19"/>
            <p:cNvSpPr>
              <a:spLocks noChangeArrowheads="1"/>
            </p:cNvSpPr>
            <p:nvPr/>
          </p:nvSpPr>
          <p:spPr bwMode="auto">
            <a:xfrm>
              <a:off x="25082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29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6464401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 bwMode="auto">
          <a:xfrm>
            <a:off x="0" y="-171400"/>
            <a:ext cx="9144000" cy="1152128"/>
          </a:xfrm>
          <a:prstGeom prst="rect">
            <a:avLst/>
          </a:prstGeom>
          <a:solidFill>
            <a:schemeClr val="bg1"/>
          </a:solidFill>
          <a:ln w="127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8" name="AutoShape 29"/>
          <p:cNvSpPr>
            <a:spLocks noChangeArrowheads="1"/>
          </p:cNvSpPr>
          <p:nvPr userDrawn="1"/>
        </p:nvSpPr>
        <p:spPr bwMode="auto">
          <a:xfrm>
            <a:off x="2051720" y="221604"/>
            <a:ext cx="6696744" cy="360000"/>
          </a:xfrm>
          <a:prstGeom prst="roundRect">
            <a:avLst>
              <a:gd name="adj" fmla="val 16667"/>
            </a:avLst>
          </a:prstGeom>
          <a:noFill/>
          <a:ln w="19050" cap="rnd" algn="ctr">
            <a:solidFill>
              <a:srgbClr val="83B14E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 userDrawn="1">
            <p:ph type="ctrTitle"/>
          </p:nvPr>
        </p:nvSpPr>
        <p:spPr>
          <a:xfrm>
            <a:off x="2123728" y="243714"/>
            <a:ext cx="4231234" cy="397135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250827" y="239605"/>
            <a:ext cx="1537153" cy="323999"/>
            <a:chOff x="250827" y="239605"/>
            <a:chExt cx="1537153" cy="323999"/>
          </a:xfrm>
        </p:grpSpPr>
        <p:sp>
          <p:nvSpPr>
            <p:cNvPr id="13" name="AutoShape 9"/>
            <p:cNvSpPr>
              <a:spLocks noChangeArrowheads="1"/>
            </p:cNvSpPr>
            <p:nvPr userDrawn="1"/>
          </p:nvSpPr>
          <p:spPr bwMode="auto">
            <a:xfrm>
              <a:off x="54653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4" name="AutoShape 10"/>
            <p:cNvSpPr>
              <a:spLocks noChangeArrowheads="1"/>
            </p:cNvSpPr>
            <p:nvPr userDrawn="1"/>
          </p:nvSpPr>
          <p:spPr bwMode="auto">
            <a:xfrm>
              <a:off x="79500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5" name="AutoShape 11"/>
            <p:cNvSpPr>
              <a:spLocks noChangeArrowheads="1"/>
            </p:cNvSpPr>
            <p:nvPr userDrawn="1"/>
          </p:nvSpPr>
          <p:spPr bwMode="auto">
            <a:xfrm>
              <a:off x="1043475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6" name="AutoShape 12"/>
            <p:cNvSpPr>
              <a:spLocks noChangeArrowheads="1"/>
            </p:cNvSpPr>
            <p:nvPr userDrawn="1"/>
          </p:nvSpPr>
          <p:spPr bwMode="auto">
            <a:xfrm>
              <a:off x="1291946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7" name="AutoShape 13"/>
            <p:cNvSpPr>
              <a:spLocks noChangeArrowheads="1"/>
            </p:cNvSpPr>
            <p:nvPr userDrawn="1"/>
          </p:nvSpPr>
          <p:spPr bwMode="auto">
            <a:xfrm>
              <a:off x="1541323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1151006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925961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70091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475872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AutoShape 19"/>
            <p:cNvSpPr>
              <a:spLocks noChangeArrowheads="1"/>
            </p:cNvSpPr>
            <p:nvPr/>
          </p:nvSpPr>
          <p:spPr bwMode="auto">
            <a:xfrm>
              <a:off x="25082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293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6464401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 bwMode="auto">
          <a:xfrm>
            <a:off x="0" y="-171400"/>
            <a:ext cx="9144000" cy="1152128"/>
          </a:xfrm>
          <a:prstGeom prst="rect">
            <a:avLst/>
          </a:prstGeom>
          <a:solidFill>
            <a:schemeClr val="bg1"/>
          </a:solidFill>
          <a:ln w="127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8" name="AutoShape 29"/>
          <p:cNvSpPr>
            <a:spLocks noChangeArrowheads="1"/>
          </p:cNvSpPr>
          <p:nvPr userDrawn="1"/>
        </p:nvSpPr>
        <p:spPr bwMode="auto">
          <a:xfrm>
            <a:off x="2051720" y="221604"/>
            <a:ext cx="6696744" cy="360000"/>
          </a:xfrm>
          <a:prstGeom prst="roundRect">
            <a:avLst>
              <a:gd name="adj" fmla="val 16667"/>
            </a:avLst>
          </a:prstGeom>
          <a:noFill/>
          <a:ln w="19050" cap="rnd" algn="ctr">
            <a:solidFill>
              <a:srgbClr val="83B14E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 userDrawn="1">
            <p:ph type="ctrTitle"/>
          </p:nvPr>
        </p:nvSpPr>
        <p:spPr>
          <a:xfrm>
            <a:off x="2123728" y="243714"/>
            <a:ext cx="4231234" cy="397135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250827" y="239605"/>
            <a:ext cx="1537153" cy="323999"/>
            <a:chOff x="250827" y="239605"/>
            <a:chExt cx="1537153" cy="323999"/>
          </a:xfrm>
        </p:grpSpPr>
        <p:sp>
          <p:nvSpPr>
            <p:cNvPr id="13" name="AutoShape 9"/>
            <p:cNvSpPr>
              <a:spLocks noChangeArrowheads="1"/>
            </p:cNvSpPr>
            <p:nvPr userDrawn="1"/>
          </p:nvSpPr>
          <p:spPr bwMode="auto">
            <a:xfrm>
              <a:off x="54653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4" name="AutoShape 10"/>
            <p:cNvSpPr>
              <a:spLocks noChangeArrowheads="1"/>
            </p:cNvSpPr>
            <p:nvPr userDrawn="1"/>
          </p:nvSpPr>
          <p:spPr bwMode="auto">
            <a:xfrm>
              <a:off x="79500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5" name="AutoShape 11"/>
            <p:cNvSpPr>
              <a:spLocks noChangeArrowheads="1"/>
            </p:cNvSpPr>
            <p:nvPr userDrawn="1"/>
          </p:nvSpPr>
          <p:spPr bwMode="auto">
            <a:xfrm>
              <a:off x="1043475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6" name="AutoShape 12"/>
            <p:cNvSpPr>
              <a:spLocks noChangeArrowheads="1"/>
            </p:cNvSpPr>
            <p:nvPr userDrawn="1"/>
          </p:nvSpPr>
          <p:spPr bwMode="auto">
            <a:xfrm>
              <a:off x="1291946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7" name="AutoShape 13"/>
            <p:cNvSpPr>
              <a:spLocks noChangeArrowheads="1"/>
            </p:cNvSpPr>
            <p:nvPr userDrawn="1"/>
          </p:nvSpPr>
          <p:spPr bwMode="auto">
            <a:xfrm>
              <a:off x="1541323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1151006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925961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70091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475872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AutoShape 19"/>
            <p:cNvSpPr>
              <a:spLocks noChangeArrowheads="1"/>
            </p:cNvSpPr>
            <p:nvPr/>
          </p:nvSpPr>
          <p:spPr bwMode="auto">
            <a:xfrm>
              <a:off x="25082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293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636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6464401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 bwMode="auto">
          <a:xfrm>
            <a:off x="0" y="-171400"/>
            <a:ext cx="9144000" cy="1152128"/>
          </a:xfrm>
          <a:prstGeom prst="rect">
            <a:avLst/>
          </a:prstGeom>
          <a:solidFill>
            <a:schemeClr val="bg1"/>
          </a:solidFill>
          <a:ln w="127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8" name="AutoShape 29"/>
          <p:cNvSpPr>
            <a:spLocks noChangeArrowheads="1"/>
          </p:cNvSpPr>
          <p:nvPr userDrawn="1"/>
        </p:nvSpPr>
        <p:spPr bwMode="auto">
          <a:xfrm>
            <a:off x="2051720" y="221604"/>
            <a:ext cx="6696744" cy="360000"/>
          </a:xfrm>
          <a:prstGeom prst="roundRect">
            <a:avLst>
              <a:gd name="adj" fmla="val 16667"/>
            </a:avLst>
          </a:prstGeom>
          <a:noFill/>
          <a:ln w="19050" cap="rnd" algn="ctr">
            <a:solidFill>
              <a:srgbClr val="83B14E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 userDrawn="1">
            <p:ph type="ctrTitle"/>
          </p:nvPr>
        </p:nvSpPr>
        <p:spPr>
          <a:xfrm>
            <a:off x="2123728" y="243714"/>
            <a:ext cx="4231234" cy="397135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250827" y="239605"/>
            <a:ext cx="1537153" cy="323999"/>
            <a:chOff x="250827" y="239605"/>
            <a:chExt cx="1537153" cy="323999"/>
          </a:xfrm>
        </p:grpSpPr>
        <p:sp>
          <p:nvSpPr>
            <p:cNvPr id="13" name="AutoShape 9"/>
            <p:cNvSpPr>
              <a:spLocks noChangeArrowheads="1"/>
            </p:cNvSpPr>
            <p:nvPr userDrawn="1"/>
          </p:nvSpPr>
          <p:spPr bwMode="auto">
            <a:xfrm>
              <a:off x="54653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4" name="AutoShape 10"/>
            <p:cNvSpPr>
              <a:spLocks noChangeArrowheads="1"/>
            </p:cNvSpPr>
            <p:nvPr userDrawn="1"/>
          </p:nvSpPr>
          <p:spPr bwMode="auto">
            <a:xfrm>
              <a:off x="79500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5" name="AutoShape 11"/>
            <p:cNvSpPr>
              <a:spLocks noChangeArrowheads="1"/>
            </p:cNvSpPr>
            <p:nvPr userDrawn="1"/>
          </p:nvSpPr>
          <p:spPr bwMode="auto">
            <a:xfrm>
              <a:off x="1043475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6" name="AutoShape 12"/>
            <p:cNvSpPr>
              <a:spLocks noChangeArrowheads="1"/>
            </p:cNvSpPr>
            <p:nvPr userDrawn="1"/>
          </p:nvSpPr>
          <p:spPr bwMode="auto">
            <a:xfrm>
              <a:off x="1291946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7" name="AutoShape 13"/>
            <p:cNvSpPr>
              <a:spLocks noChangeArrowheads="1"/>
            </p:cNvSpPr>
            <p:nvPr userDrawn="1"/>
          </p:nvSpPr>
          <p:spPr bwMode="auto">
            <a:xfrm>
              <a:off x="1541323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1151006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925961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70091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475872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AutoShape 19"/>
            <p:cNvSpPr>
              <a:spLocks noChangeArrowheads="1"/>
            </p:cNvSpPr>
            <p:nvPr/>
          </p:nvSpPr>
          <p:spPr bwMode="auto">
            <a:xfrm>
              <a:off x="25082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293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6464401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 bwMode="auto">
          <a:xfrm>
            <a:off x="0" y="-171400"/>
            <a:ext cx="9144000" cy="1152128"/>
          </a:xfrm>
          <a:prstGeom prst="rect">
            <a:avLst/>
          </a:prstGeom>
          <a:solidFill>
            <a:schemeClr val="bg1"/>
          </a:solidFill>
          <a:ln w="127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8" name="AutoShape 29"/>
          <p:cNvSpPr>
            <a:spLocks noChangeArrowheads="1"/>
          </p:cNvSpPr>
          <p:nvPr userDrawn="1"/>
        </p:nvSpPr>
        <p:spPr bwMode="auto">
          <a:xfrm>
            <a:off x="2051720" y="221604"/>
            <a:ext cx="6696744" cy="360000"/>
          </a:xfrm>
          <a:prstGeom prst="roundRect">
            <a:avLst>
              <a:gd name="adj" fmla="val 16667"/>
            </a:avLst>
          </a:prstGeom>
          <a:noFill/>
          <a:ln w="19050" cap="rnd" algn="ctr">
            <a:solidFill>
              <a:srgbClr val="83B14E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 userDrawn="1">
            <p:ph type="ctrTitle"/>
          </p:nvPr>
        </p:nvSpPr>
        <p:spPr>
          <a:xfrm>
            <a:off x="2123728" y="243714"/>
            <a:ext cx="4231234" cy="397135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250827" y="239605"/>
            <a:ext cx="1537153" cy="323999"/>
            <a:chOff x="250827" y="239605"/>
            <a:chExt cx="1537153" cy="323999"/>
          </a:xfrm>
        </p:grpSpPr>
        <p:sp>
          <p:nvSpPr>
            <p:cNvPr id="13" name="AutoShape 9"/>
            <p:cNvSpPr>
              <a:spLocks noChangeArrowheads="1"/>
            </p:cNvSpPr>
            <p:nvPr userDrawn="1"/>
          </p:nvSpPr>
          <p:spPr bwMode="auto">
            <a:xfrm>
              <a:off x="54653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4" name="AutoShape 10"/>
            <p:cNvSpPr>
              <a:spLocks noChangeArrowheads="1"/>
            </p:cNvSpPr>
            <p:nvPr userDrawn="1"/>
          </p:nvSpPr>
          <p:spPr bwMode="auto">
            <a:xfrm>
              <a:off x="79500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5" name="AutoShape 11"/>
            <p:cNvSpPr>
              <a:spLocks noChangeArrowheads="1"/>
            </p:cNvSpPr>
            <p:nvPr userDrawn="1"/>
          </p:nvSpPr>
          <p:spPr bwMode="auto">
            <a:xfrm>
              <a:off x="1043475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6" name="AutoShape 12"/>
            <p:cNvSpPr>
              <a:spLocks noChangeArrowheads="1"/>
            </p:cNvSpPr>
            <p:nvPr userDrawn="1"/>
          </p:nvSpPr>
          <p:spPr bwMode="auto">
            <a:xfrm>
              <a:off x="1291946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7" name="AutoShape 13"/>
            <p:cNvSpPr>
              <a:spLocks noChangeArrowheads="1"/>
            </p:cNvSpPr>
            <p:nvPr userDrawn="1"/>
          </p:nvSpPr>
          <p:spPr bwMode="auto">
            <a:xfrm>
              <a:off x="1541323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1151006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925961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70091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475872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AutoShape 19"/>
            <p:cNvSpPr>
              <a:spLocks noChangeArrowheads="1"/>
            </p:cNvSpPr>
            <p:nvPr/>
          </p:nvSpPr>
          <p:spPr bwMode="auto">
            <a:xfrm>
              <a:off x="25082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293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6464401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 bwMode="auto">
          <a:xfrm>
            <a:off x="0" y="-171400"/>
            <a:ext cx="9144000" cy="1152128"/>
          </a:xfrm>
          <a:prstGeom prst="rect">
            <a:avLst/>
          </a:prstGeom>
          <a:solidFill>
            <a:schemeClr val="bg1"/>
          </a:solidFill>
          <a:ln w="127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8" name="AutoShape 29"/>
          <p:cNvSpPr>
            <a:spLocks noChangeArrowheads="1"/>
          </p:cNvSpPr>
          <p:nvPr userDrawn="1"/>
        </p:nvSpPr>
        <p:spPr bwMode="auto">
          <a:xfrm>
            <a:off x="2051720" y="221604"/>
            <a:ext cx="6696744" cy="360000"/>
          </a:xfrm>
          <a:prstGeom prst="roundRect">
            <a:avLst>
              <a:gd name="adj" fmla="val 16667"/>
            </a:avLst>
          </a:prstGeom>
          <a:noFill/>
          <a:ln w="19050" cap="rnd" algn="ctr">
            <a:solidFill>
              <a:srgbClr val="83B14E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 userDrawn="1">
            <p:ph type="ctrTitle"/>
          </p:nvPr>
        </p:nvSpPr>
        <p:spPr>
          <a:xfrm>
            <a:off x="2123728" y="243714"/>
            <a:ext cx="4231234" cy="397135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250827" y="239605"/>
            <a:ext cx="1537153" cy="323999"/>
            <a:chOff x="250827" y="239605"/>
            <a:chExt cx="1537153" cy="323999"/>
          </a:xfrm>
        </p:grpSpPr>
        <p:sp>
          <p:nvSpPr>
            <p:cNvPr id="13" name="AutoShape 9"/>
            <p:cNvSpPr>
              <a:spLocks noChangeArrowheads="1"/>
            </p:cNvSpPr>
            <p:nvPr userDrawn="1"/>
          </p:nvSpPr>
          <p:spPr bwMode="auto">
            <a:xfrm>
              <a:off x="54653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4" name="AutoShape 10"/>
            <p:cNvSpPr>
              <a:spLocks noChangeArrowheads="1"/>
            </p:cNvSpPr>
            <p:nvPr userDrawn="1"/>
          </p:nvSpPr>
          <p:spPr bwMode="auto">
            <a:xfrm>
              <a:off x="79500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5" name="AutoShape 11"/>
            <p:cNvSpPr>
              <a:spLocks noChangeArrowheads="1"/>
            </p:cNvSpPr>
            <p:nvPr userDrawn="1"/>
          </p:nvSpPr>
          <p:spPr bwMode="auto">
            <a:xfrm>
              <a:off x="1043475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6" name="AutoShape 12"/>
            <p:cNvSpPr>
              <a:spLocks noChangeArrowheads="1"/>
            </p:cNvSpPr>
            <p:nvPr userDrawn="1"/>
          </p:nvSpPr>
          <p:spPr bwMode="auto">
            <a:xfrm>
              <a:off x="1291946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7" name="AutoShape 13"/>
            <p:cNvSpPr>
              <a:spLocks noChangeArrowheads="1"/>
            </p:cNvSpPr>
            <p:nvPr userDrawn="1"/>
          </p:nvSpPr>
          <p:spPr bwMode="auto">
            <a:xfrm>
              <a:off x="1541323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1151006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925961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70091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475872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AutoShape 19"/>
            <p:cNvSpPr>
              <a:spLocks noChangeArrowheads="1"/>
            </p:cNvSpPr>
            <p:nvPr/>
          </p:nvSpPr>
          <p:spPr bwMode="auto">
            <a:xfrm>
              <a:off x="25082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2931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636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6464401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 bwMode="auto">
          <a:xfrm>
            <a:off x="0" y="-171400"/>
            <a:ext cx="9144000" cy="1152128"/>
          </a:xfrm>
          <a:prstGeom prst="rect">
            <a:avLst/>
          </a:prstGeom>
          <a:solidFill>
            <a:schemeClr val="bg1"/>
          </a:solidFill>
          <a:ln w="127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8" name="AutoShape 29"/>
          <p:cNvSpPr>
            <a:spLocks noChangeArrowheads="1"/>
          </p:cNvSpPr>
          <p:nvPr userDrawn="1"/>
        </p:nvSpPr>
        <p:spPr bwMode="auto">
          <a:xfrm>
            <a:off x="2051720" y="221604"/>
            <a:ext cx="6696744" cy="360000"/>
          </a:xfrm>
          <a:prstGeom prst="roundRect">
            <a:avLst>
              <a:gd name="adj" fmla="val 16667"/>
            </a:avLst>
          </a:prstGeom>
          <a:noFill/>
          <a:ln w="19050" cap="rnd" algn="ctr">
            <a:solidFill>
              <a:srgbClr val="83B14E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 userDrawn="1">
            <p:ph type="ctrTitle"/>
          </p:nvPr>
        </p:nvSpPr>
        <p:spPr>
          <a:xfrm>
            <a:off x="2123728" y="243714"/>
            <a:ext cx="4231234" cy="397135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250827" y="239605"/>
            <a:ext cx="1537153" cy="323999"/>
            <a:chOff x="250827" y="239605"/>
            <a:chExt cx="1537153" cy="323999"/>
          </a:xfrm>
        </p:grpSpPr>
        <p:sp>
          <p:nvSpPr>
            <p:cNvPr id="13" name="AutoShape 9"/>
            <p:cNvSpPr>
              <a:spLocks noChangeArrowheads="1"/>
            </p:cNvSpPr>
            <p:nvPr userDrawn="1"/>
          </p:nvSpPr>
          <p:spPr bwMode="auto">
            <a:xfrm>
              <a:off x="54653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4" name="AutoShape 10"/>
            <p:cNvSpPr>
              <a:spLocks noChangeArrowheads="1"/>
            </p:cNvSpPr>
            <p:nvPr userDrawn="1"/>
          </p:nvSpPr>
          <p:spPr bwMode="auto">
            <a:xfrm>
              <a:off x="79500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5" name="AutoShape 11"/>
            <p:cNvSpPr>
              <a:spLocks noChangeArrowheads="1"/>
            </p:cNvSpPr>
            <p:nvPr userDrawn="1"/>
          </p:nvSpPr>
          <p:spPr bwMode="auto">
            <a:xfrm>
              <a:off x="1043475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6" name="AutoShape 12"/>
            <p:cNvSpPr>
              <a:spLocks noChangeArrowheads="1"/>
            </p:cNvSpPr>
            <p:nvPr userDrawn="1"/>
          </p:nvSpPr>
          <p:spPr bwMode="auto">
            <a:xfrm>
              <a:off x="1291946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7" name="AutoShape 13"/>
            <p:cNvSpPr>
              <a:spLocks noChangeArrowheads="1"/>
            </p:cNvSpPr>
            <p:nvPr userDrawn="1"/>
          </p:nvSpPr>
          <p:spPr bwMode="auto">
            <a:xfrm>
              <a:off x="1541323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1151006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925961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70091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475872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AutoShape 19"/>
            <p:cNvSpPr>
              <a:spLocks noChangeArrowheads="1"/>
            </p:cNvSpPr>
            <p:nvPr/>
          </p:nvSpPr>
          <p:spPr bwMode="auto">
            <a:xfrm>
              <a:off x="25082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29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6367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646440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0" y="-171400"/>
            <a:ext cx="9144000" cy="1152128"/>
          </a:xfrm>
          <a:prstGeom prst="rect">
            <a:avLst/>
          </a:prstGeom>
          <a:solidFill>
            <a:schemeClr val="bg1"/>
          </a:solidFill>
          <a:ln w="127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 bwMode="auto">
          <a:xfrm>
            <a:off x="2051720" y="221604"/>
            <a:ext cx="6696744" cy="360000"/>
          </a:xfrm>
          <a:prstGeom prst="roundRect">
            <a:avLst>
              <a:gd name="adj" fmla="val 16667"/>
            </a:avLst>
          </a:prstGeom>
          <a:noFill/>
          <a:ln w="19050" cap="rnd" algn="ctr">
            <a:solidFill>
              <a:srgbClr val="83B14E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2123728" y="243714"/>
            <a:ext cx="4231234" cy="397135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50827" y="239605"/>
            <a:ext cx="1537153" cy="323999"/>
            <a:chOff x="250827" y="239605"/>
            <a:chExt cx="1537153" cy="323999"/>
          </a:xfrm>
        </p:grpSpPr>
        <p:sp>
          <p:nvSpPr>
            <p:cNvPr id="13" name="AutoShape 9"/>
            <p:cNvSpPr>
              <a:spLocks noChangeArrowheads="1"/>
            </p:cNvSpPr>
            <p:nvPr userDrawn="1"/>
          </p:nvSpPr>
          <p:spPr bwMode="auto">
            <a:xfrm>
              <a:off x="54653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4" name="AutoShape 10"/>
            <p:cNvSpPr>
              <a:spLocks noChangeArrowheads="1"/>
            </p:cNvSpPr>
            <p:nvPr userDrawn="1"/>
          </p:nvSpPr>
          <p:spPr bwMode="auto">
            <a:xfrm>
              <a:off x="79500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5" name="AutoShape 11"/>
            <p:cNvSpPr>
              <a:spLocks noChangeArrowheads="1"/>
            </p:cNvSpPr>
            <p:nvPr userDrawn="1"/>
          </p:nvSpPr>
          <p:spPr bwMode="auto">
            <a:xfrm>
              <a:off x="1043475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6" name="AutoShape 12"/>
            <p:cNvSpPr>
              <a:spLocks noChangeArrowheads="1"/>
            </p:cNvSpPr>
            <p:nvPr userDrawn="1"/>
          </p:nvSpPr>
          <p:spPr bwMode="auto">
            <a:xfrm>
              <a:off x="1291946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7" name="AutoShape 13"/>
            <p:cNvSpPr>
              <a:spLocks noChangeArrowheads="1"/>
            </p:cNvSpPr>
            <p:nvPr userDrawn="1"/>
          </p:nvSpPr>
          <p:spPr bwMode="auto">
            <a:xfrm>
              <a:off x="1541323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1151006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925961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70091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475872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AutoShape 19"/>
            <p:cNvSpPr>
              <a:spLocks noChangeArrowheads="1"/>
            </p:cNvSpPr>
            <p:nvPr/>
          </p:nvSpPr>
          <p:spPr bwMode="auto">
            <a:xfrm>
              <a:off x="25082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9523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16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636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6464401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 bwMode="auto">
          <a:xfrm>
            <a:off x="0" y="-171400"/>
            <a:ext cx="9144000" cy="1152128"/>
          </a:xfrm>
          <a:prstGeom prst="rect">
            <a:avLst/>
          </a:prstGeom>
          <a:solidFill>
            <a:schemeClr val="bg1"/>
          </a:solidFill>
          <a:ln w="127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8" name="AutoShape 29"/>
          <p:cNvSpPr>
            <a:spLocks noChangeArrowheads="1"/>
          </p:cNvSpPr>
          <p:nvPr userDrawn="1"/>
        </p:nvSpPr>
        <p:spPr bwMode="auto">
          <a:xfrm>
            <a:off x="2051720" y="221604"/>
            <a:ext cx="6696744" cy="360000"/>
          </a:xfrm>
          <a:prstGeom prst="roundRect">
            <a:avLst>
              <a:gd name="adj" fmla="val 16667"/>
            </a:avLst>
          </a:prstGeom>
          <a:noFill/>
          <a:ln w="19050" cap="rnd" algn="ctr">
            <a:solidFill>
              <a:srgbClr val="83B14E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 userDrawn="1">
            <p:ph type="ctrTitle"/>
          </p:nvPr>
        </p:nvSpPr>
        <p:spPr>
          <a:xfrm>
            <a:off x="2123728" y="243714"/>
            <a:ext cx="4231234" cy="397135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250827" y="239605"/>
            <a:ext cx="1537153" cy="323999"/>
            <a:chOff x="250827" y="239605"/>
            <a:chExt cx="1537153" cy="323999"/>
          </a:xfrm>
        </p:grpSpPr>
        <p:sp>
          <p:nvSpPr>
            <p:cNvPr id="13" name="AutoShape 9"/>
            <p:cNvSpPr>
              <a:spLocks noChangeArrowheads="1"/>
            </p:cNvSpPr>
            <p:nvPr userDrawn="1"/>
          </p:nvSpPr>
          <p:spPr bwMode="auto">
            <a:xfrm>
              <a:off x="54653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4" name="AutoShape 10"/>
            <p:cNvSpPr>
              <a:spLocks noChangeArrowheads="1"/>
            </p:cNvSpPr>
            <p:nvPr userDrawn="1"/>
          </p:nvSpPr>
          <p:spPr bwMode="auto">
            <a:xfrm>
              <a:off x="79500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5" name="AutoShape 11"/>
            <p:cNvSpPr>
              <a:spLocks noChangeArrowheads="1"/>
            </p:cNvSpPr>
            <p:nvPr userDrawn="1"/>
          </p:nvSpPr>
          <p:spPr bwMode="auto">
            <a:xfrm>
              <a:off x="1043475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6" name="AutoShape 12"/>
            <p:cNvSpPr>
              <a:spLocks noChangeArrowheads="1"/>
            </p:cNvSpPr>
            <p:nvPr userDrawn="1"/>
          </p:nvSpPr>
          <p:spPr bwMode="auto">
            <a:xfrm>
              <a:off x="1291946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7" name="AutoShape 13"/>
            <p:cNvSpPr>
              <a:spLocks noChangeArrowheads="1"/>
            </p:cNvSpPr>
            <p:nvPr userDrawn="1"/>
          </p:nvSpPr>
          <p:spPr bwMode="auto">
            <a:xfrm>
              <a:off x="1541323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1151006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925961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70091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475872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AutoShape 19"/>
            <p:cNvSpPr>
              <a:spLocks noChangeArrowheads="1"/>
            </p:cNvSpPr>
            <p:nvPr/>
          </p:nvSpPr>
          <p:spPr bwMode="auto">
            <a:xfrm>
              <a:off x="25082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 userDrawn="1"/>
            </p:nvSpPr>
            <p:spPr>
              <a:xfrm>
                <a:off x="5011915" y="3969069"/>
                <a:ext cx="3736549" cy="41011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solidFill>
                                <a:srgbClr val="F3979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 smtClean="0">
                              <a:solidFill>
                                <a:srgbClr val="F3979D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srgbClr val="F3979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l-GR" altLang="ko-KR" sz="2000" i="1" smtClean="0">
                              <a:solidFill>
                                <a:srgbClr val="F3979D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</m:sSup>
                      <m:r>
                        <a:rPr lang="en-US" altLang="ko-KR" sz="2000" b="0" i="1" smtClean="0">
                          <a:solidFill>
                            <a:srgbClr val="F3979D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ko-KR" sz="2000" b="0" i="1" smtClean="0">
                          <a:solidFill>
                            <a:srgbClr val="E4E4E4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000" dirty="0">
                  <a:solidFill>
                    <a:srgbClr val="E4E4E4"/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5011915" y="3969069"/>
                <a:ext cx="3736549" cy="4101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8370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2698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6367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6464401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 bwMode="auto">
          <a:xfrm>
            <a:off x="0" y="-171400"/>
            <a:ext cx="9144000" cy="1152128"/>
          </a:xfrm>
          <a:prstGeom prst="rect">
            <a:avLst/>
          </a:prstGeom>
          <a:solidFill>
            <a:schemeClr val="bg1"/>
          </a:solidFill>
          <a:ln w="127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8" name="AutoShape 29"/>
          <p:cNvSpPr>
            <a:spLocks noChangeArrowheads="1"/>
          </p:cNvSpPr>
          <p:nvPr userDrawn="1"/>
        </p:nvSpPr>
        <p:spPr bwMode="auto">
          <a:xfrm>
            <a:off x="2051720" y="221604"/>
            <a:ext cx="6696744" cy="360000"/>
          </a:xfrm>
          <a:prstGeom prst="roundRect">
            <a:avLst>
              <a:gd name="adj" fmla="val 16667"/>
            </a:avLst>
          </a:prstGeom>
          <a:noFill/>
          <a:ln w="19050" cap="rnd" algn="ctr">
            <a:solidFill>
              <a:srgbClr val="83B14E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 userDrawn="1">
            <p:ph type="ctrTitle"/>
          </p:nvPr>
        </p:nvSpPr>
        <p:spPr>
          <a:xfrm>
            <a:off x="2123728" y="243714"/>
            <a:ext cx="4231234" cy="397135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250827" y="239605"/>
            <a:ext cx="1537153" cy="323999"/>
            <a:chOff x="250827" y="239605"/>
            <a:chExt cx="1537153" cy="323999"/>
          </a:xfrm>
        </p:grpSpPr>
        <p:sp>
          <p:nvSpPr>
            <p:cNvPr id="13" name="AutoShape 9"/>
            <p:cNvSpPr>
              <a:spLocks noChangeArrowheads="1"/>
            </p:cNvSpPr>
            <p:nvPr userDrawn="1"/>
          </p:nvSpPr>
          <p:spPr bwMode="auto">
            <a:xfrm>
              <a:off x="54653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4" name="AutoShape 10"/>
            <p:cNvSpPr>
              <a:spLocks noChangeArrowheads="1"/>
            </p:cNvSpPr>
            <p:nvPr userDrawn="1"/>
          </p:nvSpPr>
          <p:spPr bwMode="auto">
            <a:xfrm>
              <a:off x="79500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5" name="AutoShape 11"/>
            <p:cNvSpPr>
              <a:spLocks noChangeArrowheads="1"/>
            </p:cNvSpPr>
            <p:nvPr userDrawn="1"/>
          </p:nvSpPr>
          <p:spPr bwMode="auto">
            <a:xfrm>
              <a:off x="1043475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6" name="AutoShape 12"/>
            <p:cNvSpPr>
              <a:spLocks noChangeArrowheads="1"/>
            </p:cNvSpPr>
            <p:nvPr userDrawn="1"/>
          </p:nvSpPr>
          <p:spPr bwMode="auto">
            <a:xfrm>
              <a:off x="1291946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7" name="AutoShape 13"/>
            <p:cNvSpPr>
              <a:spLocks noChangeArrowheads="1"/>
            </p:cNvSpPr>
            <p:nvPr userDrawn="1"/>
          </p:nvSpPr>
          <p:spPr bwMode="auto">
            <a:xfrm>
              <a:off x="1541323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1151006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925961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70091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475872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AutoShape 19"/>
            <p:cNvSpPr>
              <a:spLocks noChangeArrowheads="1"/>
            </p:cNvSpPr>
            <p:nvPr/>
          </p:nvSpPr>
          <p:spPr bwMode="auto">
            <a:xfrm>
              <a:off x="25082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2931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2698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6464401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 bwMode="auto">
          <a:xfrm>
            <a:off x="0" y="-171400"/>
            <a:ext cx="9144000" cy="1152128"/>
          </a:xfrm>
          <a:prstGeom prst="rect">
            <a:avLst/>
          </a:prstGeom>
          <a:solidFill>
            <a:schemeClr val="bg1"/>
          </a:solidFill>
          <a:ln w="127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8" name="AutoShape 29"/>
          <p:cNvSpPr>
            <a:spLocks noChangeArrowheads="1"/>
          </p:cNvSpPr>
          <p:nvPr userDrawn="1"/>
        </p:nvSpPr>
        <p:spPr bwMode="auto">
          <a:xfrm>
            <a:off x="2051720" y="221604"/>
            <a:ext cx="6696744" cy="360000"/>
          </a:xfrm>
          <a:prstGeom prst="roundRect">
            <a:avLst>
              <a:gd name="adj" fmla="val 16667"/>
            </a:avLst>
          </a:prstGeom>
          <a:noFill/>
          <a:ln w="19050" cap="rnd" algn="ctr">
            <a:solidFill>
              <a:srgbClr val="83B14E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 userDrawn="1">
            <p:ph type="ctrTitle"/>
          </p:nvPr>
        </p:nvSpPr>
        <p:spPr>
          <a:xfrm>
            <a:off x="2123728" y="243714"/>
            <a:ext cx="4231234" cy="397135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250827" y="239605"/>
            <a:ext cx="1537153" cy="323999"/>
            <a:chOff x="250827" y="239605"/>
            <a:chExt cx="1537153" cy="323999"/>
          </a:xfrm>
        </p:grpSpPr>
        <p:sp>
          <p:nvSpPr>
            <p:cNvPr id="13" name="AutoShape 9"/>
            <p:cNvSpPr>
              <a:spLocks noChangeArrowheads="1"/>
            </p:cNvSpPr>
            <p:nvPr userDrawn="1"/>
          </p:nvSpPr>
          <p:spPr bwMode="auto">
            <a:xfrm>
              <a:off x="54653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4" name="AutoShape 10"/>
            <p:cNvSpPr>
              <a:spLocks noChangeArrowheads="1"/>
            </p:cNvSpPr>
            <p:nvPr userDrawn="1"/>
          </p:nvSpPr>
          <p:spPr bwMode="auto">
            <a:xfrm>
              <a:off x="79500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5" name="AutoShape 11"/>
            <p:cNvSpPr>
              <a:spLocks noChangeArrowheads="1"/>
            </p:cNvSpPr>
            <p:nvPr userDrawn="1"/>
          </p:nvSpPr>
          <p:spPr bwMode="auto">
            <a:xfrm>
              <a:off x="1043475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6" name="AutoShape 12"/>
            <p:cNvSpPr>
              <a:spLocks noChangeArrowheads="1"/>
            </p:cNvSpPr>
            <p:nvPr userDrawn="1"/>
          </p:nvSpPr>
          <p:spPr bwMode="auto">
            <a:xfrm>
              <a:off x="1291946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7" name="AutoShape 13"/>
            <p:cNvSpPr>
              <a:spLocks noChangeArrowheads="1"/>
            </p:cNvSpPr>
            <p:nvPr userDrawn="1"/>
          </p:nvSpPr>
          <p:spPr bwMode="auto">
            <a:xfrm>
              <a:off x="1541323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1151006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925961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70091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475872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AutoShape 19"/>
            <p:cNvSpPr>
              <a:spLocks noChangeArrowheads="1"/>
            </p:cNvSpPr>
            <p:nvPr/>
          </p:nvSpPr>
          <p:spPr bwMode="auto">
            <a:xfrm>
              <a:off x="25082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18370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63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636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6464401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 bwMode="auto">
          <a:xfrm>
            <a:off x="0" y="-171400"/>
            <a:ext cx="9144000" cy="1152128"/>
          </a:xfrm>
          <a:prstGeom prst="rect">
            <a:avLst/>
          </a:prstGeom>
          <a:solidFill>
            <a:schemeClr val="bg1"/>
          </a:solidFill>
          <a:ln w="127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8" name="AutoShape 29"/>
          <p:cNvSpPr>
            <a:spLocks noChangeArrowheads="1"/>
          </p:cNvSpPr>
          <p:nvPr userDrawn="1"/>
        </p:nvSpPr>
        <p:spPr bwMode="auto">
          <a:xfrm>
            <a:off x="2051720" y="221604"/>
            <a:ext cx="6696744" cy="360000"/>
          </a:xfrm>
          <a:prstGeom prst="roundRect">
            <a:avLst>
              <a:gd name="adj" fmla="val 16667"/>
            </a:avLst>
          </a:prstGeom>
          <a:noFill/>
          <a:ln w="19050" cap="rnd" algn="ctr">
            <a:solidFill>
              <a:srgbClr val="83B14E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 userDrawn="1">
            <p:ph type="ctrTitle"/>
          </p:nvPr>
        </p:nvSpPr>
        <p:spPr>
          <a:xfrm>
            <a:off x="2123728" y="243714"/>
            <a:ext cx="4231234" cy="397135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250827" y="239605"/>
            <a:ext cx="1537153" cy="323999"/>
            <a:chOff x="250827" y="239605"/>
            <a:chExt cx="1537153" cy="323999"/>
          </a:xfrm>
        </p:grpSpPr>
        <p:sp>
          <p:nvSpPr>
            <p:cNvPr id="13" name="AutoShape 9"/>
            <p:cNvSpPr>
              <a:spLocks noChangeArrowheads="1"/>
            </p:cNvSpPr>
            <p:nvPr userDrawn="1"/>
          </p:nvSpPr>
          <p:spPr bwMode="auto">
            <a:xfrm>
              <a:off x="54653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4" name="AutoShape 10"/>
            <p:cNvSpPr>
              <a:spLocks noChangeArrowheads="1"/>
            </p:cNvSpPr>
            <p:nvPr userDrawn="1"/>
          </p:nvSpPr>
          <p:spPr bwMode="auto">
            <a:xfrm>
              <a:off x="79500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5" name="AutoShape 11"/>
            <p:cNvSpPr>
              <a:spLocks noChangeArrowheads="1"/>
            </p:cNvSpPr>
            <p:nvPr userDrawn="1"/>
          </p:nvSpPr>
          <p:spPr bwMode="auto">
            <a:xfrm>
              <a:off x="1043475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6" name="AutoShape 12"/>
            <p:cNvSpPr>
              <a:spLocks noChangeArrowheads="1"/>
            </p:cNvSpPr>
            <p:nvPr userDrawn="1"/>
          </p:nvSpPr>
          <p:spPr bwMode="auto">
            <a:xfrm>
              <a:off x="1291946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7" name="AutoShape 13"/>
            <p:cNvSpPr>
              <a:spLocks noChangeArrowheads="1"/>
            </p:cNvSpPr>
            <p:nvPr userDrawn="1"/>
          </p:nvSpPr>
          <p:spPr bwMode="auto">
            <a:xfrm>
              <a:off x="1541323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1151006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925961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70091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475872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AutoShape 19"/>
            <p:cNvSpPr>
              <a:spLocks noChangeArrowheads="1"/>
            </p:cNvSpPr>
            <p:nvPr/>
          </p:nvSpPr>
          <p:spPr bwMode="auto">
            <a:xfrm>
              <a:off x="25082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18370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2698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6464401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 bwMode="auto">
          <a:xfrm>
            <a:off x="0" y="-171400"/>
            <a:ext cx="9144000" cy="1152128"/>
          </a:xfrm>
          <a:prstGeom prst="rect">
            <a:avLst/>
          </a:prstGeom>
          <a:solidFill>
            <a:schemeClr val="bg1"/>
          </a:solidFill>
          <a:ln w="127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8" name="AutoShape 29"/>
          <p:cNvSpPr>
            <a:spLocks noChangeArrowheads="1"/>
          </p:cNvSpPr>
          <p:nvPr userDrawn="1"/>
        </p:nvSpPr>
        <p:spPr bwMode="auto">
          <a:xfrm>
            <a:off x="2051720" y="221604"/>
            <a:ext cx="6696744" cy="360000"/>
          </a:xfrm>
          <a:prstGeom prst="roundRect">
            <a:avLst>
              <a:gd name="adj" fmla="val 16667"/>
            </a:avLst>
          </a:prstGeom>
          <a:noFill/>
          <a:ln w="19050" cap="rnd" algn="ctr">
            <a:solidFill>
              <a:srgbClr val="83B14E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 userDrawn="1">
            <p:ph type="ctrTitle"/>
          </p:nvPr>
        </p:nvSpPr>
        <p:spPr>
          <a:xfrm>
            <a:off x="2123728" y="243714"/>
            <a:ext cx="4231234" cy="397135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250827" y="239605"/>
            <a:ext cx="1537153" cy="323999"/>
            <a:chOff x="250827" y="239605"/>
            <a:chExt cx="1537153" cy="323999"/>
          </a:xfrm>
        </p:grpSpPr>
        <p:sp>
          <p:nvSpPr>
            <p:cNvPr id="13" name="AutoShape 9"/>
            <p:cNvSpPr>
              <a:spLocks noChangeArrowheads="1"/>
            </p:cNvSpPr>
            <p:nvPr userDrawn="1"/>
          </p:nvSpPr>
          <p:spPr bwMode="auto">
            <a:xfrm>
              <a:off x="54653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4" name="AutoShape 10"/>
            <p:cNvSpPr>
              <a:spLocks noChangeArrowheads="1"/>
            </p:cNvSpPr>
            <p:nvPr userDrawn="1"/>
          </p:nvSpPr>
          <p:spPr bwMode="auto">
            <a:xfrm>
              <a:off x="79500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5" name="AutoShape 11"/>
            <p:cNvSpPr>
              <a:spLocks noChangeArrowheads="1"/>
            </p:cNvSpPr>
            <p:nvPr userDrawn="1"/>
          </p:nvSpPr>
          <p:spPr bwMode="auto">
            <a:xfrm>
              <a:off x="1043475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6" name="AutoShape 12"/>
            <p:cNvSpPr>
              <a:spLocks noChangeArrowheads="1"/>
            </p:cNvSpPr>
            <p:nvPr userDrawn="1"/>
          </p:nvSpPr>
          <p:spPr bwMode="auto">
            <a:xfrm>
              <a:off x="1291946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7" name="AutoShape 13"/>
            <p:cNvSpPr>
              <a:spLocks noChangeArrowheads="1"/>
            </p:cNvSpPr>
            <p:nvPr userDrawn="1"/>
          </p:nvSpPr>
          <p:spPr bwMode="auto">
            <a:xfrm>
              <a:off x="1541323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1151006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925961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70091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475872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AutoShape 19"/>
            <p:cNvSpPr>
              <a:spLocks noChangeArrowheads="1"/>
            </p:cNvSpPr>
            <p:nvPr/>
          </p:nvSpPr>
          <p:spPr bwMode="auto">
            <a:xfrm>
              <a:off x="25082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29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646440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0" y="-171400"/>
            <a:ext cx="9144000" cy="1152128"/>
          </a:xfrm>
          <a:prstGeom prst="rect">
            <a:avLst/>
          </a:prstGeom>
          <a:solidFill>
            <a:schemeClr val="bg1"/>
          </a:solidFill>
          <a:ln w="127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 bwMode="auto">
          <a:xfrm>
            <a:off x="2051720" y="221604"/>
            <a:ext cx="6696744" cy="360000"/>
          </a:xfrm>
          <a:prstGeom prst="roundRect">
            <a:avLst>
              <a:gd name="adj" fmla="val 16667"/>
            </a:avLst>
          </a:prstGeom>
          <a:noFill/>
          <a:ln w="19050" cap="rnd" algn="ctr">
            <a:solidFill>
              <a:srgbClr val="83B14E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2123728" y="243714"/>
            <a:ext cx="4231234" cy="397135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50827" y="239605"/>
            <a:ext cx="1537153" cy="323999"/>
            <a:chOff x="250827" y="239605"/>
            <a:chExt cx="1537153" cy="323999"/>
          </a:xfrm>
        </p:grpSpPr>
        <p:sp>
          <p:nvSpPr>
            <p:cNvPr id="13" name="AutoShape 9"/>
            <p:cNvSpPr>
              <a:spLocks noChangeArrowheads="1"/>
            </p:cNvSpPr>
            <p:nvPr userDrawn="1"/>
          </p:nvSpPr>
          <p:spPr bwMode="auto">
            <a:xfrm>
              <a:off x="54653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4" name="AutoShape 10"/>
            <p:cNvSpPr>
              <a:spLocks noChangeArrowheads="1"/>
            </p:cNvSpPr>
            <p:nvPr userDrawn="1"/>
          </p:nvSpPr>
          <p:spPr bwMode="auto">
            <a:xfrm>
              <a:off x="79500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5" name="AutoShape 11"/>
            <p:cNvSpPr>
              <a:spLocks noChangeArrowheads="1"/>
            </p:cNvSpPr>
            <p:nvPr userDrawn="1"/>
          </p:nvSpPr>
          <p:spPr bwMode="auto">
            <a:xfrm>
              <a:off x="1043475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6" name="AutoShape 12"/>
            <p:cNvSpPr>
              <a:spLocks noChangeArrowheads="1"/>
            </p:cNvSpPr>
            <p:nvPr userDrawn="1"/>
          </p:nvSpPr>
          <p:spPr bwMode="auto">
            <a:xfrm>
              <a:off x="1291946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7" name="AutoShape 13"/>
            <p:cNvSpPr>
              <a:spLocks noChangeArrowheads="1"/>
            </p:cNvSpPr>
            <p:nvPr userDrawn="1"/>
          </p:nvSpPr>
          <p:spPr bwMode="auto">
            <a:xfrm>
              <a:off x="1541323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1151006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925961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70091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475872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AutoShape 19"/>
            <p:cNvSpPr>
              <a:spLocks noChangeArrowheads="1"/>
            </p:cNvSpPr>
            <p:nvPr/>
          </p:nvSpPr>
          <p:spPr bwMode="auto">
            <a:xfrm>
              <a:off x="25082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952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1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63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63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6464401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 bwMode="auto">
          <a:xfrm>
            <a:off x="0" y="-171400"/>
            <a:ext cx="9144000" cy="1152128"/>
          </a:xfrm>
          <a:prstGeom prst="rect">
            <a:avLst/>
          </a:prstGeom>
          <a:solidFill>
            <a:schemeClr val="bg1"/>
          </a:solidFill>
          <a:ln w="127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8" name="AutoShape 29"/>
          <p:cNvSpPr>
            <a:spLocks noChangeArrowheads="1"/>
          </p:cNvSpPr>
          <p:nvPr userDrawn="1"/>
        </p:nvSpPr>
        <p:spPr bwMode="auto">
          <a:xfrm>
            <a:off x="2051720" y="221604"/>
            <a:ext cx="6696744" cy="360000"/>
          </a:xfrm>
          <a:prstGeom prst="roundRect">
            <a:avLst>
              <a:gd name="adj" fmla="val 16667"/>
            </a:avLst>
          </a:prstGeom>
          <a:noFill/>
          <a:ln w="19050" cap="rnd" algn="ctr">
            <a:solidFill>
              <a:srgbClr val="83B14E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 userDrawn="1">
            <p:ph type="ctrTitle"/>
          </p:nvPr>
        </p:nvSpPr>
        <p:spPr>
          <a:xfrm>
            <a:off x="2123728" y="243714"/>
            <a:ext cx="4231234" cy="397135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250827" y="239605"/>
            <a:ext cx="1537153" cy="323999"/>
            <a:chOff x="250827" y="239605"/>
            <a:chExt cx="1537153" cy="323999"/>
          </a:xfrm>
        </p:grpSpPr>
        <p:sp>
          <p:nvSpPr>
            <p:cNvPr id="13" name="AutoShape 9"/>
            <p:cNvSpPr>
              <a:spLocks noChangeArrowheads="1"/>
            </p:cNvSpPr>
            <p:nvPr userDrawn="1"/>
          </p:nvSpPr>
          <p:spPr bwMode="auto">
            <a:xfrm>
              <a:off x="54653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4" name="AutoShape 10"/>
            <p:cNvSpPr>
              <a:spLocks noChangeArrowheads="1"/>
            </p:cNvSpPr>
            <p:nvPr userDrawn="1"/>
          </p:nvSpPr>
          <p:spPr bwMode="auto">
            <a:xfrm>
              <a:off x="79500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5" name="AutoShape 11"/>
            <p:cNvSpPr>
              <a:spLocks noChangeArrowheads="1"/>
            </p:cNvSpPr>
            <p:nvPr userDrawn="1"/>
          </p:nvSpPr>
          <p:spPr bwMode="auto">
            <a:xfrm>
              <a:off x="1043475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6" name="AutoShape 12"/>
            <p:cNvSpPr>
              <a:spLocks noChangeArrowheads="1"/>
            </p:cNvSpPr>
            <p:nvPr userDrawn="1"/>
          </p:nvSpPr>
          <p:spPr bwMode="auto">
            <a:xfrm>
              <a:off x="1291946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7" name="AutoShape 13"/>
            <p:cNvSpPr>
              <a:spLocks noChangeArrowheads="1"/>
            </p:cNvSpPr>
            <p:nvPr userDrawn="1"/>
          </p:nvSpPr>
          <p:spPr bwMode="auto">
            <a:xfrm>
              <a:off x="1541323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1151006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925961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70091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475872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AutoShape 19"/>
            <p:cNvSpPr>
              <a:spLocks noChangeArrowheads="1"/>
            </p:cNvSpPr>
            <p:nvPr/>
          </p:nvSpPr>
          <p:spPr bwMode="auto">
            <a:xfrm>
              <a:off x="25082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29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6464401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 bwMode="auto">
          <a:xfrm>
            <a:off x="0" y="-171400"/>
            <a:ext cx="9144000" cy="1152128"/>
          </a:xfrm>
          <a:prstGeom prst="rect">
            <a:avLst/>
          </a:prstGeom>
          <a:solidFill>
            <a:schemeClr val="bg1"/>
          </a:solidFill>
          <a:ln w="127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8" name="AutoShape 29"/>
          <p:cNvSpPr>
            <a:spLocks noChangeArrowheads="1"/>
          </p:cNvSpPr>
          <p:nvPr userDrawn="1"/>
        </p:nvSpPr>
        <p:spPr bwMode="auto">
          <a:xfrm>
            <a:off x="2051720" y="221604"/>
            <a:ext cx="6696744" cy="360000"/>
          </a:xfrm>
          <a:prstGeom prst="roundRect">
            <a:avLst>
              <a:gd name="adj" fmla="val 16667"/>
            </a:avLst>
          </a:prstGeom>
          <a:noFill/>
          <a:ln w="19050" cap="rnd" algn="ctr">
            <a:solidFill>
              <a:srgbClr val="83B14E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 userDrawn="1">
            <p:ph type="ctrTitle"/>
          </p:nvPr>
        </p:nvSpPr>
        <p:spPr>
          <a:xfrm>
            <a:off x="2123728" y="243714"/>
            <a:ext cx="4231234" cy="397135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250827" y="239605"/>
            <a:ext cx="1537153" cy="323999"/>
            <a:chOff x="250827" y="239605"/>
            <a:chExt cx="1537153" cy="323999"/>
          </a:xfrm>
        </p:grpSpPr>
        <p:sp>
          <p:nvSpPr>
            <p:cNvPr id="13" name="AutoShape 9"/>
            <p:cNvSpPr>
              <a:spLocks noChangeArrowheads="1"/>
            </p:cNvSpPr>
            <p:nvPr userDrawn="1"/>
          </p:nvSpPr>
          <p:spPr bwMode="auto">
            <a:xfrm>
              <a:off x="54653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4" name="AutoShape 10"/>
            <p:cNvSpPr>
              <a:spLocks noChangeArrowheads="1"/>
            </p:cNvSpPr>
            <p:nvPr userDrawn="1"/>
          </p:nvSpPr>
          <p:spPr bwMode="auto">
            <a:xfrm>
              <a:off x="79500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5" name="AutoShape 11"/>
            <p:cNvSpPr>
              <a:spLocks noChangeArrowheads="1"/>
            </p:cNvSpPr>
            <p:nvPr userDrawn="1"/>
          </p:nvSpPr>
          <p:spPr bwMode="auto">
            <a:xfrm>
              <a:off x="1043475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6" name="AutoShape 12"/>
            <p:cNvSpPr>
              <a:spLocks noChangeArrowheads="1"/>
            </p:cNvSpPr>
            <p:nvPr userDrawn="1"/>
          </p:nvSpPr>
          <p:spPr bwMode="auto">
            <a:xfrm>
              <a:off x="1291946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7" name="AutoShape 13"/>
            <p:cNvSpPr>
              <a:spLocks noChangeArrowheads="1"/>
            </p:cNvSpPr>
            <p:nvPr userDrawn="1"/>
          </p:nvSpPr>
          <p:spPr bwMode="auto">
            <a:xfrm>
              <a:off x="1541323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1151006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925961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70091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475872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" name="AutoShape 19"/>
            <p:cNvSpPr>
              <a:spLocks noChangeArrowheads="1"/>
            </p:cNvSpPr>
            <p:nvPr/>
          </p:nvSpPr>
          <p:spPr bwMode="auto">
            <a:xfrm>
              <a:off x="25082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29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7.jpg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2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theme" Target="../theme/theme1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10" Type="http://schemas.openxmlformats.org/officeDocument/2006/relationships/image" Target="../media/image6.jp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jp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.jp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1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8.xml"/><Relationship Id="rId9" Type="http://schemas.openxmlformats.org/officeDocument/2006/relationships/image" Target="../media/image6.jp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9.xml"/><Relationship Id="rId9" Type="http://schemas.openxmlformats.org/officeDocument/2006/relationships/image" Target="../media/image6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6464401"/>
          </a:xfrm>
          <a:prstGeom prst="rect">
            <a:avLst/>
          </a:prstGeom>
        </p:spPr>
      </p:pic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250827" y="239604"/>
            <a:ext cx="1537154" cy="324000"/>
            <a:chOff x="250827" y="44624"/>
            <a:chExt cx="1873250" cy="394842"/>
          </a:xfrm>
        </p:grpSpPr>
        <p:grpSp>
          <p:nvGrpSpPr>
            <p:cNvPr id="9" name="Group 14"/>
            <p:cNvGrpSpPr>
              <a:grpSpLocks/>
            </p:cNvGrpSpPr>
            <p:nvPr userDrawn="1"/>
          </p:nvGrpSpPr>
          <p:grpSpPr bwMode="auto">
            <a:xfrm rot="-5400000">
              <a:off x="809627" y="-370159"/>
              <a:ext cx="250825" cy="1368425"/>
              <a:chOff x="2440" y="1661"/>
              <a:chExt cx="272" cy="1452"/>
            </a:xfrm>
          </p:grpSpPr>
          <p:sp>
            <p:nvSpPr>
              <p:cNvPr id="16" name="AutoShape 15"/>
              <p:cNvSpPr>
                <a:spLocks noChangeArrowheads="1"/>
              </p:cNvSpPr>
              <p:nvPr/>
            </p:nvSpPr>
            <p:spPr bwMode="auto">
              <a:xfrm rot="5400000">
                <a:off x="2432" y="2833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7" name="AutoShape 16"/>
              <p:cNvSpPr>
                <a:spLocks noChangeArrowheads="1"/>
              </p:cNvSpPr>
              <p:nvPr/>
            </p:nvSpPr>
            <p:spPr bwMode="auto">
              <a:xfrm rot="5400000">
                <a:off x="2432" y="2542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8" name="AutoShape 17"/>
              <p:cNvSpPr>
                <a:spLocks noChangeArrowheads="1"/>
              </p:cNvSpPr>
              <p:nvPr/>
            </p:nvSpPr>
            <p:spPr bwMode="auto">
              <a:xfrm rot="5400000">
                <a:off x="2432" y="2251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9" name="AutoShape 18"/>
              <p:cNvSpPr>
                <a:spLocks noChangeArrowheads="1"/>
              </p:cNvSpPr>
              <p:nvPr/>
            </p:nvSpPr>
            <p:spPr bwMode="auto">
              <a:xfrm rot="5400000">
                <a:off x="2432" y="1960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20" name="AutoShape 19"/>
              <p:cNvSpPr>
                <a:spLocks noChangeArrowheads="1"/>
              </p:cNvSpPr>
              <p:nvPr/>
            </p:nvSpPr>
            <p:spPr bwMode="auto">
              <a:xfrm rot="5400000">
                <a:off x="2432" y="1669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 rot="-5400000">
              <a:off x="1242221" y="-586407"/>
              <a:ext cx="250825" cy="1512887"/>
              <a:chOff x="2258" y="1698"/>
              <a:chExt cx="318" cy="1369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 rot="5400000">
                <a:off x="2281" y="1675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rot="5400000">
                <a:off x="2281" y="1949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3" name="AutoShape 11"/>
              <p:cNvSpPr>
                <a:spLocks noChangeArrowheads="1"/>
              </p:cNvSpPr>
              <p:nvPr/>
            </p:nvSpPr>
            <p:spPr bwMode="auto">
              <a:xfrm rot="5400000">
                <a:off x="2281" y="2223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4" name="AutoShape 12"/>
              <p:cNvSpPr>
                <a:spLocks noChangeArrowheads="1"/>
              </p:cNvSpPr>
              <p:nvPr/>
            </p:nvSpPr>
            <p:spPr bwMode="auto">
              <a:xfrm rot="5400000">
                <a:off x="2281" y="2497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5" name="AutoShape 13"/>
              <p:cNvSpPr>
                <a:spLocks noChangeArrowheads="1"/>
              </p:cNvSpPr>
              <p:nvPr/>
            </p:nvSpPr>
            <p:spPr bwMode="auto">
              <a:xfrm rot="5400000">
                <a:off x="2281" y="2772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</p:grp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2051720" y="221604"/>
            <a:ext cx="6696744" cy="360000"/>
          </a:xfrm>
          <a:prstGeom prst="roundRect">
            <a:avLst>
              <a:gd name="adj" fmla="val 16667"/>
            </a:avLst>
          </a:prstGeom>
          <a:noFill/>
          <a:ln w="19050" cap="rnd" algn="ctr">
            <a:solidFill>
              <a:srgbClr val="D2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2123728" y="240770"/>
            <a:ext cx="5122912" cy="28896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b="1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7654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646440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 bwMode="auto">
          <a:xfrm>
            <a:off x="0" y="-171400"/>
            <a:ext cx="9144000" cy="1152128"/>
          </a:xfrm>
          <a:prstGeom prst="rect">
            <a:avLst/>
          </a:prstGeom>
          <a:solidFill>
            <a:schemeClr val="bg1"/>
          </a:solidFill>
          <a:ln w="127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2051720" y="260688"/>
            <a:ext cx="6696744" cy="360000"/>
          </a:xfrm>
          <a:prstGeom prst="roundRect">
            <a:avLst>
              <a:gd name="adj" fmla="val 16667"/>
            </a:avLst>
          </a:prstGeom>
          <a:noFill/>
          <a:ln w="19050" cap="rnd" algn="ctr">
            <a:solidFill>
              <a:srgbClr val="83B14E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2123728" y="243714"/>
            <a:ext cx="4231234" cy="39713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50827" y="278689"/>
            <a:ext cx="1537153" cy="323999"/>
            <a:chOff x="250827" y="239605"/>
            <a:chExt cx="1537153" cy="323999"/>
          </a:xfrm>
        </p:grpSpPr>
        <p:sp>
          <p:nvSpPr>
            <p:cNvPr id="28" name="AutoShape 9"/>
            <p:cNvSpPr>
              <a:spLocks noChangeArrowheads="1"/>
            </p:cNvSpPr>
            <p:nvPr userDrawn="1"/>
          </p:nvSpPr>
          <p:spPr bwMode="auto">
            <a:xfrm>
              <a:off x="54653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9" name="AutoShape 10"/>
            <p:cNvSpPr>
              <a:spLocks noChangeArrowheads="1"/>
            </p:cNvSpPr>
            <p:nvPr userDrawn="1"/>
          </p:nvSpPr>
          <p:spPr bwMode="auto">
            <a:xfrm>
              <a:off x="79500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0" name="AutoShape 11"/>
            <p:cNvSpPr>
              <a:spLocks noChangeArrowheads="1"/>
            </p:cNvSpPr>
            <p:nvPr userDrawn="1"/>
          </p:nvSpPr>
          <p:spPr bwMode="auto">
            <a:xfrm>
              <a:off x="1043475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1" name="AutoShape 12"/>
            <p:cNvSpPr>
              <a:spLocks noChangeArrowheads="1"/>
            </p:cNvSpPr>
            <p:nvPr userDrawn="1"/>
          </p:nvSpPr>
          <p:spPr bwMode="auto">
            <a:xfrm>
              <a:off x="1291946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2" name="AutoShape 13"/>
            <p:cNvSpPr>
              <a:spLocks noChangeArrowheads="1"/>
            </p:cNvSpPr>
            <p:nvPr userDrawn="1"/>
          </p:nvSpPr>
          <p:spPr bwMode="auto">
            <a:xfrm>
              <a:off x="1541323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3" name="AutoShape 15"/>
            <p:cNvSpPr>
              <a:spLocks noChangeArrowheads="1"/>
            </p:cNvSpPr>
            <p:nvPr/>
          </p:nvSpPr>
          <p:spPr bwMode="auto">
            <a:xfrm>
              <a:off x="1151006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4" name="AutoShape 16"/>
            <p:cNvSpPr>
              <a:spLocks noChangeArrowheads="1"/>
            </p:cNvSpPr>
            <p:nvPr/>
          </p:nvSpPr>
          <p:spPr bwMode="auto">
            <a:xfrm>
              <a:off x="925961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5" name="AutoShape 17"/>
            <p:cNvSpPr>
              <a:spLocks noChangeArrowheads="1"/>
            </p:cNvSpPr>
            <p:nvPr/>
          </p:nvSpPr>
          <p:spPr bwMode="auto">
            <a:xfrm>
              <a:off x="70091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>
              <a:off x="475872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7" name="AutoShape 19"/>
            <p:cNvSpPr>
              <a:spLocks noChangeArrowheads="1"/>
            </p:cNvSpPr>
            <p:nvPr/>
          </p:nvSpPr>
          <p:spPr bwMode="auto">
            <a:xfrm>
              <a:off x="25082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654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45" r:id="rId2"/>
    <p:sldLayoutId id="2147483946" r:id="rId3"/>
    <p:sldLayoutId id="2147483947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601" y="6338993"/>
            <a:ext cx="8569871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 type="oval"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2627" y="6505863"/>
            <a:ext cx="8045818" cy="307513"/>
            <a:chOff x="611560" y="6530481"/>
            <a:chExt cx="8477170" cy="324000"/>
          </a:xfrm>
        </p:grpSpPr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721" y="6566481"/>
              <a:ext cx="1793766" cy="25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298" y="6566481"/>
              <a:ext cx="2590003" cy="25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5" descr="D:\tmp\삼산레고교육센터\이미지 소스\legoeducation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6530481"/>
              <a:ext cx="135251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0965" y="6548483"/>
              <a:ext cx="1507765" cy="28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6"/>
          <a:stretch/>
        </p:blipFill>
        <p:spPr>
          <a:xfrm>
            <a:off x="0" y="639192"/>
            <a:ext cx="9144000" cy="62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3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646440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 bwMode="auto">
          <a:xfrm>
            <a:off x="0" y="-171400"/>
            <a:ext cx="9144000" cy="1152128"/>
          </a:xfrm>
          <a:prstGeom prst="rect">
            <a:avLst/>
          </a:prstGeom>
          <a:solidFill>
            <a:schemeClr val="bg1"/>
          </a:solidFill>
          <a:ln w="127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2051720" y="260688"/>
            <a:ext cx="6696744" cy="360000"/>
          </a:xfrm>
          <a:prstGeom prst="roundRect">
            <a:avLst>
              <a:gd name="adj" fmla="val 16667"/>
            </a:avLst>
          </a:prstGeom>
          <a:noFill/>
          <a:ln w="19050" cap="rnd" algn="ctr">
            <a:solidFill>
              <a:srgbClr val="83B14E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2123728" y="243714"/>
            <a:ext cx="4231234" cy="39713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50827" y="278689"/>
            <a:ext cx="1537153" cy="323999"/>
            <a:chOff x="250827" y="239605"/>
            <a:chExt cx="1537153" cy="323999"/>
          </a:xfrm>
        </p:grpSpPr>
        <p:sp>
          <p:nvSpPr>
            <p:cNvPr id="28" name="AutoShape 9"/>
            <p:cNvSpPr>
              <a:spLocks noChangeArrowheads="1"/>
            </p:cNvSpPr>
            <p:nvPr userDrawn="1"/>
          </p:nvSpPr>
          <p:spPr bwMode="auto">
            <a:xfrm>
              <a:off x="54653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9" name="AutoShape 10"/>
            <p:cNvSpPr>
              <a:spLocks noChangeArrowheads="1"/>
            </p:cNvSpPr>
            <p:nvPr userDrawn="1"/>
          </p:nvSpPr>
          <p:spPr bwMode="auto">
            <a:xfrm>
              <a:off x="795004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0" name="AutoShape 11"/>
            <p:cNvSpPr>
              <a:spLocks noChangeArrowheads="1"/>
            </p:cNvSpPr>
            <p:nvPr userDrawn="1"/>
          </p:nvSpPr>
          <p:spPr bwMode="auto">
            <a:xfrm>
              <a:off x="1043475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1" name="AutoShape 12"/>
            <p:cNvSpPr>
              <a:spLocks noChangeArrowheads="1"/>
            </p:cNvSpPr>
            <p:nvPr userDrawn="1"/>
          </p:nvSpPr>
          <p:spPr bwMode="auto">
            <a:xfrm>
              <a:off x="1291946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2" name="AutoShape 13"/>
            <p:cNvSpPr>
              <a:spLocks noChangeArrowheads="1"/>
            </p:cNvSpPr>
            <p:nvPr userDrawn="1"/>
          </p:nvSpPr>
          <p:spPr bwMode="auto">
            <a:xfrm>
              <a:off x="1541323" y="239605"/>
              <a:ext cx="246657" cy="205822"/>
            </a:xfrm>
            <a:prstGeom prst="chevron">
              <a:avLst>
                <a:gd name="adj" fmla="val 25000"/>
              </a:avLst>
            </a:prstGeom>
            <a:gradFill rotWithShape="1">
              <a:gsLst>
                <a:gs pos="0">
                  <a:srgbClr val="83B14E"/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3" name="AutoShape 15"/>
            <p:cNvSpPr>
              <a:spLocks noChangeArrowheads="1"/>
            </p:cNvSpPr>
            <p:nvPr/>
          </p:nvSpPr>
          <p:spPr bwMode="auto">
            <a:xfrm>
              <a:off x="1151006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4" name="AutoShape 16"/>
            <p:cNvSpPr>
              <a:spLocks noChangeArrowheads="1"/>
            </p:cNvSpPr>
            <p:nvPr/>
          </p:nvSpPr>
          <p:spPr bwMode="auto">
            <a:xfrm>
              <a:off x="925961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5" name="AutoShape 17"/>
            <p:cNvSpPr>
              <a:spLocks noChangeArrowheads="1"/>
            </p:cNvSpPr>
            <p:nvPr/>
          </p:nvSpPr>
          <p:spPr bwMode="auto">
            <a:xfrm>
              <a:off x="70091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>
              <a:off x="475872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7" name="AutoShape 19"/>
            <p:cNvSpPr>
              <a:spLocks noChangeArrowheads="1"/>
            </p:cNvSpPr>
            <p:nvPr/>
          </p:nvSpPr>
          <p:spPr bwMode="auto">
            <a:xfrm>
              <a:off x="250827" y="357782"/>
              <a:ext cx="222725" cy="205822"/>
            </a:xfrm>
            <a:prstGeom prst="chevron">
              <a:avLst>
                <a:gd name="adj" fmla="val 26471"/>
              </a:avLst>
            </a:prstGeom>
            <a:gradFill rotWithShape="1">
              <a:gsLst>
                <a:gs pos="0">
                  <a:srgbClr val="617749"/>
                </a:gs>
                <a:gs pos="100000">
                  <a:schemeClr val="bg1">
                    <a:alpha val="36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654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6464401"/>
          </a:xfrm>
          <a:prstGeom prst="rect">
            <a:avLst/>
          </a:prstGeom>
        </p:spPr>
      </p:pic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250827" y="239604"/>
            <a:ext cx="1537154" cy="324000"/>
            <a:chOff x="250827" y="44624"/>
            <a:chExt cx="1873250" cy="394842"/>
          </a:xfrm>
        </p:grpSpPr>
        <p:grpSp>
          <p:nvGrpSpPr>
            <p:cNvPr id="9" name="Group 14"/>
            <p:cNvGrpSpPr>
              <a:grpSpLocks/>
            </p:cNvGrpSpPr>
            <p:nvPr userDrawn="1"/>
          </p:nvGrpSpPr>
          <p:grpSpPr bwMode="auto">
            <a:xfrm rot="-5400000">
              <a:off x="809627" y="-370159"/>
              <a:ext cx="250825" cy="1368425"/>
              <a:chOff x="2440" y="1661"/>
              <a:chExt cx="272" cy="1452"/>
            </a:xfrm>
          </p:grpSpPr>
          <p:sp>
            <p:nvSpPr>
              <p:cNvPr id="16" name="AutoShape 15"/>
              <p:cNvSpPr>
                <a:spLocks noChangeArrowheads="1"/>
              </p:cNvSpPr>
              <p:nvPr/>
            </p:nvSpPr>
            <p:spPr bwMode="auto">
              <a:xfrm rot="5400000">
                <a:off x="2432" y="2833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7" name="AutoShape 16"/>
              <p:cNvSpPr>
                <a:spLocks noChangeArrowheads="1"/>
              </p:cNvSpPr>
              <p:nvPr/>
            </p:nvSpPr>
            <p:spPr bwMode="auto">
              <a:xfrm rot="5400000">
                <a:off x="2432" y="2542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8" name="AutoShape 17"/>
              <p:cNvSpPr>
                <a:spLocks noChangeArrowheads="1"/>
              </p:cNvSpPr>
              <p:nvPr/>
            </p:nvSpPr>
            <p:spPr bwMode="auto">
              <a:xfrm rot="5400000">
                <a:off x="2432" y="2251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9" name="AutoShape 18"/>
              <p:cNvSpPr>
                <a:spLocks noChangeArrowheads="1"/>
              </p:cNvSpPr>
              <p:nvPr/>
            </p:nvSpPr>
            <p:spPr bwMode="auto">
              <a:xfrm rot="5400000">
                <a:off x="2432" y="1960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20" name="AutoShape 19"/>
              <p:cNvSpPr>
                <a:spLocks noChangeArrowheads="1"/>
              </p:cNvSpPr>
              <p:nvPr/>
            </p:nvSpPr>
            <p:spPr bwMode="auto">
              <a:xfrm rot="5400000">
                <a:off x="2432" y="1669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 rot="-5400000">
              <a:off x="1242221" y="-586407"/>
              <a:ext cx="250825" cy="1512887"/>
              <a:chOff x="2258" y="1698"/>
              <a:chExt cx="318" cy="1369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 rot="5400000">
                <a:off x="2281" y="1675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rot="5400000">
                <a:off x="2281" y="1949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3" name="AutoShape 11"/>
              <p:cNvSpPr>
                <a:spLocks noChangeArrowheads="1"/>
              </p:cNvSpPr>
              <p:nvPr/>
            </p:nvSpPr>
            <p:spPr bwMode="auto">
              <a:xfrm rot="5400000">
                <a:off x="2281" y="2223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4" name="AutoShape 12"/>
              <p:cNvSpPr>
                <a:spLocks noChangeArrowheads="1"/>
              </p:cNvSpPr>
              <p:nvPr/>
            </p:nvSpPr>
            <p:spPr bwMode="auto">
              <a:xfrm rot="5400000">
                <a:off x="2281" y="2497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5" name="AutoShape 13"/>
              <p:cNvSpPr>
                <a:spLocks noChangeArrowheads="1"/>
              </p:cNvSpPr>
              <p:nvPr/>
            </p:nvSpPr>
            <p:spPr bwMode="auto">
              <a:xfrm rot="5400000">
                <a:off x="2281" y="2772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</p:grp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2051720" y="221604"/>
            <a:ext cx="6696744" cy="360000"/>
          </a:xfrm>
          <a:prstGeom prst="roundRect">
            <a:avLst>
              <a:gd name="adj" fmla="val 16667"/>
            </a:avLst>
          </a:prstGeom>
          <a:noFill/>
          <a:ln w="15875" cap="rnd" algn="ctr">
            <a:solidFill>
              <a:srgbClr val="D2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2123728" y="240770"/>
            <a:ext cx="5122912" cy="28896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b="1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7654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6464401"/>
          </a:xfrm>
          <a:prstGeom prst="rect">
            <a:avLst/>
          </a:prstGeom>
        </p:spPr>
      </p:pic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250827" y="239604"/>
            <a:ext cx="1537154" cy="324000"/>
            <a:chOff x="250827" y="44624"/>
            <a:chExt cx="1873250" cy="394842"/>
          </a:xfrm>
        </p:grpSpPr>
        <p:grpSp>
          <p:nvGrpSpPr>
            <p:cNvPr id="9" name="Group 14"/>
            <p:cNvGrpSpPr>
              <a:grpSpLocks/>
            </p:cNvGrpSpPr>
            <p:nvPr userDrawn="1"/>
          </p:nvGrpSpPr>
          <p:grpSpPr bwMode="auto">
            <a:xfrm rot="-5400000">
              <a:off x="809627" y="-370159"/>
              <a:ext cx="250825" cy="1368425"/>
              <a:chOff x="2440" y="1661"/>
              <a:chExt cx="272" cy="1452"/>
            </a:xfrm>
          </p:grpSpPr>
          <p:sp>
            <p:nvSpPr>
              <p:cNvPr id="16" name="AutoShape 15"/>
              <p:cNvSpPr>
                <a:spLocks noChangeArrowheads="1"/>
              </p:cNvSpPr>
              <p:nvPr/>
            </p:nvSpPr>
            <p:spPr bwMode="auto">
              <a:xfrm rot="5400000">
                <a:off x="2432" y="2833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7" name="AutoShape 16"/>
              <p:cNvSpPr>
                <a:spLocks noChangeArrowheads="1"/>
              </p:cNvSpPr>
              <p:nvPr/>
            </p:nvSpPr>
            <p:spPr bwMode="auto">
              <a:xfrm rot="5400000">
                <a:off x="2432" y="2542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8" name="AutoShape 17"/>
              <p:cNvSpPr>
                <a:spLocks noChangeArrowheads="1"/>
              </p:cNvSpPr>
              <p:nvPr/>
            </p:nvSpPr>
            <p:spPr bwMode="auto">
              <a:xfrm rot="5400000">
                <a:off x="2432" y="2251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9" name="AutoShape 18"/>
              <p:cNvSpPr>
                <a:spLocks noChangeArrowheads="1"/>
              </p:cNvSpPr>
              <p:nvPr/>
            </p:nvSpPr>
            <p:spPr bwMode="auto">
              <a:xfrm rot="5400000">
                <a:off x="2432" y="1960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20" name="AutoShape 19"/>
              <p:cNvSpPr>
                <a:spLocks noChangeArrowheads="1"/>
              </p:cNvSpPr>
              <p:nvPr/>
            </p:nvSpPr>
            <p:spPr bwMode="auto">
              <a:xfrm rot="5400000">
                <a:off x="2432" y="1669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 rot="-5400000">
              <a:off x="1242221" y="-586407"/>
              <a:ext cx="250825" cy="1512887"/>
              <a:chOff x="2258" y="1698"/>
              <a:chExt cx="318" cy="1369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 rot="5400000">
                <a:off x="2281" y="1675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rot="5400000">
                <a:off x="2281" y="1949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3" name="AutoShape 11"/>
              <p:cNvSpPr>
                <a:spLocks noChangeArrowheads="1"/>
              </p:cNvSpPr>
              <p:nvPr/>
            </p:nvSpPr>
            <p:spPr bwMode="auto">
              <a:xfrm rot="5400000">
                <a:off x="2281" y="2223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4" name="AutoShape 12"/>
              <p:cNvSpPr>
                <a:spLocks noChangeArrowheads="1"/>
              </p:cNvSpPr>
              <p:nvPr/>
            </p:nvSpPr>
            <p:spPr bwMode="auto">
              <a:xfrm rot="5400000">
                <a:off x="2281" y="2497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5" name="AutoShape 13"/>
              <p:cNvSpPr>
                <a:spLocks noChangeArrowheads="1"/>
              </p:cNvSpPr>
              <p:nvPr/>
            </p:nvSpPr>
            <p:spPr bwMode="auto">
              <a:xfrm rot="5400000">
                <a:off x="2281" y="2772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</p:grp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2051720" y="221604"/>
            <a:ext cx="6696744" cy="360000"/>
          </a:xfrm>
          <a:prstGeom prst="roundRect">
            <a:avLst>
              <a:gd name="adj" fmla="val 16667"/>
            </a:avLst>
          </a:prstGeom>
          <a:noFill/>
          <a:ln w="15875" cap="rnd" algn="ctr">
            <a:solidFill>
              <a:srgbClr val="D2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54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601" y="6338993"/>
            <a:ext cx="8569871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 type="oval"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2627" y="6505863"/>
            <a:ext cx="8045818" cy="307513"/>
            <a:chOff x="611560" y="6530481"/>
            <a:chExt cx="8477170" cy="324000"/>
          </a:xfrm>
        </p:grpSpPr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721" y="6566481"/>
              <a:ext cx="1793766" cy="25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298" y="6566481"/>
              <a:ext cx="2590003" cy="25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5" descr="D:\tmp\삼산레고교육센터\이미지 소스\legoeducation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6530481"/>
              <a:ext cx="135251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0965" y="6548483"/>
              <a:ext cx="1507765" cy="28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6"/>
          <a:stretch/>
        </p:blipFill>
        <p:spPr>
          <a:xfrm>
            <a:off x="0" y="639192"/>
            <a:ext cx="9144000" cy="624619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0" y="0"/>
            <a:ext cx="9144000" cy="260648"/>
          </a:xfrm>
          <a:prstGeom prst="rect">
            <a:avLst/>
          </a:prstGeom>
          <a:solidFill>
            <a:srgbClr val="83B14E"/>
          </a:solidFill>
          <a:ln w="127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06" r:id="rId4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6464401"/>
          </a:xfrm>
          <a:prstGeom prst="rect">
            <a:avLst/>
          </a:prstGeom>
        </p:spPr>
      </p:pic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250827" y="239604"/>
            <a:ext cx="1537154" cy="324000"/>
            <a:chOff x="250827" y="44624"/>
            <a:chExt cx="1873250" cy="394842"/>
          </a:xfrm>
        </p:grpSpPr>
        <p:grpSp>
          <p:nvGrpSpPr>
            <p:cNvPr id="9" name="Group 14"/>
            <p:cNvGrpSpPr>
              <a:grpSpLocks/>
            </p:cNvGrpSpPr>
            <p:nvPr userDrawn="1"/>
          </p:nvGrpSpPr>
          <p:grpSpPr bwMode="auto">
            <a:xfrm rot="-5400000">
              <a:off x="809627" y="-370159"/>
              <a:ext cx="250825" cy="1368425"/>
              <a:chOff x="2440" y="1661"/>
              <a:chExt cx="272" cy="1452"/>
            </a:xfrm>
          </p:grpSpPr>
          <p:sp>
            <p:nvSpPr>
              <p:cNvPr id="16" name="AutoShape 15"/>
              <p:cNvSpPr>
                <a:spLocks noChangeArrowheads="1"/>
              </p:cNvSpPr>
              <p:nvPr/>
            </p:nvSpPr>
            <p:spPr bwMode="auto">
              <a:xfrm rot="5400000">
                <a:off x="2432" y="2833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7" name="AutoShape 16"/>
              <p:cNvSpPr>
                <a:spLocks noChangeArrowheads="1"/>
              </p:cNvSpPr>
              <p:nvPr/>
            </p:nvSpPr>
            <p:spPr bwMode="auto">
              <a:xfrm rot="5400000">
                <a:off x="2432" y="2542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8" name="AutoShape 17"/>
              <p:cNvSpPr>
                <a:spLocks noChangeArrowheads="1"/>
              </p:cNvSpPr>
              <p:nvPr/>
            </p:nvSpPr>
            <p:spPr bwMode="auto">
              <a:xfrm rot="5400000">
                <a:off x="2432" y="2251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9" name="AutoShape 18"/>
              <p:cNvSpPr>
                <a:spLocks noChangeArrowheads="1"/>
              </p:cNvSpPr>
              <p:nvPr/>
            </p:nvSpPr>
            <p:spPr bwMode="auto">
              <a:xfrm rot="5400000">
                <a:off x="2432" y="1960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20" name="AutoShape 19"/>
              <p:cNvSpPr>
                <a:spLocks noChangeArrowheads="1"/>
              </p:cNvSpPr>
              <p:nvPr/>
            </p:nvSpPr>
            <p:spPr bwMode="auto">
              <a:xfrm rot="5400000">
                <a:off x="2432" y="1669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 rot="-5400000">
              <a:off x="1242221" y="-586407"/>
              <a:ext cx="250825" cy="1512887"/>
              <a:chOff x="2258" y="1698"/>
              <a:chExt cx="318" cy="1369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 rot="5400000">
                <a:off x="2281" y="1675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rot="5400000">
                <a:off x="2281" y="1949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3" name="AutoShape 11"/>
              <p:cNvSpPr>
                <a:spLocks noChangeArrowheads="1"/>
              </p:cNvSpPr>
              <p:nvPr/>
            </p:nvSpPr>
            <p:spPr bwMode="auto">
              <a:xfrm rot="5400000">
                <a:off x="2281" y="2223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4" name="AutoShape 12"/>
              <p:cNvSpPr>
                <a:spLocks noChangeArrowheads="1"/>
              </p:cNvSpPr>
              <p:nvPr/>
            </p:nvSpPr>
            <p:spPr bwMode="auto">
              <a:xfrm rot="5400000">
                <a:off x="2281" y="2497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5" name="AutoShape 13"/>
              <p:cNvSpPr>
                <a:spLocks noChangeArrowheads="1"/>
              </p:cNvSpPr>
              <p:nvPr/>
            </p:nvSpPr>
            <p:spPr bwMode="auto">
              <a:xfrm rot="5400000">
                <a:off x="2281" y="2772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</p:grp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2051720" y="221604"/>
            <a:ext cx="6696744" cy="360000"/>
          </a:xfrm>
          <a:prstGeom prst="roundRect">
            <a:avLst>
              <a:gd name="adj" fmla="val 16667"/>
            </a:avLst>
          </a:prstGeom>
          <a:noFill/>
          <a:ln w="15875" cap="rnd" algn="ctr">
            <a:solidFill>
              <a:srgbClr val="D2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54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6464401"/>
          </a:xfrm>
          <a:prstGeom prst="rect">
            <a:avLst/>
          </a:prstGeom>
        </p:spPr>
      </p:pic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250827" y="239604"/>
            <a:ext cx="1537154" cy="324000"/>
            <a:chOff x="250827" y="44624"/>
            <a:chExt cx="1873250" cy="394842"/>
          </a:xfrm>
        </p:grpSpPr>
        <p:grpSp>
          <p:nvGrpSpPr>
            <p:cNvPr id="9" name="Group 14"/>
            <p:cNvGrpSpPr>
              <a:grpSpLocks/>
            </p:cNvGrpSpPr>
            <p:nvPr userDrawn="1"/>
          </p:nvGrpSpPr>
          <p:grpSpPr bwMode="auto">
            <a:xfrm rot="-5400000">
              <a:off x="809627" y="-370159"/>
              <a:ext cx="250825" cy="1368425"/>
              <a:chOff x="2440" y="1661"/>
              <a:chExt cx="272" cy="1452"/>
            </a:xfrm>
          </p:grpSpPr>
          <p:sp>
            <p:nvSpPr>
              <p:cNvPr id="16" name="AutoShape 15"/>
              <p:cNvSpPr>
                <a:spLocks noChangeArrowheads="1"/>
              </p:cNvSpPr>
              <p:nvPr/>
            </p:nvSpPr>
            <p:spPr bwMode="auto">
              <a:xfrm rot="5400000">
                <a:off x="2432" y="2833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7" name="AutoShape 16"/>
              <p:cNvSpPr>
                <a:spLocks noChangeArrowheads="1"/>
              </p:cNvSpPr>
              <p:nvPr/>
            </p:nvSpPr>
            <p:spPr bwMode="auto">
              <a:xfrm rot="5400000">
                <a:off x="2432" y="2542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8" name="AutoShape 17"/>
              <p:cNvSpPr>
                <a:spLocks noChangeArrowheads="1"/>
              </p:cNvSpPr>
              <p:nvPr/>
            </p:nvSpPr>
            <p:spPr bwMode="auto">
              <a:xfrm rot="5400000">
                <a:off x="2432" y="2251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9" name="AutoShape 18"/>
              <p:cNvSpPr>
                <a:spLocks noChangeArrowheads="1"/>
              </p:cNvSpPr>
              <p:nvPr/>
            </p:nvSpPr>
            <p:spPr bwMode="auto">
              <a:xfrm rot="5400000">
                <a:off x="2432" y="1960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20" name="AutoShape 19"/>
              <p:cNvSpPr>
                <a:spLocks noChangeArrowheads="1"/>
              </p:cNvSpPr>
              <p:nvPr/>
            </p:nvSpPr>
            <p:spPr bwMode="auto">
              <a:xfrm rot="5400000">
                <a:off x="2432" y="1669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 rot="-5400000">
              <a:off x="1242221" y="-586407"/>
              <a:ext cx="250825" cy="1512887"/>
              <a:chOff x="2258" y="1698"/>
              <a:chExt cx="318" cy="1369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 rot="5400000">
                <a:off x="2281" y="1675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rot="5400000">
                <a:off x="2281" y="1949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3" name="AutoShape 11"/>
              <p:cNvSpPr>
                <a:spLocks noChangeArrowheads="1"/>
              </p:cNvSpPr>
              <p:nvPr/>
            </p:nvSpPr>
            <p:spPr bwMode="auto">
              <a:xfrm rot="5400000">
                <a:off x="2281" y="2223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4" name="AutoShape 12"/>
              <p:cNvSpPr>
                <a:spLocks noChangeArrowheads="1"/>
              </p:cNvSpPr>
              <p:nvPr/>
            </p:nvSpPr>
            <p:spPr bwMode="auto">
              <a:xfrm rot="5400000">
                <a:off x="2281" y="2497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5" name="AutoShape 13"/>
              <p:cNvSpPr>
                <a:spLocks noChangeArrowheads="1"/>
              </p:cNvSpPr>
              <p:nvPr/>
            </p:nvSpPr>
            <p:spPr bwMode="auto">
              <a:xfrm rot="5400000">
                <a:off x="2281" y="2772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</p:grp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2051720" y="221604"/>
            <a:ext cx="6696744" cy="360000"/>
          </a:xfrm>
          <a:prstGeom prst="roundRect">
            <a:avLst>
              <a:gd name="adj" fmla="val 16667"/>
            </a:avLst>
          </a:prstGeom>
          <a:noFill/>
          <a:ln w="15875" cap="rnd" algn="ctr">
            <a:solidFill>
              <a:srgbClr val="D2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54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6464401"/>
          </a:xfrm>
          <a:prstGeom prst="rect">
            <a:avLst/>
          </a:prstGeom>
        </p:spPr>
      </p:pic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250827" y="239604"/>
            <a:ext cx="1537154" cy="324000"/>
            <a:chOff x="250827" y="44624"/>
            <a:chExt cx="1873250" cy="394842"/>
          </a:xfrm>
        </p:grpSpPr>
        <p:grpSp>
          <p:nvGrpSpPr>
            <p:cNvPr id="9" name="Group 14"/>
            <p:cNvGrpSpPr>
              <a:grpSpLocks/>
            </p:cNvGrpSpPr>
            <p:nvPr userDrawn="1"/>
          </p:nvGrpSpPr>
          <p:grpSpPr bwMode="auto">
            <a:xfrm rot="-5400000">
              <a:off x="809627" y="-370159"/>
              <a:ext cx="250825" cy="1368425"/>
              <a:chOff x="2440" y="1661"/>
              <a:chExt cx="272" cy="1452"/>
            </a:xfrm>
          </p:grpSpPr>
          <p:sp>
            <p:nvSpPr>
              <p:cNvPr id="16" name="AutoShape 15"/>
              <p:cNvSpPr>
                <a:spLocks noChangeArrowheads="1"/>
              </p:cNvSpPr>
              <p:nvPr/>
            </p:nvSpPr>
            <p:spPr bwMode="auto">
              <a:xfrm rot="5400000">
                <a:off x="2432" y="2833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7" name="AutoShape 16"/>
              <p:cNvSpPr>
                <a:spLocks noChangeArrowheads="1"/>
              </p:cNvSpPr>
              <p:nvPr/>
            </p:nvSpPr>
            <p:spPr bwMode="auto">
              <a:xfrm rot="5400000">
                <a:off x="2432" y="2542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8" name="AutoShape 17"/>
              <p:cNvSpPr>
                <a:spLocks noChangeArrowheads="1"/>
              </p:cNvSpPr>
              <p:nvPr/>
            </p:nvSpPr>
            <p:spPr bwMode="auto">
              <a:xfrm rot="5400000">
                <a:off x="2432" y="2251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9" name="AutoShape 18"/>
              <p:cNvSpPr>
                <a:spLocks noChangeArrowheads="1"/>
              </p:cNvSpPr>
              <p:nvPr/>
            </p:nvSpPr>
            <p:spPr bwMode="auto">
              <a:xfrm rot="5400000">
                <a:off x="2432" y="1960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20" name="AutoShape 19"/>
              <p:cNvSpPr>
                <a:spLocks noChangeArrowheads="1"/>
              </p:cNvSpPr>
              <p:nvPr/>
            </p:nvSpPr>
            <p:spPr bwMode="auto">
              <a:xfrm rot="5400000">
                <a:off x="2432" y="1669"/>
                <a:ext cx="288" cy="272"/>
              </a:xfrm>
              <a:prstGeom prst="chevron">
                <a:avLst>
                  <a:gd name="adj" fmla="val 26471"/>
                </a:avLst>
              </a:prstGeom>
              <a:gradFill rotWithShape="1">
                <a:gsLst>
                  <a:gs pos="0">
                    <a:srgbClr val="808080">
                      <a:alpha val="86000"/>
                    </a:srgbClr>
                  </a:gs>
                  <a:gs pos="100000">
                    <a:schemeClr val="bg1">
                      <a:alpha val="36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 rot="-5400000">
              <a:off x="1242221" y="-586407"/>
              <a:ext cx="250825" cy="1512887"/>
              <a:chOff x="2258" y="1698"/>
              <a:chExt cx="318" cy="1369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 rot="5400000">
                <a:off x="2281" y="1675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rot="5400000">
                <a:off x="2281" y="1949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3" name="AutoShape 11"/>
              <p:cNvSpPr>
                <a:spLocks noChangeArrowheads="1"/>
              </p:cNvSpPr>
              <p:nvPr/>
            </p:nvSpPr>
            <p:spPr bwMode="auto">
              <a:xfrm rot="5400000">
                <a:off x="2281" y="2223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4" name="AutoShape 12"/>
              <p:cNvSpPr>
                <a:spLocks noChangeArrowheads="1"/>
              </p:cNvSpPr>
              <p:nvPr/>
            </p:nvSpPr>
            <p:spPr bwMode="auto">
              <a:xfrm rot="5400000">
                <a:off x="2281" y="2497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5" name="AutoShape 13"/>
              <p:cNvSpPr>
                <a:spLocks noChangeArrowheads="1"/>
              </p:cNvSpPr>
              <p:nvPr/>
            </p:nvSpPr>
            <p:spPr bwMode="auto">
              <a:xfrm rot="5400000">
                <a:off x="2281" y="2772"/>
                <a:ext cx="272" cy="318"/>
              </a:xfrm>
              <a:prstGeom prst="chevron">
                <a:avLst>
                  <a:gd name="adj" fmla="val 25000"/>
                </a:avLst>
              </a:prstGeom>
              <a:gradFill rotWithShape="1">
                <a:gsLst>
                  <a:gs pos="0">
                    <a:srgbClr val="FF5001"/>
                  </a:gs>
                  <a:gs pos="100000">
                    <a:schemeClr val="bg1">
                      <a:alpha val="5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" cap="rnd" algn="ctr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</p:grp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2051720" y="221604"/>
            <a:ext cx="6696744" cy="360000"/>
          </a:xfrm>
          <a:prstGeom prst="roundRect">
            <a:avLst>
              <a:gd name="adj" fmla="val 16667"/>
            </a:avLst>
          </a:prstGeom>
          <a:noFill/>
          <a:ln w="15875" cap="rnd" algn="ctr">
            <a:solidFill>
              <a:srgbClr val="D2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54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601" y="6338993"/>
            <a:ext cx="8569871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 type="oval"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2627" y="6505863"/>
            <a:ext cx="8045818" cy="307513"/>
            <a:chOff x="611560" y="6530481"/>
            <a:chExt cx="8477170" cy="324000"/>
          </a:xfrm>
        </p:grpSpPr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721" y="6566481"/>
              <a:ext cx="1793766" cy="25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298" y="6566481"/>
              <a:ext cx="2590003" cy="25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5" descr="D:\tmp\삼산레고교육센터\이미지 소스\legoeducation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6530481"/>
              <a:ext cx="135251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0965" y="6548483"/>
              <a:ext cx="1507765" cy="28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6"/>
          <a:stretch/>
        </p:blipFill>
        <p:spPr>
          <a:xfrm>
            <a:off x="0" y="639192"/>
            <a:ext cx="9144000" cy="624619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0" y="0"/>
            <a:ext cx="9144000" cy="260648"/>
          </a:xfrm>
          <a:prstGeom prst="rect">
            <a:avLst/>
          </a:prstGeom>
          <a:solidFill>
            <a:srgbClr val="83B14E"/>
          </a:solidFill>
          <a:ln w="127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601" y="6338993"/>
            <a:ext cx="8569871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 type="oval"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2627" y="6505863"/>
            <a:ext cx="8045818" cy="307513"/>
            <a:chOff x="611560" y="6530481"/>
            <a:chExt cx="8477170" cy="324000"/>
          </a:xfrm>
        </p:grpSpPr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721" y="6566481"/>
              <a:ext cx="1793766" cy="25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298" y="6566481"/>
              <a:ext cx="2590003" cy="25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5" descr="D:\tmp\삼산레고교육센터\이미지 소스\legoeducation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6530481"/>
              <a:ext cx="135251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0965" y="6548483"/>
              <a:ext cx="1507765" cy="28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6"/>
          <a:stretch/>
        </p:blipFill>
        <p:spPr>
          <a:xfrm>
            <a:off x="0" y="639192"/>
            <a:ext cx="9144000" cy="62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3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9" r:id="rId3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Ufylq-bsYA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JPG"/><Relationship Id="rId5" Type="http://schemas.openxmlformats.org/officeDocument/2006/relationships/hyperlink" Target="https://youtu.be/Nyip-fVrCV8" TargetMode="External"/><Relationship Id="rId4" Type="http://schemas.openxmlformats.org/officeDocument/2006/relationships/hyperlink" Target="https://youtu.be/AJuVVqUlZX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 bwMode="auto">
          <a:xfrm>
            <a:off x="-1908720" y="4309286"/>
            <a:ext cx="914400" cy="914400"/>
          </a:xfrm>
          <a:prstGeom prst="line">
            <a:avLst/>
          </a:prstGeom>
          <a:gradFill rotWithShape="1">
            <a:gsLst>
              <a:gs pos="0">
                <a:srgbClr val="FF660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660298" y="4946687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http://www.wrokorea.kr/</a:t>
            </a:r>
          </a:p>
          <a:p>
            <a:r>
              <a:rPr lang="en-US" altLang="ko-KR" sz="1000" b="1" dirty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http://www.wroboto.org/</a:t>
            </a:r>
            <a:endParaRPr lang="ko-KR" altLang="en-US" sz="1000" b="1" dirty="0">
              <a:solidFill>
                <a:schemeClr val="bg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http://www.wro2017.org/</a:t>
            </a:r>
            <a:endParaRPr lang="ko-KR" altLang="en-US" sz="1000" b="1" dirty="0">
              <a:solidFill>
                <a:schemeClr val="bg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5311">
            <a:off x="2279845" y="183070"/>
            <a:ext cx="6963606" cy="1980254"/>
          </a:xfrm>
          <a:prstGeom prst="rect">
            <a:avLst/>
          </a:prstGeom>
        </p:spPr>
      </p:pic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4724509" y="3008270"/>
            <a:ext cx="2324675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2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 목 </a:t>
            </a:r>
            <a:r>
              <a:rPr lang="en-US" altLang="ko-KR" sz="12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경기종목 고등부</a:t>
            </a:r>
            <a:endParaRPr lang="en-US" altLang="ko-KR" sz="1200" b="1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/>
            </a:pPr>
            <a:endParaRPr lang="en-US" altLang="ko-KR" sz="1200" b="1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/>
            </a:pPr>
            <a:endParaRPr lang="en-US" altLang="ko-KR" sz="1200" b="1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/>
            </a:pPr>
            <a:r>
              <a:rPr lang="ko-KR" altLang="en-US" sz="12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명 </a:t>
            </a:r>
            <a:r>
              <a:rPr lang="en-US" altLang="ko-KR" sz="12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DoubleStorms</a:t>
            </a:r>
            <a:endParaRPr lang="en-US" altLang="ko-KR" sz="1200" b="1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/>
            </a:pPr>
            <a:endParaRPr lang="en-US" altLang="ko-KR" sz="1200" b="1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/>
            </a:pPr>
            <a:endParaRPr lang="en-US" altLang="ko-KR" sz="1200" b="1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/>
            </a:pPr>
            <a:r>
              <a:rPr lang="ko-KR" altLang="en-US" sz="12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원 </a:t>
            </a:r>
            <a:r>
              <a:rPr lang="en-US" altLang="ko-KR" sz="12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200" b="1" dirty="0" err="1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안인균</a:t>
            </a:r>
            <a:r>
              <a:rPr lang="en-US" altLang="ko-KR" sz="12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김민수</a:t>
            </a:r>
            <a:r>
              <a:rPr lang="en-US" altLang="ko-KR" sz="12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박용진</a:t>
            </a:r>
            <a:endParaRPr lang="en-US" altLang="ko-KR" sz="1200" b="1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583504" y="2323699"/>
            <a:ext cx="3408933" cy="3385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3283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WRO KOREA 2017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연구개발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노트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양쪽 대괄호 10"/>
          <p:cNvSpPr/>
          <p:nvPr/>
        </p:nvSpPr>
        <p:spPr bwMode="auto">
          <a:xfrm>
            <a:off x="4057659" y="2507549"/>
            <a:ext cx="4474847" cy="2181612"/>
          </a:xfrm>
          <a:prstGeom prst="bracketPair">
            <a:avLst>
              <a:gd name="adj" fmla="val 19012"/>
            </a:avLst>
          </a:prstGeom>
          <a:noFill/>
          <a:ln w="28575" cap="rnd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82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1400" b="1" dirty="0"/>
              <a:t>1</a:t>
            </a:r>
            <a:r>
              <a:rPr lang="ko-KR" altLang="en-US" sz="1400" b="1" dirty="0"/>
              <a:t>부 </a:t>
            </a:r>
            <a:r>
              <a:rPr lang="en-US" altLang="ko-KR" sz="1400" b="1" dirty="0"/>
              <a:t>- Research / Plan (</a:t>
            </a:r>
            <a:r>
              <a:rPr lang="ko-KR" altLang="en-US" dirty="0"/>
              <a:t>모형</a:t>
            </a:r>
            <a:r>
              <a:rPr lang="en-US" altLang="ko-KR" dirty="0"/>
              <a:t>/</a:t>
            </a:r>
            <a:r>
              <a:rPr lang="ko-KR" altLang="en-US" dirty="0"/>
              <a:t>프로그램 설계</a:t>
            </a:r>
            <a:r>
              <a:rPr lang="en-US" altLang="ko-KR" sz="1400" b="1" dirty="0"/>
              <a:t>) </a:t>
            </a:r>
            <a:endParaRPr lang="ko-KR" altLang="en-US" sz="1400" b="1" dirty="0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133669"/>
              </p:ext>
            </p:extLst>
          </p:nvPr>
        </p:nvGraphicFramePr>
        <p:xfrm>
          <a:off x="71437" y="1268760"/>
          <a:ext cx="9001137" cy="5220630"/>
        </p:xfrm>
        <a:graphic>
          <a:graphicData uri="http://schemas.openxmlformats.org/drawingml/2006/table">
            <a:tbl>
              <a:tblPr/>
              <a:tblGrid>
                <a:gridCol w="1330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0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919">
                <a:tc gridSpan="2"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</a:t>
                      </a:r>
                    </a:p>
                  </a:txBody>
                  <a:tcPr marL="88528" marR="88528" marT="44264" marB="442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935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</a:t>
                      </a:r>
                    </a:p>
                  </a:txBody>
                  <a:tcPr marL="88528" marR="88528" marT="44264" marB="442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8528" marR="88528" marT="44264" marB="442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776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</a:p>
                  </a:txBody>
                  <a:tcPr marL="88528" marR="88528" marT="44264" marB="442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8528" marR="88528" marT="44264" marB="442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71425" y="908050"/>
            <a:ext cx="6808191" cy="25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749" tIns="48875" rIns="97749" bIns="48875">
            <a:spAutoFit/>
          </a:bodyPr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0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로봇과 미션의 과정을 부분으로 나누어 좋은 결과를 위한 아이디어와 구체적 기술에 대하여 이야기하고 정리한다</a:t>
            </a:r>
            <a:r>
              <a:rPr lang="en-US" altLang="ko-KR" sz="10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6980" y="2223399"/>
            <a:ext cx="4757036" cy="35677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92092" y="5085416"/>
            <a:ext cx="288036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https://youtu.be/hUfylq-bsYA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https://youtu.be/AJuVVqUlZXI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https://youtu.be/Nyip-fVrCV8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WRO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독일 고등 경기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749" y="2678925"/>
            <a:ext cx="18764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1400" b="1" dirty="0"/>
              <a:t>1</a:t>
            </a:r>
            <a:r>
              <a:rPr lang="ko-KR" altLang="en-US" sz="1400" b="1" dirty="0"/>
              <a:t>부 </a:t>
            </a:r>
            <a:r>
              <a:rPr lang="en-US" altLang="ko-KR" sz="1400" b="1" dirty="0"/>
              <a:t>- Research / Plan (</a:t>
            </a:r>
            <a:r>
              <a:rPr lang="ko-KR" altLang="en-US" dirty="0"/>
              <a:t>모형</a:t>
            </a:r>
            <a:r>
              <a:rPr lang="en-US" altLang="ko-KR" dirty="0"/>
              <a:t>/</a:t>
            </a:r>
            <a:r>
              <a:rPr lang="ko-KR" altLang="en-US" dirty="0"/>
              <a:t>프로그램 설계</a:t>
            </a:r>
            <a:r>
              <a:rPr lang="en-US" altLang="ko-KR" sz="1400" b="1" dirty="0"/>
              <a:t>) </a:t>
            </a:r>
            <a:endParaRPr lang="ko-KR" altLang="en-US" sz="1400" b="1" dirty="0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/>
          </p:nvPr>
        </p:nvGraphicFramePr>
        <p:xfrm>
          <a:off x="71437" y="1268760"/>
          <a:ext cx="9001137" cy="5220630"/>
        </p:xfrm>
        <a:graphic>
          <a:graphicData uri="http://schemas.openxmlformats.org/drawingml/2006/table">
            <a:tbl>
              <a:tblPr/>
              <a:tblGrid>
                <a:gridCol w="1330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0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919">
                <a:tc gridSpan="2"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</a:t>
                      </a:r>
                    </a:p>
                  </a:txBody>
                  <a:tcPr marL="88528" marR="88528" marT="44264" marB="442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935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</a:t>
                      </a:r>
                    </a:p>
                  </a:txBody>
                  <a:tcPr marL="88528" marR="88528" marT="44264" marB="442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8528" marR="88528" marT="44264" marB="442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776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</a:p>
                  </a:txBody>
                  <a:tcPr marL="88528" marR="88528" marT="44264" marB="442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8528" marR="88528" marT="44264" marB="442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71425" y="908050"/>
            <a:ext cx="6808191" cy="25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749" tIns="48875" rIns="97749" bIns="48875">
            <a:spAutoFit/>
          </a:bodyPr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0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로봇과 미션의 과정을 부분으로 나누어 좋은 결과를 위한 아이디어와 구체적 기술에 대하여 이야기하고 정리한다</a:t>
            </a:r>
            <a:r>
              <a:rPr lang="en-US" altLang="ko-KR" sz="10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32" y="1808793"/>
            <a:ext cx="2619375" cy="18240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1655" y="3632831"/>
            <a:ext cx="342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희재 선생님네 모형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컨셉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참고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61" y="4546617"/>
            <a:ext cx="3156586" cy="172728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3507" y="5271759"/>
            <a:ext cx="2269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https://youtu.be/63Ebd_jb3oo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32046" y="5788241"/>
            <a:ext cx="342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유튜브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영상 최초 만점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불완전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컨셉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 참고</a:t>
            </a:r>
          </a:p>
        </p:txBody>
      </p:sp>
    </p:spTree>
    <p:extLst>
      <p:ext uri="{BB962C8B-B14F-4D97-AF65-F5344CB8AC3E}">
        <p14:creationId xmlns:p14="http://schemas.microsoft.com/office/powerpoint/2010/main" val="91771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1400" b="1" dirty="0"/>
              <a:t>2</a:t>
            </a:r>
            <a:r>
              <a:rPr lang="ko-KR" altLang="en-US" sz="1400" b="1" dirty="0"/>
              <a:t>부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Prototype</a:t>
            </a:r>
            <a:endParaRPr lang="ko-KR" altLang="en-US" sz="1400" b="1" dirty="0"/>
          </a:p>
        </p:txBody>
      </p:sp>
      <p:graphicFrame>
        <p:nvGraphicFramePr>
          <p:cNvPr id="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99106"/>
              </p:ext>
            </p:extLst>
          </p:nvPr>
        </p:nvGraphicFramePr>
        <p:xfrm>
          <a:off x="71438" y="886083"/>
          <a:ext cx="9001137" cy="562664"/>
        </p:xfrm>
        <a:graphic>
          <a:graphicData uri="http://schemas.openxmlformats.org/drawingml/2006/table">
            <a:tbl>
              <a:tblPr/>
              <a:tblGrid>
                <a:gridCol w="2249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332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2017. 7.30     .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46464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안인균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필요한 모형 모듈 및 구현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71439" y="5708620"/>
            <a:ext cx="9001136" cy="780771"/>
          </a:xfrm>
          <a:prstGeom prst="rect">
            <a:avLst/>
          </a:prstGeom>
          <a:solidFill>
            <a:srgbClr val="3790AF">
              <a:alpha val="5000"/>
            </a:srgb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2017/7/30</a:t>
            </a:r>
            <a:b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WRO 2017 Senior High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DoubleStorms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오늘의 성과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 삽질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 삽질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모형제작 삽질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사람 한 명 묻을 정도로 삽질 한 듯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AF7C1-EEEC-49EB-A54B-1A47B9DFD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1558182"/>
            <a:ext cx="9001137" cy="4045616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프로그램 내용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8" y="1988816"/>
            <a:ext cx="6362700" cy="1266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448" y="3455442"/>
            <a:ext cx="846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integral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old err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변수를 글로벌로 지정해서 함수의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깔끔하게 하는 게 나을까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아님 그냥 로컬 변수로 지정해서 조금이라도 변수를 아끼는 게 좋을까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..?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47" y="5189024"/>
            <a:ext cx="8461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확실히 로컬 변수로 하면 보기는 깔끔한데 쓸데없는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늘어서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62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1400" b="1" dirty="0"/>
              <a:t>2</a:t>
            </a:r>
            <a:r>
              <a:rPr lang="ko-KR" altLang="en-US" sz="1400" b="1" dirty="0"/>
              <a:t>부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Prototype</a:t>
            </a:r>
            <a:endParaRPr lang="ko-KR" altLang="en-US" sz="1400" b="1" dirty="0"/>
          </a:p>
        </p:txBody>
      </p:sp>
      <p:graphicFrame>
        <p:nvGraphicFramePr>
          <p:cNvPr id="5" name="Group 21"/>
          <p:cNvGraphicFramePr>
            <a:graphicFrameLocks noGrp="1"/>
          </p:cNvGraphicFramePr>
          <p:nvPr>
            <p:extLst/>
          </p:nvPr>
        </p:nvGraphicFramePr>
        <p:xfrm>
          <a:off x="71438" y="886083"/>
          <a:ext cx="9001137" cy="562664"/>
        </p:xfrm>
        <a:graphic>
          <a:graphicData uri="http://schemas.openxmlformats.org/drawingml/2006/table">
            <a:tbl>
              <a:tblPr/>
              <a:tblGrid>
                <a:gridCol w="2249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332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2017. 7.30     .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46464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안인균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필요한 모형 모듈 및 구현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71439" y="5708620"/>
            <a:ext cx="9001136" cy="780771"/>
          </a:xfrm>
          <a:prstGeom prst="rect">
            <a:avLst/>
          </a:prstGeom>
          <a:solidFill>
            <a:srgbClr val="3790AF">
              <a:alpha val="5000"/>
            </a:srgb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000" dirty="0"/>
              <a:t>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처음에 저 문제를 제어 값 문제라고 생각한 내가 한심스럽다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0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AF7C1-EEEC-49EB-A54B-1A47B9DFD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1558182"/>
            <a:ext cx="9001137" cy="4045616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프로그램 내용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3" y="1628770"/>
            <a:ext cx="5532975" cy="36004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023" y="5276288"/>
            <a:ext cx="6912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수식에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형으로 변수를 만들어놓고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소숫점이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안먹지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분을 삽질했다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젠장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51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1400" b="1" dirty="0"/>
              <a:t>2</a:t>
            </a:r>
            <a:r>
              <a:rPr lang="ko-KR" altLang="en-US" sz="1400" b="1" dirty="0"/>
              <a:t>부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Prototype</a:t>
            </a:r>
            <a:endParaRPr lang="ko-KR" altLang="en-US" sz="1400" b="1" dirty="0"/>
          </a:p>
        </p:txBody>
      </p:sp>
      <p:graphicFrame>
        <p:nvGraphicFramePr>
          <p:cNvPr id="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89315"/>
              </p:ext>
            </p:extLst>
          </p:nvPr>
        </p:nvGraphicFramePr>
        <p:xfrm>
          <a:off x="71438" y="886083"/>
          <a:ext cx="9001137" cy="562664"/>
        </p:xfrm>
        <a:graphic>
          <a:graphicData uri="http://schemas.openxmlformats.org/drawingml/2006/table">
            <a:tbl>
              <a:tblPr/>
              <a:tblGrid>
                <a:gridCol w="2249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332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2017. 8.5~8.6     .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46464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안인균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주말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드디어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Mount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직전까지 완성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71439" y="5708620"/>
            <a:ext cx="9001136" cy="780771"/>
          </a:xfrm>
          <a:prstGeom prst="rect">
            <a:avLst/>
          </a:prstGeom>
          <a:solidFill>
            <a:srgbClr val="3790AF">
              <a:alpha val="5000"/>
            </a:srgb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8/5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오늘의 소감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버그가 겉잡을 수 없을 정도로 늘어난다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eaLnBrk="1" hangingPunct="1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8/6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오늘의 소감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갈수록 힘들다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이러면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안되는데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민수는 내일 개학이라 이제 못보고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젠장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AF7C1-EEEC-49EB-A54B-1A47B9DFD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9" y="1543660"/>
            <a:ext cx="9001136" cy="4045616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프로그램 내용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8" y="1988816"/>
            <a:ext cx="4626297" cy="30219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713" y="5038416"/>
            <a:ext cx="4815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프로그램 진행도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가지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-2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번가지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베이스를 가지고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Mount zone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앞에까지 정렬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72478" y="2124455"/>
            <a:ext cx="3740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내일 할 일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Mount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작성 시작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,Mount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재설계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79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1400" b="1" dirty="0"/>
              <a:t>2</a:t>
            </a:r>
            <a:r>
              <a:rPr lang="ko-KR" altLang="en-US" sz="1400" b="1" dirty="0"/>
              <a:t>부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Prototype</a:t>
            </a:r>
            <a:endParaRPr lang="ko-KR" altLang="en-US" sz="1400" b="1" dirty="0"/>
          </a:p>
        </p:txBody>
      </p:sp>
      <p:graphicFrame>
        <p:nvGraphicFramePr>
          <p:cNvPr id="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39162"/>
              </p:ext>
            </p:extLst>
          </p:nvPr>
        </p:nvGraphicFramePr>
        <p:xfrm>
          <a:off x="71438" y="886083"/>
          <a:ext cx="9001137" cy="562664"/>
        </p:xfrm>
        <a:graphic>
          <a:graphicData uri="http://schemas.openxmlformats.org/drawingml/2006/table">
            <a:tbl>
              <a:tblPr/>
              <a:tblGrid>
                <a:gridCol w="2249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332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2017.8.4   .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46464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안인균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툴 교체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성공적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예전보다 빠르게 나가는 진도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71439" y="5708620"/>
            <a:ext cx="9001136" cy="780771"/>
          </a:xfrm>
          <a:prstGeom prst="rect">
            <a:avLst/>
          </a:prstGeom>
          <a:solidFill>
            <a:srgbClr val="3790AF">
              <a:alpha val="5000"/>
            </a:srgb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오늘의 소감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/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살면서 지금처럼 자신감이 떨어진 상태는 처음이다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그래도 옆에 팀원들이 있으니 힘내야지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AF7C1-EEEC-49EB-A54B-1A47B9DFD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64" y="1529198"/>
            <a:ext cx="9001136" cy="4045616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프로그램 내용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485" y="4418237"/>
            <a:ext cx="3780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오늘은 예전에 참가하기로 한 캠페인을 진행하는 날이라 아침에 캠페인에 참여하고 프로젝트에 합류했다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6787" y="2170621"/>
            <a:ext cx="45563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 작성한 프로그램은 거의 더미에 가까워서 다시 깔끔하게 수정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 났던 버그들을 수정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2" y="2114219"/>
            <a:ext cx="3766451" cy="22710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45" y="2940546"/>
            <a:ext cx="2400300" cy="91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04591" y="3635315"/>
            <a:ext cx="47879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파일 정리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RobotC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짠 헤더 및 프로그램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함수들은 아쉽지만 폴더 구석으로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163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1400" b="1" dirty="0"/>
              <a:t>2</a:t>
            </a:r>
            <a:r>
              <a:rPr lang="ko-KR" altLang="en-US" sz="1400" b="1" dirty="0"/>
              <a:t>부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Prototype</a:t>
            </a:r>
            <a:endParaRPr lang="ko-KR" altLang="en-US" sz="1400" b="1" dirty="0"/>
          </a:p>
        </p:txBody>
      </p:sp>
      <p:graphicFrame>
        <p:nvGraphicFramePr>
          <p:cNvPr id="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547394"/>
              </p:ext>
            </p:extLst>
          </p:nvPr>
        </p:nvGraphicFramePr>
        <p:xfrm>
          <a:off x="71438" y="886083"/>
          <a:ext cx="9001137" cy="562664"/>
        </p:xfrm>
        <a:graphic>
          <a:graphicData uri="http://schemas.openxmlformats.org/drawingml/2006/table">
            <a:tbl>
              <a:tblPr/>
              <a:tblGrid>
                <a:gridCol w="2249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332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2017.8.3      .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46464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안인균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툴 교체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처음부터 다시 시작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71439" y="5708620"/>
            <a:ext cx="9001136" cy="780771"/>
          </a:xfrm>
          <a:prstGeom prst="rect">
            <a:avLst/>
          </a:prstGeom>
          <a:solidFill>
            <a:srgbClr val="3790AF">
              <a:alpha val="5000"/>
            </a:srgb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오늘의 소감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부탁이니까 대회 전날까지만 버텨줘 내 정신아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AF7C1-EEEC-49EB-A54B-1A47B9DFD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9" y="1543660"/>
            <a:ext cx="9001136" cy="4045616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프로그램 내용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8" y="1808793"/>
            <a:ext cx="4190666" cy="3442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2114" y="2079438"/>
            <a:ext cx="4320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RobotC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구현한 각 함수들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재구현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(PID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라인트레이싱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Grab, Color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구분 등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586" y="5288096"/>
            <a:ext cx="4320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프로그램 작성 시작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271" y="2780970"/>
            <a:ext cx="4299291" cy="1170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6" y="3872526"/>
            <a:ext cx="4320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Start~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가지 도착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584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1400" b="1" dirty="0"/>
              <a:t>2</a:t>
            </a:r>
            <a:r>
              <a:rPr lang="ko-KR" altLang="en-US" sz="1400" b="1" dirty="0"/>
              <a:t>부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Prototype</a:t>
            </a:r>
            <a:endParaRPr lang="ko-KR" altLang="en-US" sz="1400" b="1" dirty="0"/>
          </a:p>
        </p:txBody>
      </p:sp>
      <p:graphicFrame>
        <p:nvGraphicFramePr>
          <p:cNvPr id="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630733"/>
              </p:ext>
            </p:extLst>
          </p:nvPr>
        </p:nvGraphicFramePr>
        <p:xfrm>
          <a:off x="71438" y="886083"/>
          <a:ext cx="9001137" cy="562664"/>
        </p:xfrm>
        <a:graphic>
          <a:graphicData uri="http://schemas.openxmlformats.org/drawingml/2006/table">
            <a:tbl>
              <a:tblPr/>
              <a:tblGrid>
                <a:gridCol w="2249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332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2017. 8. 2     .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46464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안인균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함수 설계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71439" y="5708620"/>
            <a:ext cx="9001136" cy="780771"/>
          </a:xfrm>
          <a:prstGeom prst="rect">
            <a:avLst/>
          </a:prstGeom>
          <a:solidFill>
            <a:srgbClr val="3790AF">
              <a:alpha val="5000"/>
            </a:srgb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오늘의 소감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앞길이 깜깜하다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AF7C1-EEEC-49EB-A54B-1A47B9DFD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5" y="1543660"/>
            <a:ext cx="9001149" cy="4045616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프로그램 내용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PID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제어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라인트레이싱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함수 설계적 오류 발견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구조 재설계 후 수정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전체 프로그램 시나리오 변경 현재 다시 구현 중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2017/8/2 WRO2017 Senior High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DoubleStorms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오늘의 개별 성과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b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안인균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작성완료 전체 프로그램 진행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b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김민수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:Checked color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함수설계</a:t>
            </a:r>
            <a:b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박용진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공압을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이용한 새로운 집게 설계하느라 삽질</a:t>
            </a:r>
            <a:b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결론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전체가 현재 쓰고 있는 툴인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RobotC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이해가 부족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같은 경우 개별 함수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레퍼런스를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숙지하지 못함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민수의 경우 현재 프로그램 구조 자체를 이해하지 못함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 판단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툴을 전에 쓰던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EV3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툴로 변경한다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eaLnBrk="1" hangingPunct="1"/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내일 빠르게 현재까지 해놓은 함수 및 프로그램을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EV3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툴로 재현한다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민수하고 동시에 로봇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대로 테스트 할 수 있는 환경을 조성한다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개별 구현 및 동시 프로그래밍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/>
            <a:endParaRPr lang="en-US" altLang="ko-KR" sz="11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솔직히 말해서 툴을 바꾸는 것에 대해 아쉬움이 많이 남는다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뭔가 좀 더 해보면 될 것 같다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이런 느낌인데 그런 느낌만으로는 현재 시간 내에 프로젝트를 완성하는 것이 불가능하다는 것이 오늘 나와 선생님이 내린 결론이다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/>
            <a:endParaRPr lang="en-US" altLang="ko-KR" sz="11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있다는 자신감은 있지만 그 근거가 없다는 것이 아직 내가 미숙하다는 증거겠지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1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69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1400" b="1" dirty="0"/>
              <a:t>2</a:t>
            </a:r>
            <a:r>
              <a:rPr lang="ko-KR" altLang="en-US" sz="1400" b="1" dirty="0"/>
              <a:t>부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Prototype</a:t>
            </a:r>
            <a:endParaRPr lang="ko-KR" altLang="en-US" sz="1400" b="1" dirty="0"/>
          </a:p>
        </p:txBody>
      </p:sp>
      <p:graphicFrame>
        <p:nvGraphicFramePr>
          <p:cNvPr id="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90689"/>
              </p:ext>
            </p:extLst>
          </p:nvPr>
        </p:nvGraphicFramePr>
        <p:xfrm>
          <a:off x="71438" y="886083"/>
          <a:ext cx="9001137" cy="562664"/>
        </p:xfrm>
        <a:graphic>
          <a:graphicData uri="http://schemas.openxmlformats.org/drawingml/2006/table">
            <a:tbl>
              <a:tblPr/>
              <a:tblGrid>
                <a:gridCol w="2249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332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2017. 8. 2     .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46464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안인균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함수 설계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71439" y="5708620"/>
            <a:ext cx="9001136" cy="780771"/>
          </a:xfrm>
          <a:prstGeom prst="rect">
            <a:avLst/>
          </a:prstGeom>
          <a:solidFill>
            <a:srgbClr val="3790AF">
              <a:alpha val="5000"/>
            </a:srgb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 팀의 프로젝트 진행 속도 및 진행 태도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상황을 보면 정말 위험하다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eaLnBrk="1" hangingPunct="1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이게 정녕 세계대회까지 다녀온 팀이 맞을까 싶을 정도로 오합지졸이 따로 없다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툴 교체를 계기로 우리 팀의 태도를 바꿀 필요가 있어 보인다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AF7C1-EEEC-49EB-A54B-1A47B9DFD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5" y="1543660"/>
            <a:ext cx="9001149" cy="4045616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프로그램 내용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RobotC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signed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에러가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뜨나했더니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컬러 센서의 내장함수가 값을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unsigned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형으로 저장한다는 것을 알아냈다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프로젝트에 별로 중요한 건 아니지만 거슬리는 노란색 경고를 없애기 위해 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분정도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생각한 결론이다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..)</a:t>
            </a:r>
          </a:p>
          <a:p>
            <a:pPr eaLnBrk="1" hangingPunct="1"/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8" y="1999260"/>
            <a:ext cx="4543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04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1400" b="1" dirty="0"/>
              <a:t>2</a:t>
            </a:r>
            <a:r>
              <a:rPr lang="ko-KR" altLang="en-US" sz="1400" b="1" dirty="0"/>
              <a:t>부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Prototype</a:t>
            </a:r>
            <a:endParaRPr lang="ko-KR" altLang="en-US" sz="1400" b="1" dirty="0"/>
          </a:p>
        </p:txBody>
      </p:sp>
      <p:graphicFrame>
        <p:nvGraphicFramePr>
          <p:cNvPr id="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934565"/>
              </p:ext>
            </p:extLst>
          </p:nvPr>
        </p:nvGraphicFramePr>
        <p:xfrm>
          <a:off x="71438" y="886083"/>
          <a:ext cx="9001137" cy="562664"/>
        </p:xfrm>
        <a:graphic>
          <a:graphicData uri="http://schemas.openxmlformats.org/drawingml/2006/table">
            <a:tbl>
              <a:tblPr/>
              <a:tblGrid>
                <a:gridCol w="2249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332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2017.7.31      .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46464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안인균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Grab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모듈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시나리오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09" marR="83009" marT="41504" marB="415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71439" y="5708620"/>
            <a:ext cx="9001136" cy="780771"/>
          </a:xfrm>
          <a:prstGeom prst="rect">
            <a:avLst/>
          </a:prstGeom>
          <a:solidFill>
            <a:srgbClr val="3790AF">
              <a:alpha val="5000"/>
            </a:srgb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2017/7/31 WRO2017 Senior High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DoubleStorms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오늘의 성과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grap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,PID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라인트레이싱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모듈 완성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 문제 해결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1" hangingPunct="1"/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하이테크닉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컬러 내장 헤더 파일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test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발견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내일의 할일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:Color convert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제작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실질적인 주행 프로그램 구현 시작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김민수 시나리오 제대로 짤 때까지 갈구기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1" hangingPunct="1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용진이 정신 차릴 때 까지 잔소리하기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28BC2FB-591F-49F5-BAC6-7FA897D1E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1543661"/>
            <a:ext cx="4477531" cy="404561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모형 내용</a:t>
            </a:r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센서 선 말림 문제 해결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/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오늘의 소감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진행이 느리다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대회 정말 위험하다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AF7C1-EEEC-49EB-A54B-1A47B9DFD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9" y="1543660"/>
            <a:ext cx="4500575" cy="4045616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프로그램 내용</a:t>
            </a:r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Grab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모듈 완성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결정자와 베이스 구분 가능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민수의 시나리오 계획서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검토 및 기각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재작성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요청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8" y="1825728"/>
            <a:ext cx="4210050" cy="2590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696" y="1936723"/>
            <a:ext cx="3178531" cy="297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9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2"/>
          <p:cNvSpPr txBox="1">
            <a:spLocks noChangeArrowheads="1"/>
          </p:cNvSpPr>
          <p:nvPr/>
        </p:nvSpPr>
        <p:spPr bwMode="auto">
          <a:xfrm>
            <a:off x="183354" y="4825714"/>
            <a:ext cx="8777287" cy="162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749" tIns="48875" rIns="97749" bIns="48875">
            <a:spAutoFit/>
          </a:bodyPr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* 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부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Research / Plan  :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프로그램 학습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경기 개요 및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Brainstorming 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목표 설정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역할 분담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아이디어 수집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컨셉 설정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개발 계획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/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1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* 2</a:t>
            </a:r>
            <a:r>
              <a:rPr lang="ko-KR" altLang="en-US" sz="11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부 </a:t>
            </a:r>
            <a:r>
              <a:rPr lang="en-US" altLang="ko-KR" sz="11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Prototype  :  </a:t>
            </a:r>
            <a:r>
              <a:rPr lang="ko-KR" altLang="en-US" sz="11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모형 제작</a:t>
            </a:r>
            <a:r>
              <a:rPr lang="en-US" altLang="ko-KR" sz="11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, Program Logic </a:t>
            </a:r>
            <a:r>
              <a:rPr lang="ko-KR" altLang="en-US" sz="11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endParaRPr lang="en-US" altLang="ko-KR" sz="11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 3</a:t>
            </a:r>
            <a:r>
              <a:rPr lang="ko-KR" alt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부 </a:t>
            </a:r>
            <a:r>
              <a:rPr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Test/Modify  :  </a:t>
            </a:r>
            <a:r>
              <a:rPr lang="ko-KR" alt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전체 프로그램 코딩</a:t>
            </a:r>
            <a:r>
              <a:rPr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실전 </a:t>
            </a:r>
            <a:r>
              <a:rPr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Test </a:t>
            </a:r>
            <a:r>
              <a:rPr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Modify (</a:t>
            </a:r>
            <a:r>
              <a:rPr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Improve based on customer feedback</a:t>
            </a:r>
            <a:r>
              <a:rPr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</a:t>
            </a:r>
          </a:p>
          <a:p>
            <a:pPr eaLnBrk="1" hangingPunct="1"/>
            <a:endParaRPr lang="en-US" altLang="ko-KR" sz="1100" b="1" dirty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eaLnBrk="1" hangingPunct="1"/>
            <a:r>
              <a:rPr lang="en-US" altLang="ko-KR" sz="11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* 4</a:t>
            </a:r>
            <a:r>
              <a:rPr lang="ko-KR" altLang="en-US" sz="11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부 </a:t>
            </a:r>
            <a:r>
              <a:rPr lang="en-US" altLang="ko-KR" sz="11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Drilling  :  </a:t>
            </a:r>
            <a:r>
              <a:rPr lang="en-US" altLang="ko-KR" sz="11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결론 </a:t>
            </a:r>
            <a:r>
              <a:rPr lang="en-US" altLang="ko-KR" sz="11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(Solution </a:t>
            </a:r>
            <a:r>
              <a:rPr lang="ko-KR" altLang="en-US" sz="11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완성</a:t>
            </a:r>
            <a:r>
              <a:rPr lang="en-US" altLang="ko-KR" sz="11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 , </a:t>
            </a:r>
            <a:r>
              <a:rPr lang="ko-KR" altLang="en-US" sz="11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분담된 역할에 의한 반복 숙달</a:t>
            </a:r>
            <a:endParaRPr lang="en-US" altLang="ko-KR" sz="11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* 5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 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Report  :  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대회 후기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소감 및 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review) , 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기록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정리</a:t>
            </a:r>
            <a:endParaRPr lang="en-US" altLang="ko-KR" sz="11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제목 3"/>
          <p:cNvSpPr txBox="1">
            <a:spLocks/>
          </p:cNvSpPr>
          <p:nvPr/>
        </p:nvSpPr>
        <p:spPr>
          <a:xfrm>
            <a:off x="2285528" y="251542"/>
            <a:ext cx="4230688" cy="27107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Schedule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내용 개체 틀 3">
            <a:extLst>
              <a:ext uri="{FF2B5EF4-FFF2-40B4-BE49-F238E27FC236}">
                <a16:creationId xmlns:a16="http://schemas.microsoft.com/office/drawing/2014/main" id="{FDE319D2-6361-484C-982B-EB7ECDE2F1B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51448" y="728655"/>
          <a:ext cx="8641101" cy="368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3">
                  <a:extLst>
                    <a:ext uri="{9D8B030D-6E8A-4147-A177-3AD203B41FA5}">
                      <a16:colId xmlns:a16="http://schemas.microsoft.com/office/drawing/2014/main" val="2329410966"/>
                    </a:ext>
                  </a:extLst>
                </a:gridCol>
                <a:gridCol w="1234443">
                  <a:extLst>
                    <a:ext uri="{9D8B030D-6E8A-4147-A177-3AD203B41FA5}">
                      <a16:colId xmlns:a16="http://schemas.microsoft.com/office/drawing/2014/main" val="2079770676"/>
                    </a:ext>
                  </a:extLst>
                </a:gridCol>
                <a:gridCol w="1234443">
                  <a:extLst>
                    <a:ext uri="{9D8B030D-6E8A-4147-A177-3AD203B41FA5}">
                      <a16:colId xmlns:a16="http://schemas.microsoft.com/office/drawing/2014/main" val="3846743961"/>
                    </a:ext>
                  </a:extLst>
                </a:gridCol>
                <a:gridCol w="1234443">
                  <a:extLst>
                    <a:ext uri="{9D8B030D-6E8A-4147-A177-3AD203B41FA5}">
                      <a16:colId xmlns:a16="http://schemas.microsoft.com/office/drawing/2014/main" val="4116530355"/>
                    </a:ext>
                  </a:extLst>
                </a:gridCol>
                <a:gridCol w="1234443">
                  <a:extLst>
                    <a:ext uri="{9D8B030D-6E8A-4147-A177-3AD203B41FA5}">
                      <a16:colId xmlns:a16="http://schemas.microsoft.com/office/drawing/2014/main" val="2873519950"/>
                    </a:ext>
                  </a:extLst>
                </a:gridCol>
                <a:gridCol w="1234443">
                  <a:extLst>
                    <a:ext uri="{9D8B030D-6E8A-4147-A177-3AD203B41FA5}">
                      <a16:colId xmlns:a16="http://schemas.microsoft.com/office/drawing/2014/main" val="2202651574"/>
                    </a:ext>
                  </a:extLst>
                </a:gridCol>
                <a:gridCol w="1234443">
                  <a:extLst>
                    <a:ext uri="{9D8B030D-6E8A-4147-A177-3AD203B41FA5}">
                      <a16:colId xmlns:a16="http://schemas.microsoft.com/office/drawing/2014/main" val="3252672662"/>
                    </a:ext>
                  </a:extLst>
                </a:gridCol>
              </a:tblGrid>
              <a:tr h="299807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59394"/>
                  </a:ext>
                </a:extLst>
              </a:tr>
              <a:tr h="46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857555"/>
                  </a:ext>
                </a:extLst>
              </a:tr>
              <a:tr h="46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537492"/>
                  </a:ext>
                </a:extLst>
              </a:tr>
              <a:tr h="46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700405"/>
                  </a:ext>
                </a:extLst>
              </a:tr>
              <a:tr h="46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36728"/>
                  </a:ext>
                </a:extLst>
              </a:tr>
              <a:tr h="46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대회 당일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  <a:p>
                      <a:pPr latinLnBrk="1"/>
                      <a:r>
                        <a:rPr lang="ko-KR" alt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1258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08528" y="4456382"/>
            <a:ext cx="162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회색</a:t>
            </a:r>
            <a:r>
              <a:rPr lang="ko-KR" altLang="en-US" b="1" dirty="0">
                <a:latin typeface="HY나무M" panose="02030600000101010101" pitchFamily="18" charset="-127"/>
                <a:ea typeface="HY나무M" panose="02030600000101010101" pitchFamily="18" charset="-127"/>
              </a:rPr>
              <a:t>은 </a:t>
            </a:r>
            <a:r>
              <a:rPr lang="ko-KR" altLang="en-US" b="1" dirty="0">
                <a:solidFill>
                  <a:srgbClr val="FF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출석일</a:t>
            </a:r>
          </a:p>
        </p:txBody>
      </p:sp>
    </p:spTree>
    <p:extLst>
      <p:ext uri="{BB962C8B-B14F-4D97-AF65-F5344CB8AC3E}">
        <p14:creationId xmlns:p14="http://schemas.microsoft.com/office/powerpoint/2010/main" val="2039812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부 </a:t>
            </a:r>
            <a:r>
              <a:rPr lang="en-US" altLang="ko-KR" dirty="0"/>
              <a:t>- </a:t>
            </a:r>
            <a:r>
              <a:rPr lang="ko-KR" altLang="en-US" dirty="0"/>
              <a:t> </a:t>
            </a:r>
            <a:r>
              <a:rPr lang="en-US" altLang="ko-KR" dirty="0"/>
              <a:t>Prototype (8/1)</a:t>
            </a:r>
            <a:endParaRPr lang="ko-KR" altLang="en-US" sz="1400" b="1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A5F6446-1836-414C-9F6F-5EF92B2D7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9" y="3789046"/>
            <a:ext cx="9001150" cy="2700346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프로그램 내용</a:t>
            </a:r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작성 시작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헤더는 아직 컬러 변환 모듈이 완성되지 않아 내일 작성할 예정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오브젝트 크기 구별까지는 완료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전체에서 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5%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정도 완성한 듯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b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최적화 작업까지 생각하면 앞길이 막막하다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..)</a:t>
            </a:r>
          </a:p>
          <a:p>
            <a:pPr eaLnBrk="1" hangingPunct="1"/>
            <a:endParaRPr lang="en-US" altLang="ko-KR" sz="10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2017/8/1 WRO2017 Senior High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DoubleStorms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오늘의 성과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프로그램 작성 시작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컬러 변환 모듈 거의 완성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집게 및 집게가 올리는 부분에서 기어가 이탈하는 현상 해결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모형 보수 완료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선정리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집게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선말림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현상 해결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내일 할일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파일 작성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모듈 완성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두번째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두번째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잡기 시도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메인 프로그램 작성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,Mount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파트 세부 모듈 및 시나리오 설계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sz="10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오늘의 소감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이제 본격적인 시작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스릴 넘치는 일정이다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10" y="663741"/>
            <a:ext cx="5247382" cy="301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62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부 </a:t>
            </a:r>
            <a:r>
              <a:rPr lang="en-US" altLang="ko-KR" dirty="0"/>
              <a:t>- </a:t>
            </a:r>
            <a:r>
              <a:rPr lang="ko-KR" altLang="en-US" dirty="0"/>
              <a:t> </a:t>
            </a:r>
            <a:r>
              <a:rPr lang="en-US" altLang="ko-KR" dirty="0"/>
              <a:t>Prototype (8/1)</a:t>
            </a:r>
            <a:endParaRPr lang="ko-KR" altLang="en-US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8" y="908678"/>
            <a:ext cx="8524722" cy="45167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747" y="5431675"/>
            <a:ext cx="252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소스코드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안인균</a:t>
            </a:r>
          </a:p>
        </p:txBody>
      </p:sp>
    </p:spTree>
    <p:extLst>
      <p:ext uri="{BB962C8B-B14F-4D97-AF65-F5344CB8AC3E}">
        <p14:creationId xmlns:p14="http://schemas.microsoft.com/office/powerpoint/2010/main" val="2316215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부 </a:t>
            </a:r>
            <a:r>
              <a:rPr lang="en-US" altLang="ko-KR" dirty="0"/>
              <a:t>- </a:t>
            </a:r>
            <a:r>
              <a:rPr lang="ko-KR" altLang="en-US" dirty="0"/>
              <a:t> </a:t>
            </a:r>
            <a:r>
              <a:rPr lang="en-US" altLang="ko-KR" dirty="0"/>
              <a:t>Prototype(8/7~8/8)</a:t>
            </a:r>
            <a:endParaRPr lang="ko-KR" altLang="en-US" sz="1400" b="1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A5F6446-1836-414C-9F6F-5EF92B2D7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6" y="3789046"/>
            <a:ext cx="9001150" cy="2700346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프로그램 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Mount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프로그램 완성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로직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설계 완료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구현 완료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eaLnBrk="1" hangingPunct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아직 운동 자체가 불완전하고 수정 할 사항이 산더미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eaLnBrk="1" hangingPunct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회전을 벽에 걸리지 않게 하기 위해 로봇이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개의 베이스를 먹고 오는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컨셉은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버렸다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eaLnBrk="1" hangingPunct="1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Mount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프로그램과 베이스 수집 프로그램 합치기 완료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부분적으로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점 획득 가능하게 완성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불완전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/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로직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상 로봇의 운동이 불안한 것이 많아 대폭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/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로직의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운동 방향 반대로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전체적인 로봇의 운동 각도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,wait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/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Back_home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함수 구현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아직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로직의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최적화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회전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이동 수 최적화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 되어있지 않기에 불필요한 동작이 너무 많다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조만간 수정 바람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8/7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오늘의 소감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eaLnBrk="1" hangingPunct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Mount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프로그램은 어느 정도 되는 것 같지만 아직 모든 테스트가 끝나지 않았다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8/8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오늘의 소감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eaLnBrk="1" hangingPunct="1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내일 개학인데 연습이 새벽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시에 끝났다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점심시간에 자야겠다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8" y="760388"/>
            <a:ext cx="3029999" cy="22570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84" y="816324"/>
            <a:ext cx="2160276" cy="29045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509" y="1920666"/>
            <a:ext cx="3093672" cy="18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42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부 </a:t>
            </a:r>
            <a:r>
              <a:rPr lang="en-US" altLang="ko-KR" dirty="0"/>
              <a:t>- </a:t>
            </a:r>
            <a:r>
              <a:rPr lang="ko-KR" altLang="en-US" dirty="0"/>
              <a:t> </a:t>
            </a:r>
            <a:r>
              <a:rPr lang="en-US" altLang="ko-KR" dirty="0"/>
              <a:t>Prototype</a:t>
            </a:r>
            <a:endParaRPr lang="ko-KR" altLang="en-US" sz="1400" b="1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A5F6446-1836-414C-9F6F-5EF92B2D7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6" y="3789046"/>
            <a:ext cx="9001150" cy="2700346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프로그램 내용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FFB137-67F8-421D-8940-997B31F8D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33" y="790012"/>
            <a:ext cx="6283536" cy="292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08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1400" b="1" dirty="0"/>
              <a:t>3</a:t>
            </a:r>
            <a:r>
              <a:rPr lang="ko-KR" altLang="en-US" sz="1400" b="1" dirty="0"/>
              <a:t>부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Test / Modify</a:t>
            </a:r>
            <a:endParaRPr lang="ko-KR" altLang="en-US" sz="1400" b="1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A5F6446-1836-414C-9F6F-5EF92B2D7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6" y="3789046"/>
            <a:ext cx="9001150" cy="2700346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90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수정 사항</a:t>
            </a:r>
            <a:endParaRPr lang="ko-KR" altLang="en-US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FFB137-67F8-421D-8940-997B31F8D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33" y="790012"/>
            <a:ext cx="6283536" cy="292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2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1400" b="1" dirty="0"/>
              <a:t>3</a:t>
            </a:r>
            <a:r>
              <a:rPr lang="ko-KR" altLang="en-US" sz="1400" b="1" dirty="0"/>
              <a:t>부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Test / Modify</a:t>
            </a:r>
            <a:endParaRPr lang="ko-KR" altLang="en-US" sz="1400" b="1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A5F6446-1836-414C-9F6F-5EF92B2D7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6" y="3789046"/>
            <a:ext cx="9001150" cy="2700346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55" y="629089"/>
            <a:ext cx="5580713" cy="308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44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71439" y="4329114"/>
            <a:ext cx="9001136" cy="2052213"/>
          </a:xfrm>
          <a:prstGeom prst="rect">
            <a:avLst/>
          </a:prstGeom>
          <a:solidFill>
            <a:srgbClr val="00B050">
              <a:alpha val="5000"/>
            </a:srgbClr>
          </a:solidFill>
          <a:ln w="6350">
            <a:solidFill>
              <a:srgbClr val="92D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수정 사항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691632" y="908677"/>
            <a:ext cx="7380942" cy="324041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날짜 </a:t>
            </a:r>
            <a:r>
              <a:rPr lang="en-US" altLang="ko-KR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로봇 정보 </a:t>
            </a:r>
            <a:r>
              <a:rPr lang="en-US" altLang="ko-KR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목표 도달 시간 </a:t>
            </a:r>
            <a:r>
              <a:rPr lang="en-US" altLang="ko-KR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eaLnBrk="1" hangingPunct="1"/>
            <a:r>
              <a:rPr lang="en-US" altLang="ko-KR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/>
            <a:endParaRPr lang="en-US" altLang="ko-KR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문제점 </a:t>
            </a:r>
            <a:r>
              <a:rPr lang="en-US" altLang="ko-KR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eaLnBrk="1" hangingPunct="1"/>
            <a:endParaRPr lang="ko-KR" altLang="en-US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3"/>
          <p:cNvSpPr>
            <a:spLocks noGrp="1"/>
          </p:cNvSpPr>
          <p:nvPr>
            <p:ph type="ctrTitle"/>
          </p:nvPr>
        </p:nvSpPr>
        <p:spPr>
          <a:xfrm>
            <a:off x="2123728" y="243714"/>
            <a:ext cx="4231234" cy="39713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/>
              <a:t>4</a:t>
            </a:r>
            <a:r>
              <a:rPr lang="ko-KR" altLang="en-US" sz="1400" b="1" dirty="0"/>
              <a:t>부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 </a:t>
            </a:r>
            <a:r>
              <a:rPr lang="en-US" altLang="ko-KR" dirty="0"/>
              <a:t>Drilling</a:t>
            </a:r>
            <a:endParaRPr lang="ko-KR" altLang="en-US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96D86F-83D9-4F54-8EF7-DE2A8CC1B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755325" y="1808799"/>
            <a:ext cx="3093698" cy="14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29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71425" y="917890"/>
            <a:ext cx="9001150" cy="1094630"/>
          </a:xfrm>
          <a:prstGeom prst="rect">
            <a:avLst/>
          </a:prstGeom>
          <a:solidFill>
            <a:srgbClr val="92D050">
              <a:alpha val="5000"/>
            </a:srgb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71437" y="2412537"/>
            <a:ext cx="9001137" cy="3968032"/>
          </a:xfrm>
          <a:prstGeom prst="rect">
            <a:avLst/>
          </a:prstGeom>
          <a:solidFill>
            <a:srgbClr val="92D050">
              <a:alpha val="5000"/>
            </a:srgb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en-US" altLang="ko-KR" sz="11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11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1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eaLnBrk="1" hangingPunct="1"/>
            <a:endParaRPr lang="ko-KR" altLang="en-US" sz="11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177416" y="2545510"/>
            <a:ext cx="561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오전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40"/>
          <p:cNvSpPr txBox="1">
            <a:spLocks noChangeArrowheads="1"/>
          </p:cNvSpPr>
          <p:nvPr/>
        </p:nvSpPr>
        <p:spPr bwMode="auto">
          <a:xfrm>
            <a:off x="177416" y="3577503"/>
            <a:ext cx="146633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차전 연습과 경기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1"/>
          <p:cNvSpPr txBox="1">
            <a:spLocks noChangeArrowheads="1"/>
          </p:cNvSpPr>
          <p:nvPr/>
        </p:nvSpPr>
        <p:spPr bwMode="auto">
          <a:xfrm>
            <a:off x="177416" y="4657623"/>
            <a:ext cx="15142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차전 연습과 경기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42"/>
          <p:cNvSpPr txBox="1">
            <a:spLocks noChangeArrowheads="1"/>
          </p:cNvSpPr>
          <p:nvPr/>
        </p:nvSpPr>
        <p:spPr bwMode="auto">
          <a:xfrm>
            <a:off x="177416" y="5737743"/>
            <a:ext cx="7541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대회 후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425" y="676551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대회 전날 연습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425" y="2166316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대회 </a:t>
            </a:r>
            <a:r>
              <a:rPr lang="en-US" altLang="ko-KR" sz="10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Log</a:t>
            </a:r>
            <a:endParaRPr lang="ko-KR" altLang="en-US" sz="1000" b="1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51448" y="1227807"/>
            <a:ext cx="8641104" cy="1533"/>
          </a:xfrm>
          <a:prstGeom prst="line">
            <a:avLst/>
          </a:prstGeom>
          <a:ln w="31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 bwMode="auto">
          <a:xfrm>
            <a:off x="251448" y="1560890"/>
            <a:ext cx="8641104" cy="1533"/>
          </a:xfrm>
          <a:prstGeom prst="line">
            <a:avLst/>
          </a:prstGeom>
          <a:ln w="31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 bwMode="auto">
          <a:xfrm>
            <a:off x="251448" y="1893974"/>
            <a:ext cx="8641104" cy="1532"/>
          </a:xfrm>
          <a:prstGeom prst="line">
            <a:avLst/>
          </a:prstGeom>
          <a:ln w="31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 bwMode="auto">
          <a:xfrm>
            <a:off x="251448" y="3095148"/>
            <a:ext cx="8641104" cy="1532"/>
          </a:xfrm>
          <a:prstGeom prst="line">
            <a:avLst/>
          </a:prstGeom>
          <a:ln w="31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 bwMode="auto">
          <a:xfrm>
            <a:off x="251448" y="3391676"/>
            <a:ext cx="8641104" cy="1533"/>
          </a:xfrm>
          <a:prstGeom prst="line">
            <a:avLst/>
          </a:prstGeom>
          <a:ln w="31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 bwMode="auto">
          <a:xfrm>
            <a:off x="251448" y="3823724"/>
            <a:ext cx="8641104" cy="1532"/>
          </a:xfrm>
          <a:prstGeom prst="line">
            <a:avLst/>
          </a:prstGeom>
          <a:ln w="31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 bwMode="auto">
          <a:xfrm>
            <a:off x="251448" y="4122102"/>
            <a:ext cx="8641104" cy="3067"/>
          </a:xfrm>
          <a:prstGeom prst="line">
            <a:avLst/>
          </a:prstGeom>
          <a:ln w="31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 bwMode="auto">
          <a:xfrm>
            <a:off x="251448" y="4422016"/>
            <a:ext cx="8641104" cy="1532"/>
          </a:xfrm>
          <a:prstGeom prst="line">
            <a:avLst/>
          </a:prstGeom>
          <a:ln w="31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 bwMode="auto">
          <a:xfrm>
            <a:off x="251448" y="4897177"/>
            <a:ext cx="8641104" cy="1532"/>
          </a:xfrm>
          <a:prstGeom prst="line">
            <a:avLst/>
          </a:prstGeom>
          <a:ln w="31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auto">
          <a:xfrm>
            <a:off x="251448" y="5184477"/>
            <a:ext cx="8641104" cy="3067"/>
          </a:xfrm>
          <a:prstGeom prst="line">
            <a:avLst/>
          </a:prstGeom>
          <a:ln w="31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auto">
          <a:xfrm>
            <a:off x="251448" y="5468178"/>
            <a:ext cx="8641104" cy="1533"/>
          </a:xfrm>
          <a:prstGeom prst="line">
            <a:avLst/>
          </a:prstGeom>
          <a:ln w="31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 bwMode="auto">
          <a:xfrm>
            <a:off x="251448" y="5974276"/>
            <a:ext cx="8641104" cy="1533"/>
          </a:xfrm>
          <a:prstGeom prst="line">
            <a:avLst/>
          </a:prstGeom>
          <a:ln w="31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 bwMode="auto">
          <a:xfrm>
            <a:off x="251448" y="2798621"/>
            <a:ext cx="8641104" cy="1532"/>
          </a:xfrm>
          <a:prstGeom prst="line">
            <a:avLst/>
          </a:prstGeom>
          <a:ln w="31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 bwMode="auto">
          <a:xfrm>
            <a:off x="251448" y="6276664"/>
            <a:ext cx="8641104" cy="1533"/>
          </a:xfrm>
          <a:prstGeom prst="line">
            <a:avLst/>
          </a:prstGeom>
          <a:ln w="31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3"/>
          <p:cNvSpPr txBox="1">
            <a:spLocks/>
          </p:cNvSpPr>
          <p:nvPr/>
        </p:nvSpPr>
        <p:spPr>
          <a:xfrm>
            <a:off x="2195736" y="253800"/>
            <a:ext cx="4230688" cy="396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Report 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목표달성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532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46813"/>
              </p:ext>
            </p:extLst>
          </p:nvPr>
        </p:nvGraphicFramePr>
        <p:xfrm>
          <a:off x="71438" y="980728"/>
          <a:ext cx="9001137" cy="1368134"/>
        </p:xfrm>
        <a:graphic>
          <a:graphicData uri="http://schemas.openxmlformats.org/drawingml/2006/table">
            <a:tbl>
              <a:tblPr/>
              <a:tblGrid>
                <a:gridCol w="224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457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설정 목표</a:t>
                      </a:r>
                    </a:p>
                  </a:txBody>
                  <a:tcPr marL="84546" marR="84546" marT="42273" marB="4227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결과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84546" marR="84546" marT="42273" marB="4227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31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546" marR="84546" marT="42273" marB="4227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46464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546" marR="84546" marT="42273" marB="4227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00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546" marR="84546" marT="42273" marB="4227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46464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546" marR="84546" marT="42273" marB="4227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6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546" marR="84546" marT="42273" marB="4227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46464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546" marR="84546" marT="42273" marB="4227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그룹 13"/>
          <p:cNvGrpSpPr>
            <a:grpSpLocks/>
          </p:cNvGrpSpPr>
          <p:nvPr/>
        </p:nvGrpSpPr>
        <p:grpSpPr bwMode="auto">
          <a:xfrm>
            <a:off x="71437" y="2822733"/>
            <a:ext cx="9001137" cy="3486635"/>
            <a:chOff x="500034" y="2571744"/>
            <a:chExt cx="8143932" cy="2357454"/>
          </a:xfrm>
          <a:solidFill>
            <a:srgbClr val="92D050">
              <a:alpha val="5000"/>
            </a:srgbClr>
          </a:solidFill>
        </p:grpSpPr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500034" y="2571744"/>
              <a:ext cx="8143932" cy="2357454"/>
            </a:xfrm>
            <a:prstGeom prst="rect">
              <a:avLst/>
            </a:prstGeom>
            <a:grpFill/>
            <a:ln w="6350">
              <a:solidFill>
                <a:srgbClr val="00B050"/>
              </a:solidFill>
              <a:prstDash val="sysDash"/>
              <a:miter lim="800000"/>
              <a:headEnd/>
              <a:tailEnd/>
            </a:ln>
          </p:spPr>
          <p:txBody>
            <a:bodyPr lIns="97749" tIns="76968" rIns="96210" bIns="76968"/>
            <a:lstStyle>
              <a:lvl1pPr defTabSz="977900" eaLnBrk="0" hangingPunct="0"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77900" eaLnBrk="0" hangingPunct="0"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77900" eaLnBrk="0" hangingPunct="0"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77900" eaLnBrk="0" hangingPunct="0"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77900" eaLnBrk="0" hangingPunct="0"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642191" y="2858766"/>
              <a:ext cx="7787809" cy="1179"/>
            </a:xfrm>
            <a:prstGeom prst="line">
              <a:avLst/>
            </a:prstGeom>
            <a:grpFill/>
            <a:ln w="63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642191" y="3103386"/>
              <a:ext cx="7787809" cy="1178"/>
            </a:xfrm>
            <a:prstGeom prst="line">
              <a:avLst/>
            </a:prstGeom>
            <a:grpFill/>
            <a:ln w="63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642191" y="3346828"/>
              <a:ext cx="7787809" cy="1179"/>
            </a:xfrm>
            <a:prstGeom prst="line">
              <a:avLst/>
            </a:prstGeom>
            <a:grpFill/>
            <a:ln w="63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642191" y="3590269"/>
              <a:ext cx="7787809" cy="2356"/>
            </a:xfrm>
            <a:prstGeom prst="line">
              <a:avLst/>
            </a:prstGeom>
            <a:grpFill/>
            <a:ln w="63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42191" y="3833711"/>
              <a:ext cx="7787809" cy="1178"/>
            </a:xfrm>
            <a:prstGeom prst="line">
              <a:avLst/>
            </a:prstGeom>
            <a:grpFill/>
            <a:ln w="63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642191" y="4077153"/>
              <a:ext cx="7787809" cy="1179"/>
            </a:xfrm>
            <a:prstGeom prst="line">
              <a:avLst/>
            </a:prstGeom>
            <a:grpFill/>
            <a:ln w="63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71425" y="2462687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목표 수립에 관한 내용들</a:t>
            </a:r>
            <a:endParaRPr lang="en-US" altLang="ko-KR" sz="1000" b="1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제목 3"/>
          <p:cNvSpPr txBox="1">
            <a:spLocks/>
          </p:cNvSpPr>
          <p:nvPr/>
        </p:nvSpPr>
        <p:spPr>
          <a:xfrm>
            <a:off x="2195736" y="253800"/>
            <a:ext cx="4230688" cy="396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Report 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목표달성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2A1F046-6054-4673-B299-66862D80E209}"/>
              </a:ext>
            </a:extLst>
          </p:cNvPr>
          <p:cNvCxnSpPr/>
          <p:nvPr/>
        </p:nvCxnSpPr>
        <p:spPr bwMode="auto">
          <a:xfrm>
            <a:off x="212938" y="5407513"/>
            <a:ext cx="8607530" cy="1744"/>
          </a:xfrm>
          <a:prstGeom prst="line">
            <a:avLst/>
          </a:prstGeom>
          <a:solidFill>
            <a:srgbClr val="92D050">
              <a:alpha val="5000"/>
            </a:srgbClr>
          </a:solidFill>
          <a:ln w="63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591A2B6-17A3-49FA-A37D-E436783831C4}"/>
              </a:ext>
            </a:extLst>
          </p:cNvPr>
          <p:cNvCxnSpPr/>
          <p:nvPr/>
        </p:nvCxnSpPr>
        <p:spPr bwMode="auto">
          <a:xfrm>
            <a:off x="212938" y="5764074"/>
            <a:ext cx="8607530" cy="1744"/>
          </a:xfrm>
          <a:prstGeom prst="line">
            <a:avLst/>
          </a:prstGeom>
          <a:solidFill>
            <a:srgbClr val="92D050">
              <a:alpha val="5000"/>
            </a:srgbClr>
          </a:solidFill>
          <a:ln w="63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0C1F12-B9D0-4519-AC8F-FAD6A4E10CC3}"/>
              </a:ext>
            </a:extLst>
          </p:cNvPr>
          <p:cNvCxnSpPr/>
          <p:nvPr/>
        </p:nvCxnSpPr>
        <p:spPr bwMode="auto">
          <a:xfrm>
            <a:off x="212938" y="6115966"/>
            <a:ext cx="8607530" cy="1744"/>
          </a:xfrm>
          <a:prstGeom prst="line">
            <a:avLst/>
          </a:prstGeom>
          <a:solidFill>
            <a:srgbClr val="92D050">
              <a:alpha val="5000"/>
            </a:srgbClr>
          </a:solidFill>
          <a:ln w="63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58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3"/>
          <p:cNvSpPr txBox="1">
            <a:spLocks/>
          </p:cNvSpPr>
          <p:nvPr/>
        </p:nvSpPr>
        <p:spPr>
          <a:xfrm>
            <a:off x="2195736" y="253800"/>
            <a:ext cx="4230688" cy="396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Report 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596" y="908678"/>
            <a:ext cx="9001137" cy="5480051"/>
            <a:chOff x="383655" y="3645803"/>
            <a:chExt cx="8260084" cy="2758154"/>
          </a:xfrm>
          <a:solidFill>
            <a:srgbClr val="92D050">
              <a:alpha val="5000"/>
            </a:srgbClr>
          </a:solidFill>
        </p:grpSpPr>
        <p:grpSp>
          <p:nvGrpSpPr>
            <p:cNvPr id="13" name="그룹 12"/>
            <p:cNvGrpSpPr>
              <a:grpSpLocks/>
            </p:cNvGrpSpPr>
            <p:nvPr/>
          </p:nvGrpSpPr>
          <p:grpSpPr bwMode="auto">
            <a:xfrm>
              <a:off x="383655" y="3772201"/>
              <a:ext cx="8260084" cy="2631756"/>
              <a:chOff x="500034" y="2454508"/>
              <a:chExt cx="8143932" cy="2677310"/>
            </a:xfrm>
            <a:grpFill/>
          </p:grpSpPr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500034" y="2454508"/>
                <a:ext cx="8143932" cy="2677310"/>
              </a:xfrm>
              <a:prstGeom prst="rect">
                <a:avLst/>
              </a:prstGeom>
              <a:grpFill/>
              <a:ln w="6350">
                <a:solidFill>
                  <a:srgbClr val="00B050"/>
                </a:solidFill>
                <a:prstDash val="sysDash"/>
                <a:miter lim="800000"/>
                <a:headEnd/>
                <a:tailEnd/>
              </a:ln>
            </p:spPr>
            <p:txBody>
              <a:bodyPr lIns="97749" tIns="76968" rIns="96210" bIns="76968"/>
              <a:lstStyle>
                <a:lvl1pPr defTabSz="977900" eaLnBrk="0" hangingPunct="0">
                  <a:defRPr kumimoji="1" sz="19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defTabSz="977900" eaLnBrk="0" hangingPunct="0">
                  <a:defRPr kumimoji="1" sz="19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defTabSz="977900" eaLnBrk="0" hangingPunct="0">
                  <a:defRPr kumimoji="1" sz="19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defTabSz="977900" eaLnBrk="0" hangingPunct="0">
                  <a:defRPr kumimoji="1" sz="19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defTabSz="977900" eaLnBrk="0" hangingPunct="0">
                  <a:defRPr kumimoji="1" sz="19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defTabSz="977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9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defTabSz="977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9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defTabSz="977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9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defTabSz="9779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9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ko-KR" altLang="en-US" sz="1000" b="1" kern="2100" dirty="0">
                    <a:solidFill>
                      <a:srgbClr val="646464"/>
                    </a:solidFill>
                    <a:latin typeface="맑은 고딕" pitchFamily="50" charset="-127"/>
                    <a:ea typeface="맑은 고딕" pitchFamily="50" charset="-127"/>
                  </a:rPr>
                  <a:t> 좋았던 점 </a:t>
                </a:r>
                <a:r>
                  <a:rPr lang="en-US" altLang="ko-KR" sz="1000" b="1" kern="2100" dirty="0">
                    <a:solidFill>
                      <a:srgbClr val="646464"/>
                    </a:solidFill>
                    <a:latin typeface="맑은 고딕" pitchFamily="50" charset="-127"/>
                    <a:ea typeface="맑은 고딕" pitchFamily="50" charset="-127"/>
                  </a:rPr>
                  <a:t>: </a:t>
                </a:r>
              </a:p>
              <a:p>
                <a:pPr eaLnBrk="1" hangingPunct="1"/>
                <a:endParaRPr lang="en-US" altLang="ko-KR" sz="1000" b="1" kern="21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eaLnBrk="1" hangingPunct="1"/>
                <a:endParaRPr lang="en-US" altLang="ko-KR" sz="1000" b="1" kern="21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eaLnBrk="1" hangingPunct="1"/>
                <a:endParaRPr lang="en-US" altLang="ko-KR" sz="1000" b="1" kern="21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eaLnBrk="1" hangingPunct="1"/>
                <a:endParaRPr lang="en-US" altLang="ko-KR" sz="1000" b="1" kern="21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eaLnBrk="1" hangingPunct="1"/>
                <a:endParaRPr lang="en-US" altLang="ko-KR" sz="1000" b="1" kern="21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eaLnBrk="1" hangingPunct="1"/>
                <a:endParaRPr lang="en-US" altLang="ko-KR" sz="1000" b="1" kern="21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eaLnBrk="1" hangingPunct="1"/>
                <a:endParaRPr lang="en-US" altLang="ko-KR" sz="1000" b="1" kern="21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eaLnBrk="1" hangingPunct="1"/>
                <a:r>
                  <a:rPr lang="ko-KR" altLang="en-US" sz="1000" b="1" kern="2100" dirty="0">
                    <a:solidFill>
                      <a:srgbClr val="646464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endParaRPr lang="en-US" altLang="ko-KR" sz="1000" b="1" kern="21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eaLnBrk="1" hangingPunct="1"/>
                <a:endParaRPr lang="en-US" altLang="ko-KR" sz="1000" b="1" kern="21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eaLnBrk="1" hangingPunct="1"/>
                <a:endParaRPr lang="en-US" altLang="ko-KR" sz="1000" b="1" kern="21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eaLnBrk="1" hangingPunct="1"/>
                <a:endParaRPr lang="en-US" altLang="ko-KR" sz="1000" b="1" kern="21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eaLnBrk="1" hangingPunct="1"/>
                <a:endParaRPr lang="en-US" altLang="ko-KR" sz="1000" b="1" kern="21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eaLnBrk="1" hangingPunct="1"/>
                <a:endParaRPr lang="en-US" altLang="ko-KR" sz="1000" b="1" kern="21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eaLnBrk="1" hangingPunct="1"/>
                <a:endParaRPr lang="en-US" altLang="ko-KR" sz="1000" b="1" kern="21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eaLnBrk="1" hangingPunct="1"/>
                <a:endParaRPr lang="en-US" altLang="ko-KR" sz="1000" b="1" kern="21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eaLnBrk="1" hangingPunct="1"/>
                <a:r>
                  <a:rPr lang="ko-KR" altLang="en-US" sz="1000" b="1" kern="2100" dirty="0">
                    <a:solidFill>
                      <a:srgbClr val="646464"/>
                    </a:solidFill>
                    <a:latin typeface="맑은 고딕" pitchFamily="50" charset="-127"/>
                    <a:ea typeface="맑은 고딕" pitchFamily="50" charset="-127"/>
                  </a:rPr>
                  <a:t>부족한 점 </a:t>
                </a:r>
                <a:r>
                  <a:rPr lang="en-US" altLang="ko-KR" sz="1000" b="1" kern="2100" dirty="0">
                    <a:solidFill>
                      <a:srgbClr val="646464"/>
                    </a:solidFill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sz="1000" b="1" kern="2100" dirty="0">
                    <a:solidFill>
                      <a:srgbClr val="646464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636274" y="2720339"/>
                <a:ext cx="7787809" cy="1513"/>
              </a:xfrm>
              <a:prstGeom prst="line">
                <a:avLst/>
              </a:prstGeom>
              <a:grpFill/>
              <a:ln w="3175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632360" y="3153115"/>
                <a:ext cx="7787809" cy="1513"/>
              </a:xfrm>
              <a:prstGeom prst="line">
                <a:avLst/>
              </a:prstGeom>
              <a:grpFill/>
              <a:ln w="3175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632360" y="3585646"/>
                <a:ext cx="7787809" cy="1512"/>
              </a:xfrm>
              <a:prstGeom prst="line">
                <a:avLst/>
              </a:prstGeom>
              <a:grpFill/>
              <a:ln w="3175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632360" y="4459204"/>
                <a:ext cx="7787809" cy="1512"/>
              </a:xfrm>
              <a:prstGeom prst="line">
                <a:avLst/>
              </a:prstGeom>
              <a:grpFill/>
              <a:ln w="3175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632360" y="4685259"/>
                <a:ext cx="7787809" cy="1512"/>
              </a:xfrm>
              <a:prstGeom prst="line">
                <a:avLst/>
              </a:prstGeom>
              <a:grpFill/>
              <a:ln w="3175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632360" y="4907025"/>
                <a:ext cx="7787809" cy="1513"/>
              </a:xfrm>
              <a:prstGeom prst="line">
                <a:avLst/>
              </a:prstGeom>
              <a:grpFill/>
              <a:ln w="3175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383655" y="3645803"/>
              <a:ext cx="18229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rPr>
                <a:t>팀원간의 협동관계에 대한 평가</a:t>
              </a:r>
              <a:endParaRPr lang="en-US" altLang="ko-KR" sz="10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567B3C5-448B-47A2-B74F-63962F846537}"/>
              </a:ext>
            </a:extLst>
          </p:cNvPr>
          <p:cNvCxnSpPr/>
          <p:nvPr/>
        </p:nvCxnSpPr>
        <p:spPr bwMode="auto">
          <a:xfrm>
            <a:off x="222017" y="2062963"/>
            <a:ext cx="8607530" cy="3052"/>
          </a:xfrm>
          <a:prstGeom prst="line">
            <a:avLst/>
          </a:prstGeom>
          <a:solidFill>
            <a:srgbClr val="92D050">
              <a:alpha val="5000"/>
            </a:srgbClr>
          </a:solidFill>
          <a:ln w="31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A7027A-A28C-4AA2-A4CA-B91E14F50070}"/>
              </a:ext>
            </a:extLst>
          </p:cNvPr>
          <p:cNvCxnSpPr/>
          <p:nvPr/>
        </p:nvCxnSpPr>
        <p:spPr bwMode="auto">
          <a:xfrm>
            <a:off x="217691" y="2934189"/>
            <a:ext cx="8607530" cy="3052"/>
          </a:xfrm>
          <a:prstGeom prst="line">
            <a:avLst/>
          </a:prstGeom>
          <a:solidFill>
            <a:srgbClr val="92D050">
              <a:alpha val="5000"/>
            </a:srgbClr>
          </a:solidFill>
          <a:ln w="31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2C2861B-195F-4733-91CA-FDDA77BA2281}"/>
              </a:ext>
            </a:extLst>
          </p:cNvPr>
          <p:cNvCxnSpPr/>
          <p:nvPr/>
        </p:nvCxnSpPr>
        <p:spPr bwMode="auto">
          <a:xfrm>
            <a:off x="211680" y="4667222"/>
            <a:ext cx="8607530" cy="3052"/>
          </a:xfrm>
          <a:prstGeom prst="line">
            <a:avLst/>
          </a:prstGeom>
          <a:solidFill>
            <a:srgbClr val="92D050">
              <a:alpha val="5000"/>
            </a:srgbClr>
          </a:solidFill>
          <a:ln w="31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193DF41-D816-4B54-94B6-D3759674D55E}"/>
              </a:ext>
            </a:extLst>
          </p:cNvPr>
          <p:cNvCxnSpPr/>
          <p:nvPr/>
        </p:nvCxnSpPr>
        <p:spPr bwMode="auto">
          <a:xfrm>
            <a:off x="217691" y="4249316"/>
            <a:ext cx="8607530" cy="3052"/>
          </a:xfrm>
          <a:prstGeom prst="line">
            <a:avLst/>
          </a:prstGeom>
          <a:solidFill>
            <a:srgbClr val="92D050">
              <a:alpha val="5000"/>
            </a:srgbClr>
          </a:solidFill>
          <a:ln w="31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5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3"/>
          <p:cNvSpPr txBox="1">
            <a:spLocks/>
          </p:cNvSpPr>
          <p:nvPr/>
        </p:nvSpPr>
        <p:spPr>
          <a:xfrm>
            <a:off x="2285528" y="251542"/>
            <a:ext cx="4230688" cy="27107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팀장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진행상황</a:t>
            </a:r>
          </a:p>
        </p:txBody>
      </p:sp>
      <p:graphicFrame>
        <p:nvGraphicFramePr>
          <p:cNvPr id="20" name="내용 개체 틀 3">
            <a:extLst>
              <a:ext uri="{FF2B5EF4-FFF2-40B4-BE49-F238E27FC236}">
                <a16:creationId xmlns:a16="http://schemas.microsoft.com/office/drawing/2014/main" id="{FDE319D2-6361-484C-982B-EB7ECDE2F1B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51448" y="728655"/>
          <a:ext cx="8641101" cy="5047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3">
                  <a:extLst>
                    <a:ext uri="{9D8B030D-6E8A-4147-A177-3AD203B41FA5}">
                      <a16:colId xmlns:a16="http://schemas.microsoft.com/office/drawing/2014/main" val="2329410966"/>
                    </a:ext>
                  </a:extLst>
                </a:gridCol>
                <a:gridCol w="1234443">
                  <a:extLst>
                    <a:ext uri="{9D8B030D-6E8A-4147-A177-3AD203B41FA5}">
                      <a16:colId xmlns:a16="http://schemas.microsoft.com/office/drawing/2014/main" val="2079770676"/>
                    </a:ext>
                  </a:extLst>
                </a:gridCol>
                <a:gridCol w="1234443">
                  <a:extLst>
                    <a:ext uri="{9D8B030D-6E8A-4147-A177-3AD203B41FA5}">
                      <a16:colId xmlns:a16="http://schemas.microsoft.com/office/drawing/2014/main" val="3846743961"/>
                    </a:ext>
                  </a:extLst>
                </a:gridCol>
                <a:gridCol w="1234443">
                  <a:extLst>
                    <a:ext uri="{9D8B030D-6E8A-4147-A177-3AD203B41FA5}">
                      <a16:colId xmlns:a16="http://schemas.microsoft.com/office/drawing/2014/main" val="4116530355"/>
                    </a:ext>
                  </a:extLst>
                </a:gridCol>
                <a:gridCol w="1234443">
                  <a:extLst>
                    <a:ext uri="{9D8B030D-6E8A-4147-A177-3AD203B41FA5}">
                      <a16:colId xmlns:a16="http://schemas.microsoft.com/office/drawing/2014/main" val="2873519950"/>
                    </a:ext>
                  </a:extLst>
                </a:gridCol>
                <a:gridCol w="1234443">
                  <a:extLst>
                    <a:ext uri="{9D8B030D-6E8A-4147-A177-3AD203B41FA5}">
                      <a16:colId xmlns:a16="http://schemas.microsoft.com/office/drawing/2014/main" val="2202651574"/>
                    </a:ext>
                  </a:extLst>
                </a:gridCol>
                <a:gridCol w="1234443">
                  <a:extLst>
                    <a:ext uri="{9D8B030D-6E8A-4147-A177-3AD203B41FA5}">
                      <a16:colId xmlns:a16="http://schemas.microsoft.com/office/drawing/2014/main" val="3252672662"/>
                    </a:ext>
                  </a:extLst>
                </a:gridCol>
              </a:tblGrid>
              <a:tr h="299807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  <a:p>
                      <a:pPr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  <a:p>
                      <a:pPr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59394"/>
                  </a:ext>
                </a:extLst>
              </a:tr>
              <a:tr h="46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  <a:p>
                      <a:pPr latinLnBrk="1"/>
                      <a:endParaRPr lang="en-US" altLang="ko-KR" sz="1400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400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857555"/>
                  </a:ext>
                </a:extLst>
              </a:tr>
              <a:tr h="46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  <a:p>
                      <a:pPr latinLnBrk="1"/>
                      <a:endParaRPr lang="en-US" altLang="ko-KR" sz="1400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400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537492"/>
                  </a:ext>
                </a:extLst>
              </a:tr>
              <a:tr h="46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  <a:p>
                      <a:pPr latinLnBrk="1"/>
                      <a:endParaRPr lang="en-US" altLang="ko-KR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700405"/>
                  </a:ext>
                </a:extLst>
              </a:tr>
              <a:tr h="46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  <a:p>
                      <a:pPr latinLnBrk="1"/>
                      <a:endParaRPr lang="en-US" altLang="ko-KR" sz="14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4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36728"/>
                  </a:ext>
                </a:extLst>
              </a:tr>
              <a:tr h="46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대회 당일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  <a:p>
                      <a:pPr latinLnBrk="1"/>
                      <a:r>
                        <a:rPr lang="ko-KR" alt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</a:t>
                      </a:r>
                      <a:endParaRPr lang="en-US" altLang="ko-KR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12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341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4"/>
          <p:cNvGrpSpPr>
            <a:grpSpLocks/>
          </p:cNvGrpSpPr>
          <p:nvPr/>
        </p:nvGrpSpPr>
        <p:grpSpPr bwMode="auto">
          <a:xfrm>
            <a:off x="71437" y="1240731"/>
            <a:ext cx="9001137" cy="1260162"/>
            <a:chOff x="500034" y="2571746"/>
            <a:chExt cx="8143932" cy="1375042"/>
          </a:xfrm>
          <a:solidFill>
            <a:srgbClr val="92D050">
              <a:alpha val="5000"/>
            </a:srgbClr>
          </a:solidFill>
        </p:grpSpPr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500034" y="2571746"/>
              <a:ext cx="8143932" cy="1375042"/>
            </a:xfrm>
            <a:prstGeom prst="rect">
              <a:avLst/>
            </a:prstGeom>
            <a:grpFill/>
            <a:ln w="6350">
              <a:solidFill>
                <a:srgbClr val="00B050"/>
              </a:solidFill>
              <a:prstDash val="sysDash"/>
              <a:miter lim="800000"/>
              <a:headEnd/>
              <a:tailEnd/>
            </a:ln>
          </p:spPr>
          <p:txBody>
            <a:bodyPr lIns="97749" tIns="76968" rIns="96210" bIns="76968"/>
            <a:lstStyle>
              <a:lvl1pPr defTabSz="977900" eaLnBrk="0" hangingPunct="0"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77900" eaLnBrk="0" hangingPunct="0"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77900" eaLnBrk="0" hangingPunct="0"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77900" eaLnBrk="0" hangingPunct="0"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77900" eaLnBrk="0" hangingPunct="0"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643630" y="2979292"/>
              <a:ext cx="7786408" cy="1512"/>
            </a:xfrm>
            <a:prstGeom prst="line">
              <a:avLst/>
            </a:prstGeom>
            <a:grpFill/>
            <a:ln w="63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643630" y="3348456"/>
              <a:ext cx="7786408" cy="1511"/>
            </a:xfrm>
            <a:prstGeom prst="line">
              <a:avLst/>
            </a:prstGeom>
            <a:grpFill/>
            <a:ln w="63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643630" y="3717621"/>
              <a:ext cx="7786408" cy="1511"/>
            </a:xfrm>
            <a:prstGeom prst="line">
              <a:avLst/>
            </a:prstGeom>
            <a:grpFill/>
            <a:ln w="63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제목 3"/>
          <p:cNvSpPr txBox="1">
            <a:spLocks/>
          </p:cNvSpPr>
          <p:nvPr/>
        </p:nvSpPr>
        <p:spPr>
          <a:xfrm>
            <a:off x="2195736" y="253800"/>
            <a:ext cx="4230688" cy="396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Report 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25" y="908678"/>
            <a:ext cx="2561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가장 아쉬웠던 점과 다음 기회가 온다면</a:t>
            </a:r>
            <a:r>
              <a:rPr lang="en-US" altLang="ko-KR" sz="10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...</a:t>
            </a:r>
            <a:endParaRPr lang="ko-KR" altLang="en-US" sz="1000" b="1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4208501"/>
            <a:ext cx="3389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 즐거웠던 순간들과 우리 팀원들에게 한마디씩 한다면</a:t>
            </a:r>
            <a:r>
              <a:rPr lang="en-US" altLang="ko-KR" sz="10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867CD-9A71-4055-A3D3-5DE7D238F712}"/>
              </a:ext>
            </a:extLst>
          </p:cNvPr>
          <p:cNvSpPr txBox="1"/>
          <p:nvPr/>
        </p:nvSpPr>
        <p:spPr>
          <a:xfrm>
            <a:off x="71425" y="2592698"/>
            <a:ext cx="23054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가장 칭찬하고 싶은 사람과 이유는</a:t>
            </a:r>
            <a:r>
              <a:rPr lang="en-US" altLang="ko-KR" sz="10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4">
            <a:extLst>
              <a:ext uri="{FF2B5EF4-FFF2-40B4-BE49-F238E27FC236}">
                <a16:creationId xmlns:a16="http://schemas.microsoft.com/office/drawing/2014/main" id="{ECFD9C1F-E5CB-456A-AB27-5BDD105A0DC4}"/>
              </a:ext>
            </a:extLst>
          </p:cNvPr>
          <p:cNvGrpSpPr>
            <a:grpSpLocks/>
          </p:cNvGrpSpPr>
          <p:nvPr/>
        </p:nvGrpSpPr>
        <p:grpSpPr bwMode="auto">
          <a:xfrm>
            <a:off x="71437" y="2857624"/>
            <a:ext cx="9001137" cy="1260162"/>
            <a:chOff x="500034" y="2571746"/>
            <a:chExt cx="8143932" cy="1375042"/>
          </a:xfrm>
          <a:solidFill>
            <a:srgbClr val="92D050">
              <a:alpha val="5000"/>
            </a:srgbClr>
          </a:solidFill>
        </p:grpSpPr>
        <p:sp>
          <p:nvSpPr>
            <p:cNvPr id="40" name="TextBox 8">
              <a:extLst>
                <a:ext uri="{FF2B5EF4-FFF2-40B4-BE49-F238E27FC236}">
                  <a16:creationId xmlns:a16="http://schemas.microsoft.com/office/drawing/2014/main" id="{6AC236F0-7D38-459A-A4FA-67FA4E64C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2571746"/>
              <a:ext cx="8143932" cy="1375042"/>
            </a:xfrm>
            <a:prstGeom prst="rect">
              <a:avLst/>
            </a:prstGeom>
            <a:grpFill/>
            <a:ln w="6350">
              <a:solidFill>
                <a:srgbClr val="00B050"/>
              </a:solidFill>
              <a:prstDash val="sysDash"/>
              <a:miter lim="800000"/>
              <a:headEnd/>
              <a:tailEnd/>
            </a:ln>
          </p:spPr>
          <p:txBody>
            <a:bodyPr lIns="97749" tIns="76968" rIns="96210" bIns="76968"/>
            <a:lstStyle>
              <a:lvl1pPr defTabSz="977900" eaLnBrk="0" hangingPunct="0"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77900" eaLnBrk="0" hangingPunct="0"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77900" eaLnBrk="0" hangingPunct="0"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77900" eaLnBrk="0" hangingPunct="0"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77900" eaLnBrk="0" hangingPunct="0"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8BBCB31-0A9D-493B-8B78-E91534CF623C}"/>
                </a:ext>
              </a:extLst>
            </p:cNvPr>
            <p:cNvCxnSpPr/>
            <p:nvPr/>
          </p:nvCxnSpPr>
          <p:spPr>
            <a:xfrm>
              <a:off x="643630" y="2979292"/>
              <a:ext cx="7786408" cy="1512"/>
            </a:xfrm>
            <a:prstGeom prst="line">
              <a:avLst/>
            </a:prstGeom>
            <a:grpFill/>
            <a:ln w="63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3C47EDD-A1D1-4C79-A945-D7AD1D6E304C}"/>
                </a:ext>
              </a:extLst>
            </p:cNvPr>
            <p:cNvCxnSpPr/>
            <p:nvPr/>
          </p:nvCxnSpPr>
          <p:spPr>
            <a:xfrm>
              <a:off x="643630" y="3348456"/>
              <a:ext cx="7786408" cy="1511"/>
            </a:xfrm>
            <a:prstGeom prst="line">
              <a:avLst/>
            </a:prstGeom>
            <a:grpFill/>
            <a:ln w="63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465387F-977F-4B51-9B4E-A0D2E1A53789}"/>
                </a:ext>
              </a:extLst>
            </p:cNvPr>
            <p:cNvCxnSpPr/>
            <p:nvPr/>
          </p:nvCxnSpPr>
          <p:spPr>
            <a:xfrm>
              <a:off x="643630" y="3717621"/>
              <a:ext cx="7786408" cy="1511"/>
            </a:xfrm>
            <a:prstGeom prst="line">
              <a:avLst/>
            </a:prstGeom>
            <a:grpFill/>
            <a:ln w="63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">
            <a:extLst>
              <a:ext uri="{FF2B5EF4-FFF2-40B4-BE49-F238E27FC236}">
                <a16:creationId xmlns:a16="http://schemas.microsoft.com/office/drawing/2014/main" id="{C43163CD-DFCB-42BB-B5D1-737DBEA7A0B9}"/>
              </a:ext>
            </a:extLst>
          </p:cNvPr>
          <p:cNvGrpSpPr>
            <a:grpSpLocks/>
          </p:cNvGrpSpPr>
          <p:nvPr/>
        </p:nvGrpSpPr>
        <p:grpSpPr bwMode="auto">
          <a:xfrm>
            <a:off x="80855" y="4545437"/>
            <a:ext cx="9001137" cy="1260162"/>
            <a:chOff x="500034" y="2571746"/>
            <a:chExt cx="8143932" cy="1375042"/>
          </a:xfrm>
          <a:solidFill>
            <a:srgbClr val="92D050">
              <a:alpha val="5000"/>
            </a:srgbClr>
          </a:solidFill>
        </p:grpSpPr>
        <p:sp>
          <p:nvSpPr>
            <p:cNvPr id="45" name="TextBox 8">
              <a:extLst>
                <a:ext uri="{FF2B5EF4-FFF2-40B4-BE49-F238E27FC236}">
                  <a16:creationId xmlns:a16="http://schemas.microsoft.com/office/drawing/2014/main" id="{68D26B39-B1B2-41C1-B1B2-72D29F986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2571746"/>
              <a:ext cx="8143932" cy="1375042"/>
            </a:xfrm>
            <a:prstGeom prst="rect">
              <a:avLst/>
            </a:prstGeom>
            <a:grpFill/>
            <a:ln w="6350">
              <a:solidFill>
                <a:srgbClr val="00B050"/>
              </a:solidFill>
              <a:prstDash val="sysDash"/>
              <a:miter lim="800000"/>
              <a:headEnd/>
              <a:tailEnd/>
            </a:ln>
          </p:spPr>
          <p:txBody>
            <a:bodyPr lIns="97749" tIns="76968" rIns="96210" bIns="76968"/>
            <a:lstStyle>
              <a:lvl1pPr defTabSz="977900" eaLnBrk="0" hangingPunct="0"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77900" eaLnBrk="0" hangingPunct="0"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77900" eaLnBrk="0" hangingPunct="0"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77900" eaLnBrk="0" hangingPunct="0"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77900" eaLnBrk="0" hangingPunct="0"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36981D0-642E-49A4-B554-26DE2DDED8E9}"/>
                </a:ext>
              </a:extLst>
            </p:cNvPr>
            <p:cNvCxnSpPr/>
            <p:nvPr/>
          </p:nvCxnSpPr>
          <p:spPr>
            <a:xfrm>
              <a:off x="643630" y="2979292"/>
              <a:ext cx="7786408" cy="1512"/>
            </a:xfrm>
            <a:prstGeom prst="line">
              <a:avLst/>
            </a:prstGeom>
            <a:grpFill/>
            <a:ln w="63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047F56B-12D9-4A5D-BEDA-40CFF60D16A9}"/>
                </a:ext>
              </a:extLst>
            </p:cNvPr>
            <p:cNvCxnSpPr/>
            <p:nvPr/>
          </p:nvCxnSpPr>
          <p:spPr>
            <a:xfrm>
              <a:off x="643630" y="3348456"/>
              <a:ext cx="7786408" cy="1511"/>
            </a:xfrm>
            <a:prstGeom prst="line">
              <a:avLst/>
            </a:prstGeom>
            <a:grpFill/>
            <a:ln w="63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3A854A3-56C5-46E0-8D93-855D8C392F16}"/>
                </a:ext>
              </a:extLst>
            </p:cNvPr>
            <p:cNvCxnSpPr/>
            <p:nvPr/>
          </p:nvCxnSpPr>
          <p:spPr>
            <a:xfrm>
              <a:off x="643630" y="3717621"/>
              <a:ext cx="7786408" cy="1511"/>
            </a:xfrm>
            <a:prstGeom prst="line">
              <a:avLst/>
            </a:prstGeom>
            <a:grpFill/>
            <a:ln w="63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926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123728" y="243714"/>
            <a:ext cx="4231234" cy="39713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/>
              <a:t>   Schedule</a:t>
            </a:r>
            <a:endParaRPr lang="ko-KR" altLang="en-US" sz="1400" b="1" dirty="0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85DCD3BB-F6B3-4EEF-ABA7-377E516E3D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514424"/>
              </p:ext>
            </p:extLst>
          </p:nvPr>
        </p:nvGraphicFramePr>
        <p:xfrm>
          <a:off x="628651" y="728656"/>
          <a:ext cx="7886704" cy="5400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2">
                  <a:extLst>
                    <a:ext uri="{9D8B030D-6E8A-4147-A177-3AD203B41FA5}">
                      <a16:colId xmlns:a16="http://schemas.microsoft.com/office/drawing/2014/main" val="2329410966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2079770676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3846743961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4116530355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2873519950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2202651574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3252672662"/>
                    </a:ext>
                  </a:extLst>
                </a:gridCol>
              </a:tblGrid>
              <a:tr h="7715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김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박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032954"/>
                  </a:ext>
                </a:extLst>
              </a:tr>
              <a:tr h="7715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59394"/>
                  </a:ext>
                </a:extLst>
              </a:tr>
              <a:tr h="7715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857555"/>
                  </a:ext>
                </a:extLst>
              </a:tr>
              <a:tr h="7715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537492"/>
                  </a:ext>
                </a:extLst>
              </a:tr>
              <a:tr h="7715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안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700405"/>
                  </a:ext>
                </a:extLst>
              </a:tr>
              <a:tr h="7715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36728"/>
                  </a:ext>
                </a:extLst>
              </a:tr>
              <a:tr h="7715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00B0F0"/>
                          </a:solidFill>
                        </a:rPr>
                        <a:t>대회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12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22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464982"/>
              </p:ext>
            </p:extLst>
          </p:nvPr>
        </p:nvGraphicFramePr>
        <p:xfrm>
          <a:off x="107955" y="974725"/>
          <a:ext cx="8928541" cy="3484256"/>
        </p:xfrm>
        <a:graphic>
          <a:graphicData uri="http://schemas.openxmlformats.org/drawingml/2006/table">
            <a:tbl>
              <a:tblPr/>
              <a:tblGrid>
                <a:gridCol w="59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2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5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5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57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42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42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57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42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9724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14823"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월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7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월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7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월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10"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6/25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~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7/2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~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7/9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7/16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~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7/23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~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325">
                <a:tc>
                  <a:txBody>
                    <a:bodyPr/>
                    <a:lstStyle/>
                    <a:p>
                      <a:pPr marL="0" marR="0" lvl="0" indent="0" algn="l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82"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82"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853"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10"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853"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853"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382"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910"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823"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7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월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8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월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853"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7/30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~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8/6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~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8/12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8/13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8/19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646464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646464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853">
                <a:tc>
                  <a:txBody>
                    <a:bodyPr/>
                    <a:lstStyle/>
                    <a:p>
                      <a:pPr marL="0" marR="0" lvl="0" indent="0" algn="l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8910"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382"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853"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0382"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0382"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853"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0382"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441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320675" y="1630363"/>
            <a:ext cx="2571090" cy="0"/>
          </a:xfrm>
          <a:prstGeom prst="straightConnector1">
            <a:avLst/>
          </a:prstGeom>
          <a:ln w="3175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305050" y="2247900"/>
            <a:ext cx="4859238" cy="0"/>
          </a:xfrm>
          <a:prstGeom prst="straightConnector1">
            <a:avLst/>
          </a:prstGeom>
          <a:ln w="3175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2"/>
          <p:cNvSpPr txBox="1"/>
          <p:nvPr/>
        </p:nvSpPr>
        <p:spPr>
          <a:xfrm>
            <a:off x="1482725" y="1724025"/>
            <a:ext cx="1409040" cy="1692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>
            <a:spAutoFit/>
          </a:bodyPr>
          <a:lstStyle/>
          <a:p>
            <a:pPr defTabSz="977900">
              <a:defRPr/>
            </a:pP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부 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: Research / Plan</a:t>
            </a:r>
            <a:endParaRPr lang="ko-KR" altLang="en-US" sz="1100" b="1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4475163" y="2363788"/>
            <a:ext cx="1027525" cy="1692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>
            <a:spAutoFit/>
          </a:bodyPr>
          <a:lstStyle/>
          <a:p>
            <a:pPr defTabSz="977900" latinLnBrk="0">
              <a:defRPr/>
            </a:pP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부 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: Prototype</a:t>
            </a:r>
          </a:p>
        </p:txBody>
      </p:sp>
      <p:sp>
        <p:nvSpPr>
          <p:cNvPr id="11" name="TextBox 17"/>
          <p:cNvSpPr txBox="1"/>
          <p:nvPr/>
        </p:nvSpPr>
        <p:spPr>
          <a:xfrm>
            <a:off x="7546925" y="1763713"/>
            <a:ext cx="637995" cy="1692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>
            <a:spAutoFit/>
          </a:bodyPr>
          <a:lstStyle/>
          <a:p>
            <a:pPr defTabSz="977900">
              <a:defRPr/>
            </a:pP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부 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: Test</a:t>
            </a:r>
            <a:endParaRPr lang="ko-KR" altLang="en-US" sz="1100" b="1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318605" y="4067741"/>
            <a:ext cx="2343388" cy="0"/>
          </a:xfrm>
          <a:prstGeom prst="straightConnector1">
            <a:avLst/>
          </a:prstGeom>
          <a:ln w="3175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672752" y="1630363"/>
            <a:ext cx="2219728" cy="1587"/>
          </a:xfrm>
          <a:prstGeom prst="straightConnector1">
            <a:avLst/>
          </a:prstGeom>
          <a:ln w="31750" cmpd="sng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1"/>
          <p:cNvSpPr txBox="1"/>
          <p:nvPr/>
        </p:nvSpPr>
        <p:spPr>
          <a:xfrm>
            <a:off x="2069989" y="4210429"/>
            <a:ext cx="849592" cy="1692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>
            <a:spAutoFit/>
          </a:bodyPr>
          <a:lstStyle/>
          <a:p>
            <a:pPr defTabSz="977900">
              <a:defRPr/>
            </a:pP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부 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Drilling</a:t>
            </a:r>
            <a:endParaRPr lang="en-US" altLang="ko-KR" sz="1100" b="1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851920" y="4067741"/>
            <a:ext cx="1363470" cy="0"/>
          </a:xfrm>
          <a:prstGeom prst="straightConnector1">
            <a:avLst/>
          </a:prstGeom>
          <a:ln w="31750" cmpd="sng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4"/>
          <p:cNvSpPr txBox="1"/>
          <p:nvPr/>
        </p:nvSpPr>
        <p:spPr>
          <a:xfrm>
            <a:off x="4139952" y="4210428"/>
            <a:ext cx="815929" cy="1692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>
            <a:spAutoFit/>
          </a:bodyPr>
          <a:lstStyle/>
          <a:p>
            <a:pPr defTabSz="977900">
              <a:defRPr/>
            </a:pP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부 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: Report</a:t>
            </a:r>
            <a:endParaRPr lang="ko-KR" altLang="en-US" sz="1100" b="1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79512" y="3608821"/>
            <a:ext cx="1303213" cy="0"/>
          </a:xfrm>
          <a:prstGeom prst="straightConnector1">
            <a:avLst/>
          </a:prstGeom>
          <a:ln w="31750" cmpd="sng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0"/>
          <p:cNvSpPr txBox="1"/>
          <p:nvPr/>
        </p:nvSpPr>
        <p:spPr>
          <a:xfrm>
            <a:off x="179512" y="3741738"/>
            <a:ext cx="1279196" cy="1692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>
            <a:spAutoFit/>
          </a:bodyPr>
          <a:lstStyle/>
          <a:p>
            <a:pPr defTabSz="977900">
              <a:defRPr/>
            </a:pP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부 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: Test / Modify</a:t>
            </a:r>
            <a:endParaRPr lang="ko-KR" altLang="en-US" sz="1100" b="1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2"/>
          <p:cNvSpPr txBox="1">
            <a:spLocks noChangeArrowheads="1"/>
          </p:cNvSpPr>
          <p:nvPr/>
        </p:nvSpPr>
        <p:spPr bwMode="auto">
          <a:xfrm>
            <a:off x="350838" y="4696420"/>
            <a:ext cx="8777287" cy="162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749" tIns="48875" rIns="97749" bIns="48875">
            <a:spAutoFit/>
          </a:bodyPr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* 1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부 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Research / Plan  : 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기초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프로그램 학습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경기 개요 및 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Brainstorming (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목표 설정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역할 분담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아이디어 수집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컨셉 설정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개발 계획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/>
            <a:endParaRPr lang="en-US" altLang="ko-KR" sz="1100" b="1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* 2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부 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Prototype  :  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모형 제작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, Program Logic 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endParaRPr lang="en-US" altLang="ko-KR" sz="1100" b="1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1100" b="1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* 3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부 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Test/Modify  :  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전체 프로그램 코딩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실전 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Test 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Modify (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Improve based on customer feedback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</a:t>
            </a:r>
          </a:p>
          <a:p>
            <a:pPr eaLnBrk="1" hangingPunct="1"/>
            <a:endParaRPr lang="en-US" altLang="ko-KR" sz="1100" b="1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eaLnBrk="1" hangingPunct="1"/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* 4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부 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Drilling  :  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결론 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(Solution 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완성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) , 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분담된 역할에 의한 반복 숙달</a:t>
            </a:r>
            <a:endParaRPr lang="en-US" altLang="ko-KR" sz="1100" b="1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1100" b="1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* 5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부 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Report  :  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대회 후기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소감 및 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review) , 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기록</a:t>
            </a:r>
            <a:r>
              <a:rPr lang="en-US" altLang="ko-KR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정리</a:t>
            </a:r>
          </a:p>
        </p:txBody>
      </p:sp>
      <p:sp>
        <p:nvSpPr>
          <p:cNvPr id="22" name="제목 3"/>
          <p:cNvSpPr txBox="1">
            <a:spLocks/>
          </p:cNvSpPr>
          <p:nvPr/>
        </p:nvSpPr>
        <p:spPr>
          <a:xfrm>
            <a:off x="2285528" y="251542"/>
            <a:ext cx="4230688" cy="27107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Schedule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포인트가 6개인 별 2"/>
          <p:cNvSpPr/>
          <p:nvPr/>
        </p:nvSpPr>
        <p:spPr>
          <a:xfrm>
            <a:off x="3121924" y="3182984"/>
            <a:ext cx="1080138" cy="851674"/>
          </a:xfrm>
          <a:prstGeom prst="star6">
            <a:avLst/>
          </a:prstGeom>
          <a:solidFill>
            <a:srgbClr val="FF0000">
              <a:alpha val="45000"/>
            </a:srgb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D-Day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20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123727" y="243714"/>
            <a:ext cx="4428525" cy="31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749" tIns="48875" rIns="97749" bIns="48875">
            <a:spAutoFit/>
          </a:bodyPr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부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- Research / Plan (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팀원과의 만남과 목표 수립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51"/>
          <p:cNvGraphicFramePr>
            <a:graphicFrameLocks noGrp="1"/>
          </p:cNvGraphicFramePr>
          <p:nvPr>
            <p:extLst/>
          </p:nvPr>
        </p:nvGraphicFramePr>
        <p:xfrm>
          <a:off x="87313" y="908720"/>
          <a:ext cx="8994000" cy="702094"/>
        </p:xfrm>
        <a:graphic>
          <a:graphicData uri="http://schemas.openxmlformats.org/drawingml/2006/table">
            <a:tbl>
              <a:tblPr/>
              <a:tblGrid>
                <a:gridCol w="2239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0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789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 명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DoubleStorms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소속학교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인천진산과학고등학교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305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대회 명 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WRO2017 Senior High Regular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 분담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프로그래밍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&amp;PM</a:t>
                      </a:r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2"/>
          <p:cNvGraphicFramePr>
            <a:graphicFrameLocks noGrp="1"/>
          </p:cNvGraphicFramePr>
          <p:nvPr>
            <p:extLst/>
          </p:nvPr>
        </p:nvGraphicFramePr>
        <p:xfrm>
          <a:off x="71438" y="1844824"/>
          <a:ext cx="8965057" cy="1846849"/>
        </p:xfrm>
        <a:graphic>
          <a:graphicData uri="http://schemas.openxmlformats.org/drawingml/2006/table">
            <a:tbl>
              <a:tblPr/>
              <a:tblGrid>
                <a:gridCol w="86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383">
                <a:tc gridSpan="4"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팀원 소개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잘하는 일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성격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장점 단점 포함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646464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나와의 관계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역할 분담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915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김민수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수집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보조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/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차분하고 신중한 성격이지만 모든 일에 수동적이고 딴 짓을 할 때가 많다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친구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팀원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디자인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보조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박용진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 구상 및 제작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그리기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항상 밝고 기운이 넘치나 자주 몸이 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아프고 지각과 결석이 잦다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친구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팀원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 설계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915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71438" y="3789038"/>
            <a:ext cx="9001137" cy="2664204"/>
            <a:chOff x="245" y="2432"/>
            <a:chExt cx="5130" cy="1710"/>
          </a:xfrm>
        </p:grpSpPr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245" y="2432"/>
              <a:ext cx="5130" cy="630"/>
            </a:xfrm>
            <a:prstGeom prst="rect">
              <a:avLst/>
            </a:prstGeom>
            <a:solidFill>
              <a:srgbClr val="92D050">
                <a:alpha val="3000"/>
              </a:srgbClr>
            </a:solidFill>
            <a:ln w="6350">
              <a:solidFill>
                <a:srgbClr val="00B050"/>
              </a:solidFill>
              <a:prstDash val="sysDash"/>
              <a:miter lim="800000"/>
              <a:headEnd/>
              <a:tailEnd/>
            </a:ln>
          </p:spPr>
          <p:txBody>
            <a:bodyPr lIns="97749" tIns="76968" rIns="96210" bIns="76968"/>
            <a:lstStyle>
              <a:lvl1pPr defTabSz="977900" eaLnBrk="0" hangingPunct="0"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977900" eaLnBrk="0" hangingPunct="0"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977900" eaLnBrk="0" hangingPunct="0"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977900" eaLnBrk="0" hangingPunct="0"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977900" eaLnBrk="0" hangingPunct="0"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우리의 목표 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: 1)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국내 예선 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위 안에 들기</a:t>
              </a:r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  <a:p>
              <a:pPr eaLnBrk="1" hangingPunct="1"/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	    </a:t>
              </a:r>
            </a:p>
            <a:p>
              <a:pPr eaLnBrk="1" hangingPunct="1"/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                  2)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로봇 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C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를 이용해서 깔끔하게 프로그래밍 하기</a:t>
              </a:r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  <a:p>
              <a:pPr eaLnBrk="1" hangingPunct="1"/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  <a:p>
              <a:pPr eaLnBrk="1" hangingPunct="1"/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                  3)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선생님의 도움 없이 독립적으로 프로젝트 진행하기</a:t>
              </a:r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  <a:p>
              <a:pPr eaLnBrk="1" hangingPunct="1"/>
              <a:endParaRPr lang="ko-KR" altLang="en-US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245" y="3113"/>
              <a:ext cx="5130" cy="1029"/>
            </a:xfrm>
            <a:prstGeom prst="rect">
              <a:avLst/>
            </a:prstGeom>
            <a:solidFill>
              <a:srgbClr val="92D050">
                <a:alpha val="3000"/>
              </a:srgbClr>
            </a:solidFill>
            <a:ln w="6350">
              <a:solidFill>
                <a:srgbClr val="00B050"/>
              </a:solidFill>
              <a:prstDash val="sysDash"/>
              <a:miter lim="800000"/>
              <a:headEnd/>
              <a:tailEnd/>
            </a:ln>
          </p:spPr>
          <p:txBody>
            <a:bodyPr lIns="97749" tIns="76968" rIns="96210" bIns="76968"/>
            <a:lstStyle>
              <a:lvl1pPr defTabSz="977900" eaLnBrk="0" hangingPunct="0"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977900" eaLnBrk="0" hangingPunct="0"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977900" eaLnBrk="0" hangingPunct="0"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977900" eaLnBrk="0" hangingPunct="0"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977900" eaLnBrk="0" hangingPunct="0"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이번 목표인 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독립하기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를 위해 우리가 준비해야 할 것들 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: </a:t>
              </a:r>
            </a:p>
            <a:p>
              <a:pPr eaLnBrk="1" hangingPunct="1"/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모형 설계를 자체적으로 수행하기 위해 </a:t>
              </a:r>
              <a:r>
                <a:rPr lang="ko-KR" altLang="en-US" sz="900" b="1" dirty="0" err="1">
                  <a:latin typeface="맑은 고딕" pitchFamily="50" charset="-127"/>
                  <a:ea typeface="맑은 고딕" pitchFamily="50" charset="-127"/>
                </a:rPr>
                <a:t>컨셉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 결정을 빠르게 진행한다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eaLnBrk="1" hangingPunct="1"/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  <a:p>
              <a:pPr eaLnBrk="1" hangingPunct="1"/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2.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모형 제작 전 </a:t>
              </a:r>
              <a:r>
                <a:rPr lang="ko-KR" altLang="en-US" sz="900" b="1" dirty="0" err="1">
                  <a:latin typeface="맑은 고딕" pitchFamily="50" charset="-127"/>
                  <a:ea typeface="맑은 고딕" pitchFamily="50" charset="-127"/>
                </a:rPr>
                <a:t>컨셉과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 계획을 구체적으로 짜서 모형 제작 시에 삽질 시간을 줄인다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  <a:p>
              <a:pPr eaLnBrk="1" hangingPunct="1"/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  <a:p>
              <a:pPr eaLnBrk="1" hangingPunct="1"/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3. </a:t>
              </a:r>
              <a:r>
                <a:rPr lang="ko-KR" altLang="en-US" sz="900" b="1" dirty="0" err="1">
                  <a:latin typeface="맑은 고딕" pitchFamily="50" charset="-127"/>
                  <a:ea typeface="맑은 고딕" pitchFamily="50" charset="-127"/>
                </a:rPr>
                <a:t>로직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 설계 단계부터 체계적으로 프로그램을 설계하여 삽질 시간을 줄인다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eaLnBrk="1" hangingPunct="1"/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  <a:p>
              <a:pPr eaLnBrk="1" hangingPunct="1"/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4.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귀찮더라도 더미 코드나 더미 모듈을 만들지 않게 노력한다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eaLnBrk="1" hangingPunct="1"/>
              <a:endParaRPr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  <a:p>
              <a:pPr eaLnBrk="1" hangingPunct="1"/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5. 2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명 이상의 인원이 코딩에 참여하여 서로 이해할 수 있는 코드를 작성한다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16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123727" y="243714"/>
            <a:ext cx="4428525" cy="31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749" tIns="48875" rIns="97749" bIns="48875">
            <a:spAutoFit/>
          </a:bodyPr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부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- Research / Plan (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팀원과의 만남과 목표 수립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74620"/>
              </p:ext>
            </p:extLst>
          </p:nvPr>
        </p:nvGraphicFramePr>
        <p:xfrm>
          <a:off x="87313" y="908720"/>
          <a:ext cx="8965056" cy="702094"/>
        </p:xfrm>
        <a:graphic>
          <a:graphicData uri="http://schemas.openxmlformats.org/drawingml/2006/table">
            <a:tbl>
              <a:tblPr/>
              <a:tblGrid>
                <a:gridCol w="2239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2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0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789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 명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소속학교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305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대회 명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28128"/>
              </p:ext>
            </p:extLst>
          </p:nvPr>
        </p:nvGraphicFramePr>
        <p:xfrm>
          <a:off x="71438" y="1844824"/>
          <a:ext cx="8965057" cy="1753011"/>
        </p:xfrm>
        <a:graphic>
          <a:graphicData uri="http://schemas.openxmlformats.org/drawingml/2006/table">
            <a:tbl>
              <a:tblPr/>
              <a:tblGrid>
                <a:gridCol w="86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383">
                <a:tc gridSpan="4"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팀원 소개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특징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나와의 관계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6464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역할 분담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915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김민수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안인균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915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박용진</a:t>
                      </a: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775" marR="82775" marT="41388" marB="4138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71438" y="3789040"/>
            <a:ext cx="9001137" cy="2664205"/>
            <a:chOff x="245" y="2432"/>
            <a:chExt cx="5130" cy="1710"/>
          </a:xfrm>
        </p:grpSpPr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245" y="2432"/>
              <a:ext cx="5130" cy="630"/>
            </a:xfrm>
            <a:prstGeom prst="rect">
              <a:avLst/>
            </a:prstGeom>
            <a:solidFill>
              <a:srgbClr val="92D050">
                <a:alpha val="3000"/>
              </a:srgbClr>
            </a:solidFill>
            <a:ln w="6350">
              <a:solidFill>
                <a:srgbClr val="00B050"/>
              </a:solidFill>
              <a:prstDash val="sysDash"/>
              <a:miter lim="800000"/>
              <a:headEnd/>
              <a:tailEnd/>
            </a:ln>
          </p:spPr>
          <p:txBody>
            <a:bodyPr lIns="97749" tIns="76968" rIns="96210" bIns="76968"/>
            <a:lstStyle>
              <a:lvl1pPr defTabSz="977900" eaLnBrk="0" hangingPunct="0"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977900" eaLnBrk="0" hangingPunct="0"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977900" eaLnBrk="0" hangingPunct="0"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977900" eaLnBrk="0" hangingPunct="0"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977900" eaLnBrk="0" hangingPunct="0"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rPr>
                <a:t>우리의 목표 </a:t>
              </a:r>
              <a:r>
                <a:rPr lang="en-US" altLang="ko-KR" sz="9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rPr>
                <a:t>: 1)</a:t>
              </a:r>
            </a:p>
            <a:p>
              <a:pPr eaLnBrk="1" hangingPunct="1"/>
              <a:r>
                <a:rPr lang="en-US" altLang="ko-KR" sz="9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rPr>
                <a:t>	    </a:t>
              </a:r>
            </a:p>
            <a:p>
              <a:pPr eaLnBrk="1" hangingPunct="1"/>
              <a:r>
                <a:rPr lang="en-US" altLang="ko-KR" sz="9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rPr>
                <a:t>                  2)</a:t>
              </a:r>
            </a:p>
            <a:p>
              <a:pPr eaLnBrk="1" hangingPunct="1"/>
              <a:endParaRPr lang="en-US" altLang="ko-KR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eaLnBrk="1" hangingPunct="1"/>
              <a:r>
                <a:rPr lang="en-US" altLang="ko-KR" sz="9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rPr>
                <a:t>                  3) </a:t>
              </a:r>
            </a:p>
            <a:p>
              <a:pPr eaLnBrk="1" hangingPunct="1"/>
              <a:endParaRPr lang="ko-KR" altLang="en-US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245" y="3113"/>
              <a:ext cx="5130" cy="1029"/>
            </a:xfrm>
            <a:prstGeom prst="rect">
              <a:avLst/>
            </a:prstGeom>
            <a:solidFill>
              <a:srgbClr val="92D050">
                <a:alpha val="3000"/>
              </a:srgbClr>
            </a:solidFill>
            <a:ln w="6350">
              <a:solidFill>
                <a:srgbClr val="00B050"/>
              </a:solidFill>
              <a:prstDash val="sysDash"/>
              <a:miter lim="800000"/>
              <a:headEnd/>
              <a:tailEnd/>
            </a:ln>
          </p:spPr>
          <p:txBody>
            <a:bodyPr lIns="97749" tIns="76968" rIns="96210" bIns="76968"/>
            <a:lstStyle>
              <a:lvl1pPr defTabSz="977900" eaLnBrk="0" hangingPunct="0"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977900" eaLnBrk="0" hangingPunct="0"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977900" eaLnBrk="0" hangingPunct="0"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977900" eaLnBrk="0" hangingPunct="0"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977900" eaLnBrk="0" hangingPunct="0"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defTabSz="977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sz="9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rPr>
                <a:t>이번 목표인 </a:t>
              </a:r>
              <a:r>
                <a:rPr lang="en-US" altLang="ko-KR" sz="9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9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rPr>
                <a:t>독립하기</a:t>
              </a:r>
              <a:r>
                <a:rPr lang="en-US" altLang="ko-KR" sz="9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9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rPr>
                <a:t>를 위해 우리가 준비해야 할 것들 </a:t>
              </a:r>
              <a:r>
                <a:rPr lang="en-US" altLang="ko-KR" sz="900" dirty="0">
                  <a:solidFill>
                    <a:srgbClr val="646464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endParaRPr lang="ko-KR" altLang="en-US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38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71426" y="3789046"/>
            <a:ext cx="9001150" cy="270034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rgbClr val="00B050"/>
            </a:solidFill>
            <a:prstDash val="sysDash"/>
            <a:miter lim="800000"/>
            <a:headEnd/>
            <a:tailEnd/>
          </a:ln>
        </p:spPr>
        <p:txBody>
          <a:bodyPr lIns="97749" tIns="76968" rIns="96210" bIns="76968"/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규정 분석</a:t>
            </a:r>
            <a:r>
              <a:rPr lang="en-US" altLang="ko-KR" sz="9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900" dirty="0">
              <a:solidFill>
                <a:srgbClr val="64646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3"/>
          <p:cNvSpPr>
            <a:spLocks noGrp="1"/>
          </p:cNvSpPr>
          <p:nvPr>
            <p:ph type="ctrTitle"/>
          </p:nvPr>
        </p:nvSpPr>
        <p:spPr>
          <a:xfrm>
            <a:off x="2123728" y="243714"/>
            <a:ext cx="4231234" cy="39713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altLang="ko-KR" sz="1400" b="1" dirty="0"/>
              <a:t>1</a:t>
            </a:r>
            <a:r>
              <a:rPr lang="ko-KR" altLang="en-US" sz="1400" b="1" dirty="0"/>
              <a:t>부 </a:t>
            </a:r>
            <a:r>
              <a:rPr lang="en-US" altLang="ko-KR" sz="1400" b="1" dirty="0"/>
              <a:t>- Research / Plan (</a:t>
            </a:r>
            <a:r>
              <a:rPr lang="ko-KR" altLang="en-US" sz="1400" b="1" dirty="0"/>
              <a:t>규정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 </a:t>
            </a:r>
            <a:br>
              <a:rPr lang="en-US" altLang="ko-KR" sz="1400" b="1" dirty="0"/>
            </a:br>
            <a:endParaRPr lang="ko-KR" altLang="en-US" sz="1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8C8A76-BC21-4E0A-969B-FDBC399D5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33" y="790012"/>
            <a:ext cx="6283536" cy="292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6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1400" b="1" dirty="0"/>
              <a:t>1</a:t>
            </a:r>
            <a:r>
              <a:rPr lang="ko-KR" altLang="en-US" sz="1400" b="1" dirty="0"/>
              <a:t>부 </a:t>
            </a:r>
            <a:r>
              <a:rPr lang="en-US" altLang="ko-KR" sz="1400" b="1" dirty="0"/>
              <a:t>- Research / Plan (</a:t>
            </a:r>
            <a:r>
              <a:rPr lang="ko-KR" altLang="en-US" dirty="0"/>
              <a:t>모형</a:t>
            </a:r>
            <a:r>
              <a:rPr lang="en-US" altLang="ko-KR" dirty="0"/>
              <a:t>/</a:t>
            </a:r>
            <a:r>
              <a:rPr lang="ko-KR" altLang="en-US" dirty="0"/>
              <a:t>프로그램 설계</a:t>
            </a:r>
            <a:r>
              <a:rPr lang="en-US" altLang="ko-KR" sz="1400" b="1" dirty="0"/>
              <a:t>) </a:t>
            </a:r>
            <a:endParaRPr lang="ko-KR" altLang="en-US" sz="1400" b="1" dirty="0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99146"/>
              </p:ext>
            </p:extLst>
          </p:nvPr>
        </p:nvGraphicFramePr>
        <p:xfrm>
          <a:off x="71437" y="1268760"/>
          <a:ext cx="9001137" cy="5220630"/>
        </p:xfrm>
        <a:graphic>
          <a:graphicData uri="http://schemas.openxmlformats.org/drawingml/2006/table">
            <a:tbl>
              <a:tblPr/>
              <a:tblGrid>
                <a:gridCol w="1330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0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919">
                <a:tc gridSpan="2"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</a:t>
                      </a:r>
                    </a:p>
                  </a:txBody>
                  <a:tcPr marL="88528" marR="88528" marT="44264" marB="442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935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</a:t>
                      </a:r>
                    </a:p>
                  </a:txBody>
                  <a:tcPr marL="88528" marR="88528" marT="44264" marB="442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박용진</a:t>
                      </a: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8528" marR="88528" marT="44264" marB="442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776"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</a:p>
                  </a:txBody>
                  <a:tcPr marL="88528" marR="88528" marT="44264" marB="442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 완주 방법 구상</a:t>
                      </a: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블럭을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끌고 간 뒤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번째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블럭을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옆으로 치운 뒤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1~3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블럭을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위치에 놓고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번째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블럭을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넣는 방법</a:t>
                      </a: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2 / 3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블럭을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블럭에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먼저 넣은 뒤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블럭을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넣는 방법</a:t>
                      </a: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전부 위에 쌓은 뒤 하나하나 넣는 방법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779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김민수</a:t>
                      </a:r>
                    </a:p>
                  </a:txBody>
                  <a:tcPr marL="88528" marR="88528" marT="44264" marB="442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71425" y="908050"/>
            <a:ext cx="6808191" cy="25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749" tIns="48875" rIns="97749" bIns="48875">
            <a:spAutoFit/>
          </a:bodyPr>
          <a:lstStyle>
            <a:lvl1pPr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77900" eaLnBrk="0" hangingPunct="0"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0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로봇과 미션의 과정을 부분으로 나누어 좋은 결과를 위한 아이디어와 구체적 기술에 대하여 이야기하고 정리한다</a:t>
            </a:r>
            <a:r>
              <a:rPr lang="en-US" altLang="ko-KR" sz="1000" dirty="0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61" y="1628771"/>
            <a:ext cx="1980253" cy="26403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47" y="1628771"/>
            <a:ext cx="1980253" cy="264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2092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2_연구개발일지1">
  <a:themeElements>
    <a:clrScheme name="레고_화정점_디자인_서식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레고_화정점_디자인_서식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>
                <a:alpha val="0"/>
              </a:schemeClr>
            </a:gs>
          </a:gsLst>
          <a:lin ang="5400000" scaled="1"/>
        </a:gradFill>
        <a:ln w="127" cap="rnd" cmpd="sng" algn="ctr">
          <a:noFill/>
          <a:prstDash val="sys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>
                <a:alpha val="0"/>
              </a:schemeClr>
            </a:gs>
          </a:gsLst>
          <a:lin ang="5400000" scaled="1"/>
        </a:gradFill>
        <a:ln w="127" cap="rnd" cmpd="sng" algn="ctr">
          <a:noFill/>
          <a:prstDash val="sys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레고_화정점_디자인_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레고_화정점_디자인_서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레고_화정점_디자인_서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레고_화정점_디자인_서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레고_화정점_디자인_서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레고_화정점_디자인_서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7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RO 2017 개발 노트 테마">
  <a:themeElements>
    <a:clrScheme name="레고_화정점_디자인_서식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레고_화정점_디자인_서식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>
                <a:alpha val="0"/>
              </a:schemeClr>
            </a:gs>
          </a:gsLst>
          <a:lin ang="5400000" scaled="1"/>
        </a:gradFill>
        <a:ln w="127" cap="rnd" cmpd="sng" algn="ctr">
          <a:noFill/>
          <a:prstDash val="sys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>
                <a:alpha val="0"/>
              </a:schemeClr>
            </a:gs>
          </a:gsLst>
          <a:lin ang="5400000" scaled="1"/>
        </a:gradFill>
        <a:ln w="127" cap="rnd" cmpd="sng" algn="ctr">
          <a:noFill/>
          <a:prstDash val="sys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레고_화정점_디자인_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레고_화정점_디자인_서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레고_화정점_디자인_서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레고_화정점_디자인_서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레고_화정점_디자인_서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레고_화정점_디자인_서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연구개발일지1">
  <a:themeElements>
    <a:clrScheme name="레고_화정점_디자인_서식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레고_화정점_디자인_서식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>
                <a:alpha val="0"/>
              </a:schemeClr>
            </a:gs>
          </a:gsLst>
          <a:lin ang="5400000" scaled="1"/>
        </a:gradFill>
        <a:ln w="127" cap="rnd" cmpd="sng" algn="ctr">
          <a:noFill/>
          <a:prstDash val="sys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>
                <a:alpha val="0"/>
              </a:schemeClr>
            </a:gs>
          </a:gsLst>
          <a:lin ang="5400000" scaled="1"/>
        </a:gradFill>
        <a:ln w="127" cap="rnd" cmpd="sng" algn="ctr">
          <a:noFill/>
          <a:prstDash val="sys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레고_화정점_디자인_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레고_화정점_디자인_서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레고_화정점_디자인_서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레고_화정점_디자인_서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레고_화정점_디자인_서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레고_화정점_디자인_서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연구개발일지1">
  <a:themeElements>
    <a:clrScheme name="레고_화정점_디자인_서식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레고_화정점_디자인_서식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>
                <a:alpha val="0"/>
              </a:schemeClr>
            </a:gs>
          </a:gsLst>
          <a:lin ang="5400000" scaled="1"/>
        </a:gradFill>
        <a:ln w="127" cap="rnd" cmpd="sng" algn="ctr">
          <a:noFill/>
          <a:prstDash val="sys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>
                <a:alpha val="0"/>
              </a:schemeClr>
            </a:gs>
          </a:gsLst>
          <a:lin ang="5400000" scaled="1"/>
        </a:gradFill>
        <a:ln w="127" cap="rnd" cmpd="sng" algn="ctr">
          <a:noFill/>
          <a:prstDash val="sys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레고_화정점_디자인_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레고_화정점_디자인_서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레고_화정점_디자인_서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레고_화정점_디자인_서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레고_화정점_디자인_서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레고_화정점_디자인_서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레고_화정점_디자인_서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개발일지_양식</Template>
  <TotalTime>10466</TotalTime>
  <Words>2090</Words>
  <Application>Microsoft Office PowerPoint</Application>
  <PresentationFormat>화면 슬라이드 쇼(4:3)</PresentationFormat>
  <Paragraphs>904</Paragraphs>
  <Slides>30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12</vt:i4>
      </vt:variant>
      <vt:variant>
        <vt:lpstr>슬라이드 제목</vt:lpstr>
      </vt:variant>
      <vt:variant>
        <vt:i4>30</vt:i4>
      </vt:variant>
    </vt:vector>
  </HeadingPairs>
  <TitlesOfParts>
    <vt:vector size="48" baseType="lpstr">
      <vt:lpstr>HY나무M</vt:lpstr>
      <vt:lpstr>굴림</vt:lpstr>
      <vt:lpstr>맑은 고딕</vt:lpstr>
      <vt:lpstr>Arial</vt:lpstr>
      <vt:lpstr>Cambria Math</vt:lpstr>
      <vt:lpstr>Wingdings</vt:lpstr>
      <vt:lpstr>디자인 사용자 지정</vt:lpstr>
      <vt:lpstr>1_디자인 사용자 지정</vt:lpstr>
      <vt:lpstr>2_디자인 사용자 지정</vt:lpstr>
      <vt:lpstr>WRO 2017 개발 노트 테마</vt:lpstr>
      <vt:lpstr>3_디자인 사용자 지정</vt:lpstr>
      <vt:lpstr>4_디자인 사용자 지정</vt:lpstr>
      <vt:lpstr>5_디자인 사용자 지정</vt:lpstr>
      <vt:lpstr>연구개발일지1</vt:lpstr>
      <vt:lpstr>1_연구개발일지1</vt:lpstr>
      <vt:lpstr>6_디자인 사용자 지정</vt:lpstr>
      <vt:lpstr>2_연구개발일지1</vt:lpstr>
      <vt:lpstr>7_디자인 사용자 지정</vt:lpstr>
      <vt:lpstr>PowerPoint 프레젠테이션</vt:lpstr>
      <vt:lpstr>PowerPoint 프레젠테이션</vt:lpstr>
      <vt:lpstr>PowerPoint 프레젠테이션</vt:lpstr>
      <vt:lpstr>   Schedule</vt:lpstr>
      <vt:lpstr>PowerPoint 프레젠테이션</vt:lpstr>
      <vt:lpstr>1부 - Research / Plan (팀원과의 만남과 목표 수립)  </vt:lpstr>
      <vt:lpstr>1부 - Research / Plan (팀원과의 만남과 목표 수립)  </vt:lpstr>
      <vt:lpstr>1부 - Research / Plan (규정)   </vt:lpstr>
      <vt:lpstr>1부 - Research / Plan (모형/프로그램 설계) </vt:lpstr>
      <vt:lpstr>1부 - Research / Plan (모형/프로그램 설계) </vt:lpstr>
      <vt:lpstr>1부 - Research / Plan (모형/프로그램 설계) </vt:lpstr>
      <vt:lpstr>2부 -  Prototype</vt:lpstr>
      <vt:lpstr>2부 -  Prototype</vt:lpstr>
      <vt:lpstr>2부 -  Prototype</vt:lpstr>
      <vt:lpstr>2부 -  Prototype</vt:lpstr>
      <vt:lpstr>2부 -  Prototype</vt:lpstr>
      <vt:lpstr>2부 -  Prototype</vt:lpstr>
      <vt:lpstr>2부 -  Prototype</vt:lpstr>
      <vt:lpstr>2부 -  Prototype</vt:lpstr>
      <vt:lpstr>2부 -  Prototype (8/1)</vt:lpstr>
      <vt:lpstr>2부 -  Prototype (8/1)</vt:lpstr>
      <vt:lpstr>2부 -  Prototype(8/7~8/8)</vt:lpstr>
      <vt:lpstr>2부 -  Prototype</vt:lpstr>
      <vt:lpstr>3부 -  Test / Modify</vt:lpstr>
      <vt:lpstr>3부 -  Test / Modify</vt:lpstr>
      <vt:lpstr>4부 -  Drilling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deoneo</dc:creator>
  <cp:lastModifiedBy>안인균</cp:lastModifiedBy>
  <cp:revision>246</cp:revision>
  <cp:lastPrinted>2017-08-11T14:09:18Z</cp:lastPrinted>
  <dcterms:created xsi:type="dcterms:W3CDTF">2012-05-13T18:35:44Z</dcterms:created>
  <dcterms:modified xsi:type="dcterms:W3CDTF">2018-03-20T03:44:21Z</dcterms:modified>
</cp:coreProperties>
</file>