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F9405-5F89-47A5-85B7-DC4BC2F37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274299-87BF-4C7F-A58B-1C77D010B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02F657-1AFD-4B81-8739-2AC580C2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E54B-58A0-42B5-A371-EFB290D8384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D91765-073F-4DAC-9086-59D40DCC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B1CB0D-4FBA-427D-8B35-0DBEF975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7F43-525C-4F56-81F2-4C41EDAF4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46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5C110-15BD-40BB-9651-D52A453A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C00C95-5A14-49C8-846F-3776F4EA1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B4852A-5B24-4CB2-B1D5-CE5CD675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E54B-58A0-42B5-A371-EFB290D8384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B127C4-673F-47CF-8A68-9ABB599B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6CC2EF-E0B4-4717-9D78-EE361C45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7F43-525C-4F56-81F2-4C41EDAF4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57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F3623C-0848-4B46-A655-9E85CA9DE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537429-E257-47F9-86BB-15EE79D91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DC8E62-5DE9-4B6B-9A40-5EC12153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E54B-58A0-42B5-A371-EFB290D8384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C677FC-F0EB-49A7-91DC-8E3BD776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4E40CA-8D9D-4D40-8189-56946D4E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7F43-525C-4F56-81F2-4C41EDAF4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03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BA47E-25FE-4543-AE4E-F2E770E3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52609-D486-4C81-BA96-2F058A826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30191A-BAC6-4040-8F6C-438FA018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E54B-58A0-42B5-A371-EFB290D8384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0ECED8-B5B9-4D5C-926E-3B96DD47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CF1F2C-8EBD-4C21-9B24-8541C66E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7F43-525C-4F56-81F2-4C41EDAF4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07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D8DA6-399D-42F8-AF24-AA63E9DD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6FDC29-C527-4EB0-9304-E9F60B7F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9DD8DD-E89A-4F0E-BFA5-E8ECB204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E54B-58A0-42B5-A371-EFB290D8384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E39884-AD1D-48C2-9CA0-DF4AE286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9F1765-B97A-471F-9C8F-62CC0EB4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7F43-525C-4F56-81F2-4C41EDAF4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59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DA542-6CAF-4680-B90E-0FB14D8D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7FE063-35A3-49E6-9FAE-C3B537015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51BE8F-E610-40DD-B784-4A4816EE5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0A05FB-7320-4768-9FB8-E0C2CFF9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E54B-58A0-42B5-A371-EFB290D8384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FE7F9C-6198-48C4-A9DF-DC47BAA7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69BF2E-B50D-4086-900C-54E62E35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7F43-525C-4F56-81F2-4C41EDAF4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66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48A77-6AA8-4E4B-8D8F-A2DB061B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5D3B99-60DD-4E35-9FAF-C79CB5A64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2F92D5-1F51-43DD-BAC2-FFD19505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FC9AA9-2EB4-4B29-A027-84A0FA0A8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C28994-15A8-496D-8615-3FA095FC4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CEE382-5E73-4BD8-9F50-D66EFD88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E54B-58A0-42B5-A371-EFB290D8384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0703A2-BEE0-4066-A59D-0E2C7855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1D40ED3-81AD-4E01-985D-7EFC6B5C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7F43-525C-4F56-81F2-4C41EDAF4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06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D94EC-FB80-4F00-8DA2-138DD9A0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4FBF32-4538-4E0E-AC3C-E0159B63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E54B-58A0-42B5-A371-EFB290D8384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FA274B-77B1-4EE7-950E-8A2E1BC4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17BA95-4456-4A09-B8B5-0931244B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7F43-525C-4F56-81F2-4C41EDAF4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9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1240FA-520C-485D-993D-47E2662B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E54B-58A0-42B5-A371-EFB290D8384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104C2B-BA45-4C54-9B2F-86F225EB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071786-D85F-4067-ABCE-6F790F29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7F43-525C-4F56-81F2-4C41EDAF4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37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DFA0F-DF33-462D-800C-F6A7B9A1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4B17CE-CFC6-40E1-B7C5-712042F28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0274E-5DF5-4C19-9DA3-9DF4FAFA3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761E4B-D3ED-488E-8806-A0D73081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E54B-58A0-42B5-A371-EFB290D8384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8E97B9-4710-469B-BFB8-04569BEC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14A2E1-5CAB-4FB0-BD1F-E59FA1F8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7F43-525C-4F56-81F2-4C41EDAF4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65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F3290-C58E-4E9C-86A2-5BD6FD86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508381-3410-49BD-94AD-12D10C370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34AB1D-7FC2-43A1-8500-7C3542C39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F59A65-601E-4A37-A99B-55B4A35A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E54B-58A0-42B5-A371-EFB290D8384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434223-7839-4E34-ADE1-E706EAE3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A71012-45C5-4FDE-9909-4269B95E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7F43-525C-4F56-81F2-4C41EDAF4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91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E65EC-90C4-4AC6-A83A-5F6CC19E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EDDC14-1113-49AF-834E-55F1126E3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9E38E9-0DB3-4547-B261-E020F5028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E54B-58A0-42B5-A371-EFB290D8384C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095C5E-7388-4B6D-9B21-D0D262616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3EE377-BB45-4F8B-85BB-4E4DEF64F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7F43-525C-4F56-81F2-4C41EDAF47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89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F71A5-B10F-4CAF-B520-062A77B2F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D3949-59EF-4B61-8F79-386BAA1A7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1037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">
      <a:dk1>
        <a:srgbClr val="000000"/>
      </a:dk1>
      <a:lt1>
        <a:srgbClr val="F7CBAC"/>
      </a:lt1>
      <a:dk2>
        <a:srgbClr val="000000"/>
      </a:dk2>
      <a:lt2>
        <a:srgbClr val="F7CBAC"/>
      </a:lt2>
      <a:accent1>
        <a:srgbClr val="FF0000"/>
      </a:accent1>
      <a:accent2>
        <a:srgbClr val="002060"/>
      </a:accent2>
      <a:accent3>
        <a:srgbClr val="7030A0"/>
      </a:accent3>
      <a:accent4>
        <a:srgbClr val="44546A"/>
      </a:accent4>
      <a:accent5>
        <a:srgbClr val="C00000"/>
      </a:accent5>
      <a:accent6>
        <a:srgbClr val="000000"/>
      </a:accent6>
      <a:hlink>
        <a:srgbClr val="002060"/>
      </a:hlink>
      <a:folHlink>
        <a:srgbClr val="7030A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Mark Goltsman</dc:creator>
  <cp:lastModifiedBy>Mark Goltsman</cp:lastModifiedBy>
  <cp:revision>4</cp:revision>
  <dcterms:created xsi:type="dcterms:W3CDTF">2020-11-11T13:26:06Z</dcterms:created>
  <dcterms:modified xsi:type="dcterms:W3CDTF">2020-11-11T16:17:48Z</dcterms:modified>
</cp:coreProperties>
</file>