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Raspberry PI Server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Embedded System Project</a:t>
            </a:r>
          </a:p>
          <a:p>
            <a:r>
              <a:rPr lang="en-IN" dirty="0" smtClean="0"/>
              <a:t>15BEE0178 – Anurag Sarkar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3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client – server software solution to upload any kind of file on the go to a local raspberry pi.</a:t>
            </a:r>
          </a:p>
        </p:txBody>
      </p:sp>
    </p:spTree>
    <p:extLst>
      <p:ext uri="{BB962C8B-B14F-4D97-AF65-F5344CB8AC3E}">
        <p14:creationId xmlns:p14="http://schemas.microsoft.com/office/powerpoint/2010/main" val="42664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a Raspberry Pi 3+ as a local host to save all our files in root directory for anyone to access.  </a:t>
            </a:r>
          </a:p>
          <a:p>
            <a:r>
              <a:rPr lang="en-IN" dirty="0" smtClean="0"/>
              <a:t>Using GitHub api for staging and synchronization.</a:t>
            </a:r>
          </a:p>
          <a:p>
            <a:r>
              <a:rPr lang="en-IN" dirty="0" smtClean="0"/>
              <a:t>Using multithreading and fail safe algorithm to ensure no file in missed while uploading if the server goes off.</a:t>
            </a:r>
          </a:p>
          <a:p>
            <a:r>
              <a:rPr lang="en-IN" dirty="0" smtClean="0"/>
              <a:t>Staging to a 3</a:t>
            </a:r>
            <a:r>
              <a:rPr lang="en-IN" baseline="30000" dirty="0" smtClean="0"/>
              <a:t>rd</a:t>
            </a:r>
            <a:r>
              <a:rPr lang="en-IN" dirty="0" smtClean="0"/>
              <a:t> party server in case if the server is not responding.</a:t>
            </a:r>
          </a:p>
          <a:p>
            <a:r>
              <a:rPr lang="en-IN" dirty="0" smtClean="0"/>
              <a:t>Automatic routing to 3</a:t>
            </a:r>
            <a:r>
              <a:rPr lang="en-IN" baseline="30000" dirty="0" smtClean="0"/>
              <a:t>rd</a:t>
            </a:r>
            <a:r>
              <a:rPr lang="en-IN" dirty="0" smtClean="0"/>
              <a:t> party server </a:t>
            </a:r>
            <a:r>
              <a:rPr lang="en-IN" dirty="0" err="1" smtClean="0"/>
              <a:t>ip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9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Raspberry PI 3+ overclocked at 1.2GHz</a:t>
            </a:r>
          </a:p>
          <a:p>
            <a:r>
              <a:rPr lang="en-IN" dirty="0" smtClean="0"/>
              <a:t>GitHub api for staging.</a:t>
            </a:r>
          </a:p>
          <a:p>
            <a:r>
              <a:rPr lang="en-IN" dirty="0" err="1" smtClean="0"/>
              <a:t>Tkinter</a:t>
            </a:r>
            <a:r>
              <a:rPr lang="en-IN" dirty="0" smtClean="0"/>
              <a:t> for software development.</a:t>
            </a:r>
          </a:p>
          <a:p>
            <a:r>
              <a:rPr lang="en-IN" dirty="0" smtClean="0"/>
              <a:t>NGINX for server side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0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Much faster than an end-to-end server made on just NGINX connection.</a:t>
            </a:r>
          </a:p>
          <a:p>
            <a:r>
              <a:rPr lang="en-IN" dirty="0" smtClean="0"/>
              <a:t>Auto synchronization for both client side and server side connections.</a:t>
            </a:r>
          </a:p>
          <a:p>
            <a:r>
              <a:rPr lang="en-IN" dirty="0" smtClean="0"/>
              <a:t>Authentication is integrated as a part of staging.</a:t>
            </a:r>
          </a:p>
          <a:p>
            <a:r>
              <a:rPr lang="en-IN" dirty="0" smtClean="0"/>
              <a:t>File compression before uploading files to the GitHub repository and to the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</TotalTime>
  <Words>182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Raspberry PI Server</vt:lpstr>
      <vt:lpstr>What ?</vt:lpstr>
      <vt:lpstr>HOW ?</vt:lpstr>
      <vt:lpstr>SERVICE USED?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Server</dc:title>
  <dc:creator>anurag sarkar</dc:creator>
  <cp:lastModifiedBy>anurag sarkar</cp:lastModifiedBy>
  <cp:revision>2</cp:revision>
  <dcterms:created xsi:type="dcterms:W3CDTF">2018-04-03T05:30:40Z</dcterms:created>
  <dcterms:modified xsi:type="dcterms:W3CDTF">2018-04-03T05:44:11Z</dcterms:modified>
</cp:coreProperties>
</file>