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NASH PRASAD" initials="AP" lastIdx="2" clrIdx="0">
    <p:extLst>
      <p:ext uri="{19B8F6BF-5375-455C-9EA6-DF929625EA0E}">
        <p15:presenceInfo xmlns:p15="http://schemas.microsoft.com/office/powerpoint/2012/main" userId="a157ba0ea9501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NASH PRASAD" userId="a157ba0ea9501110" providerId="LiveId" clId="{02B57667-B4F6-46CA-B1E1-73C9B6B776D3}"/>
    <pc:docChg chg="modSld">
      <pc:chgData name="AVINASH PRASAD" userId="a157ba0ea9501110" providerId="LiveId" clId="{02B57667-B4F6-46CA-B1E1-73C9B6B776D3}" dt="2024-07-06T06:44:24.432" v="8" actId="20577"/>
      <pc:docMkLst>
        <pc:docMk/>
      </pc:docMkLst>
      <pc:sldChg chg="modSp mod">
        <pc:chgData name="AVINASH PRASAD" userId="a157ba0ea9501110" providerId="LiveId" clId="{02B57667-B4F6-46CA-B1E1-73C9B6B776D3}" dt="2024-07-06T06:44:24.432" v="8" actId="20577"/>
        <pc:sldMkLst>
          <pc:docMk/>
          <pc:sldMk cId="220843989" sldId="256"/>
        </pc:sldMkLst>
        <pc:spChg chg="mod">
          <ac:chgData name="AVINASH PRASAD" userId="a157ba0ea9501110" providerId="LiveId" clId="{02B57667-B4F6-46CA-B1E1-73C9B6B776D3}" dt="2024-07-06T06:44:24.432" v="8" actId="20577"/>
          <ac:spMkLst>
            <pc:docMk/>
            <pc:sldMk cId="220843989" sldId="256"/>
            <ac:spMk id="2" creationId="{8F438D28-0FF1-5AAE-9128-DF39F49BC6A1}"/>
          </ac:spMkLst>
        </pc:spChg>
      </pc:sldChg>
    </pc:docChg>
  </pc:docChgLst>
  <pc:docChgLst>
    <pc:chgData name="AVINASH PRASAD" userId="a157ba0ea9501110" providerId="LiveId" clId="{7E807EC4-E69A-44DE-83C8-C66381837F0D}"/>
    <pc:docChg chg="undo custSel addSld delSld modSld sldOrd">
      <pc:chgData name="AVINASH PRASAD" userId="a157ba0ea9501110" providerId="LiveId" clId="{7E807EC4-E69A-44DE-83C8-C66381837F0D}" dt="2024-05-08T12:10:46.882" v="1575" actId="1076"/>
      <pc:docMkLst>
        <pc:docMk/>
      </pc:docMkLst>
      <pc:sldChg chg="modSp mod">
        <pc:chgData name="AVINASH PRASAD" userId="a157ba0ea9501110" providerId="LiveId" clId="{7E807EC4-E69A-44DE-83C8-C66381837F0D}" dt="2024-05-05T09:59:15.987" v="1" actId="1076"/>
        <pc:sldMkLst>
          <pc:docMk/>
          <pc:sldMk cId="220843989" sldId="256"/>
        </pc:sldMkLst>
        <pc:picChg chg="mod">
          <ac:chgData name="AVINASH PRASAD" userId="a157ba0ea9501110" providerId="LiveId" clId="{7E807EC4-E69A-44DE-83C8-C66381837F0D}" dt="2024-05-05T09:59:15.987" v="1" actId="1076"/>
          <ac:picMkLst>
            <pc:docMk/>
            <pc:sldMk cId="220843989" sldId="256"/>
            <ac:picMk id="11" creationId="{683058C0-AFC9-F391-6AC3-CDB7A4425719}"/>
          </ac:picMkLst>
        </pc:picChg>
      </pc:sldChg>
      <pc:sldChg chg="modSp del mod">
        <pc:chgData name="AVINASH PRASAD" userId="a157ba0ea9501110" providerId="LiveId" clId="{7E807EC4-E69A-44DE-83C8-C66381837F0D}" dt="2024-05-08T10:28:46.072" v="52" actId="47"/>
        <pc:sldMkLst>
          <pc:docMk/>
          <pc:sldMk cId="3245772863" sldId="257"/>
        </pc:sldMkLst>
        <pc:spChg chg="mod">
          <ac:chgData name="AVINASH PRASAD" userId="a157ba0ea9501110" providerId="LiveId" clId="{7E807EC4-E69A-44DE-83C8-C66381837F0D}" dt="2024-05-08T10:28:32.776" v="51" actId="207"/>
          <ac:spMkLst>
            <pc:docMk/>
            <pc:sldMk cId="3245772863" sldId="257"/>
            <ac:spMk id="2" creationId="{90D647FF-1DFA-869D-A4C5-3F716F3C1506}"/>
          </ac:spMkLst>
        </pc:spChg>
      </pc:sldChg>
      <pc:sldChg chg="addSp modSp new mod ord">
        <pc:chgData name="AVINASH PRASAD" userId="a157ba0ea9501110" providerId="LiveId" clId="{7E807EC4-E69A-44DE-83C8-C66381837F0D}" dt="2024-05-05T10:01:37.171" v="11"/>
        <pc:sldMkLst>
          <pc:docMk/>
          <pc:sldMk cId="1213809066" sldId="258"/>
        </pc:sldMkLst>
        <pc:picChg chg="add mod">
          <ac:chgData name="AVINASH PRASAD" userId="a157ba0ea9501110" providerId="LiveId" clId="{7E807EC4-E69A-44DE-83C8-C66381837F0D}" dt="2024-05-05T10:01:37.171" v="11"/>
          <ac:picMkLst>
            <pc:docMk/>
            <pc:sldMk cId="1213809066" sldId="258"/>
            <ac:picMk id="3" creationId="{20E9C37C-185E-2086-2AE5-AC4BDF2B9CB4}"/>
          </ac:picMkLst>
        </pc:picChg>
      </pc:sldChg>
      <pc:sldChg chg="addSp modSp new mod">
        <pc:chgData name="AVINASH PRASAD" userId="a157ba0ea9501110" providerId="LiveId" clId="{7E807EC4-E69A-44DE-83C8-C66381837F0D}" dt="2024-05-08T12:10:46.882" v="1575" actId="1076"/>
        <pc:sldMkLst>
          <pc:docMk/>
          <pc:sldMk cId="98392387" sldId="259"/>
        </pc:sldMkLst>
        <pc:spChg chg="add mod">
          <ac:chgData name="AVINASH PRASAD" userId="a157ba0ea9501110" providerId="LiveId" clId="{7E807EC4-E69A-44DE-83C8-C66381837F0D}" dt="2024-05-08T11:44:05.635" v="740" actId="255"/>
          <ac:spMkLst>
            <pc:docMk/>
            <pc:sldMk cId="98392387" sldId="259"/>
            <ac:spMk id="4" creationId="{37B2361E-402A-E47D-596B-535DA3FB8134}"/>
          </ac:spMkLst>
        </pc:spChg>
        <pc:spChg chg="add mod">
          <ac:chgData name="AVINASH PRASAD" userId="a157ba0ea9501110" providerId="LiveId" clId="{7E807EC4-E69A-44DE-83C8-C66381837F0D}" dt="2024-05-08T12:10:46.882" v="1575" actId="1076"/>
          <ac:spMkLst>
            <pc:docMk/>
            <pc:sldMk cId="98392387" sldId="259"/>
            <ac:spMk id="5" creationId="{BBA5D945-8FD5-FBE4-FD86-183F43D34552}"/>
          </ac:spMkLst>
        </pc:spChg>
        <pc:picChg chg="add mod">
          <ac:chgData name="AVINASH PRASAD" userId="a157ba0ea9501110" providerId="LiveId" clId="{7E807EC4-E69A-44DE-83C8-C66381837F0D}" dt="2024-05-08T11:25:58.095" v="404" actId="1076"/>
          <ac:picMkLst>
            <pc:docMk/>
            <pc:sldMk cId="98392387" sldId="259"/>
            <ac:picMk id="7" creationId="{08FFA08C-1A71-A6E2-39E7-69F4E494613C}"/>
          </ac:picMkLst>
        </pc:picChg>
        <pc:picChg chg="add mod">
          <ac:chgData name="AVINASH PRASAD" userId="a157ba0ea9501110" providerId="LiveId" clId="{7E807EC4-E69A-44DE-83C8-C66381837F0D}" dt="2024-05-08T11:25:58.095" v="404" actId="1076"/>
          <ac:picMkLst>
            <pc:docMk/>
            <pc:sldMk cId="98392387" sldId="259"/>
            <ac:picMk id="9" creationId="{A0E3B31E-E2C7-CDB0-D916-9B25D5C55547}"/>
          </ac:picMkLst>
        </pc:picChg>
        <pc:picChg chg="add mod">
          <ac:chgData name="AVINASH PRASAD" userId="a157ba0ea9501110" providerId="LiveId" clId="{7E807EC4-E69A-44DE-83C8-C66381837F0D}" dt="2024-05-08T11:25:58.095" v="404" actId="1076"/>
          <ac:picMkLst>
            <pc:docMk/>
            <pc:sldMk cId="98392387" sldId="259"/>
            <ac:picMk id="11" creationId="{DE6203D3-B4D0-7D57-6C90-0ED987DFA3B4}"/>
          </ac:picMkLst>
        </pc:picChg>
        <pc:picChg chg="add mod ord">
          <ac:chgData name="AVINASH PRASAD" userId="a157ba0ea9501110" providerId="LiveId" clId="{7E807EC4-E69A-44DE-83C8-C66381837F0D}" dt="2024-05-08T11:28:52.437" v="419" actId="14100"/>
          <ac:picMkLst>
            <pc:docMk/>
            <pc:sldMk cId="98392387" sldId="259"/>
            <ac:picMk id="13" creationId="{D6D585E8-65E4-B05C-F9A8-ED08A359C735}"/>
          </ac:picMkLst>
        </pc:picChg>
      </pc:sldChg>
      <pc:sldChg chg="addSp delSp modSp new mod">
        <pc:chgData name="AVINASH PRASAD" userId="a157ba0ea9501110" providerId="LiveId" clId="{7E807EC4-E69A-44DE-83C8-C66381837F0D}" dt="2024-05-08T12:10:28.530" v="1574" actId="1076"/>
        <pc:sldMkLst>
          <pc:docMk/>
          <pc:sldMk cId="2808778128" sldId="260"/>
        </pc:sldMkLst>
        <pc:spChg chg="add mod">
          <ac:chgData name="AVINASH PRASAD" userId="a157ba0ea9501110" providerId="LiveId" clId="{7E807EC4-E69A-44DE-83C8-C66381837F0D}" dt="2024-05-08T11:44:21.763" v="741" actId="255"/>
          <ac:spMkLst>
            <pc:docMk/>
            <pc:sldMk cId="2808778128" sldId="260"/>
            <ac:spMk id="2" creationId="{A602EACD-273D-3BE6-D6EF-FA55E4044942}"/>
          </ac:spMkLst>
        </pc:spChg>
        <pc:spChg chg="add mod">
          <ac:chgData name="AVINASH PRASAD" userId="a157ba0ea9501110" providerId="LiveId" clId="{7E807EC4-E69A-44DE-83C8-C66381837F0D}" dt="2024-05-08T12:10:28.530" v="1574" actId="1076"/>
          <ac:spMkLst>
            <pc:docMk/>
            <pc:sldMk cId="2808778128" sldId="260"/>
            <ac:spMk id="3" creationId="{81076449-CA97-DB22-3065-05401F088C99}"/>
          </ac:spMkLst>
        </pc:spChg>
        <pc:spChg chg="add del mod">
          <ac:chgData name="AVINASH PRASAD" userId="a157ba0ea9501110" providerId="LiveId" clId="{7E807EC4-E69A-44DE-83C8-C66381837F0D}" dt="2024-05-08T11:42:19.948" v="736" actId="11529"/>
          <ac:spMkLst>
            <pc:docMk/>
            <pc:sldMk cId="2808778128" sldId="260"/>
            <ac:spMk id="8" creationId="{2DACCD2D-7E74-16FB-12E3-5905188D0172}"/>
          </ac:spMkLst>
        </pc:spChg>
        <pc:picChg chg="add del mod ord">
          <ac:chgData name="AVINASH PRASAD" userId="a157ba0ea9501110" providerId="LiveId" clId="{7E807EC4-E69A-44DE-83C8-C66381837F0D}" dt="2024-05-08T11:38:41.942" v="713" actId="21"/>
          <ac:picMkLst>
            <pc:docMk/>
            <pc:sldMk cId="2808778128" sldId="260"/>
            <ac:picMk id="5" creationId="{FCC523E5-C288-1E04-6BA5-0B7CC13C8C84}"/>
          </ac:picMkLst>
        </pc:picChg>
        <pc:picChg chg="add mod ord">
          <ac:chgData name="AVINASH PRASAD" userId="a157ba0ea9501110" providerId="LiveId" clId="{7E807EC4-E69A-44DE-83C8-C66381837F0D}" dt="2024-05-08T11:41:25.394" v="728"/>
          <ac:picMkLst>
            <pc:docMk/>
            <pc:sldMk cId="2808778128" sldId="260"/>
            <ac:picMk id="7" creationId="{A2B1EBB3-D4FC-3A0A-B85E-790B21B15EFC}"/>
          </ac:picMkLst>
        </pc:picChg>
      </pc:sldChg>
      <pc:sldChg chg="addSp delSp modSp new mod">
        <pc:chgData name="AVINASH PRASAD" userId="a157ba0ea9501110" providerId="LiveId" clId="{7E807EC4-E69A-44DE-83C8-C66381837F0D}" dt="2024-05-08T12:10:01.242" v="1572" actId="1076"/>
        <pc:sldMkLst>
          <pc:docMk/>
          <pc:sldMk cId="2146453614" sldId="261"/>
        </pc:sldMkLst>
        <pc:spChg chg="add mod">
          <ac:chgData name="AVINASH PRASAD" userId="a157ba0ea9501110" providerId="LiveId" clId="{7E807EC4-E69A-44DE-83C8-C66381837F0D}" dt="2024-05-08T11:45:57.716" v="769" actId="1076"/>
          <ac:spMkLst>
            <pc:docMk/>
            <pc:sldMk cId="2146453614" sldId="261"/>
            <ac:spMk id="2" creationId="{910734C9-5AE5-2907-3E8A-DA9459240A69}"/>
          </ac:spMkLst>
        </pc:spChg>
        <pc:spChg chg="add mod">
          <ac:chgData name="AVINASH PRASAD" userId="a157ba0ea9501110" providerId="LiveId" clId="{7E807EC4-E69A-44DE-83C8-C66381837F0D}" dt="2024-05-08T12:10:01.242" v="1572" actId="1076"/>
          <ac:spMkLst>
            <pc:docMk/>
            <pc:sldMk cId="2146453614" sldId="261"/>
            <ac:spMk id="3" creationId="{2FA349DC-B158-A425-2676-2A4FB9EA4CE6}"/>
          </ac:spMkLst>
        </pc:spChg>
        <pc:picChg chg="add del mod ord">
          <ac:chgData name="AVINASH PRASAD" userId="a157ba0ea9501110" providerId="LiveId" clId="{7E807EC4-E69A-44DE-83C8-C66381837F0D}" dt="2024-05-08T11:59:56.820" v="1217" actId="21"/>
          <ac:picMkLst>
            <pc:docMk/>
            <pc:sldMk cId="2146453614" sldId="261"/>
            <ac:picMk id="5" creationId="{7550AC9D-D70B-F1BA-BC1A-83F7D5CC36F3}"/>
          </ac:picMkLst>
        </pc:picChg>
        <pc:picChg chg="add mod ord">
          <ac:chgData name="AVINASH PRASAD" userId="a157ba0ea9501110" providerId="LiveId" clId="{7E807EC4-E69A-44DE-83C8-C66381837F0D}" dt="2024-05-08T12:00:45.661" v="1227" actId="171"/>
          <ac:picMkLst>
            <pc:docMk/>
            <pc:sldMk cId="2146453614" sldId="261"/>
            <ac:picMk id="7" creationId="{DF565E6C-8A67-85D6-938D-B26A4F96E7E3}"/>
          </ac:picMkLst>
        </pc:picChg>
      </pc:sldChg>
      <pc:sldChg chg="addSp modSp new mod">
        <pc:chgData name="AVINASH PRASAD" userId="a157ba0ea9501110" providerId="LiveId" clId="{7E807EC4-E69A-44DE-83C8-C66381837F0D}" dt="2024-05-08T12:09:40.609" v="1571" actId="1076"/>
        <pc:sldMkLst>
          <pc:docMk/>
          <pc:sldMk cId="3335754789" sldId="262"/>
        </pc:sldMkLst>
        <pc:spChg chg="add mod">
          <ac:chgData name="AVINASH PRASAD" userId="a157ba0ea9501110" providerId="LiveId" clId="{7E807EC4-E69A-44DE-83C8-C66381837F0D}" dt="2024-05-08T12:03:38.098" v="1252" actId="14100"/>
          <ac:spMkLst>
            <pc:docMk/>
            <pc:sldMk cId="3335754789" sldId="262"/>
            <ac:spMk id="2" creationId="{74A10C84-564F-F76F-8E7D-B0D5DED0227E}"/>
          </ac:spMkLst>
        </pc:spChg>
        <pc:spChg chg="add mod">
          <ac:chgData name="AVINASH PRASAD" userId="a157ba0ea9501110" providerId="LiveId" clId="{7E807EC4-E69A-44DE-83C8-C66381837F0D}" dt="2024-05-08T12:09:40.609" v="1571" actId="1076"/>
          <ac:spMkLst>
            <pc:docMk/>
            <pc:sldMk cId="3335754789" sldId="262"/>
            <ac:spMk id="3" creationId="{CE84F5F7-A4BF-7F0F-D932-9D9D44B3AC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BF-3951-47B3-9D40-4182A9AD978F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4C047C-2858-45FA-A761-F0B2D688D16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3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BF-3951-47B3-9D40-4182A9AD978F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47C-2858-45FA-A761-F0B2D688D16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7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BF-3951-47B3-9D40-4182A9AD978F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47C-2858-45FA-A761-F0B2D688D16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6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BF-3951-47B3-9D40-4182A9AD978F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47C-2858-45FA-A761-F0B2D688D16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BF-3951-47B3-9D40-4182A9AD978F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47C-2858-45FA-A761-F0B2D688D16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69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BF-3951-47B3-9D40-4182A9AD978F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47C-2858-45FA-A761-F0B2D688D16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3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BF-3951-47B3-9D40-4182A9AD978F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47C-2858-45FA-A761-F0B2D688D16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0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BF-3951-47B3-9D40-4182A9AD978F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47C-2858-45FA-A761-F0B2D688D16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9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BF-3951-47B3-9D40-4182A9AD978F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47C-2858-45FA-A761-F0B2D688D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BF-3951-47B3-9D40-4182A9AD978F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47C-2858-45FA-A761-F0B2D688D16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2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219A0BF-3951-47B3-9D40-4182A9AD978F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47C-2858-45FA-A761-F0B2D688D16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A0BF-3951-47B3-9D40-4182A9AD978F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4C047C-2858-45FA-A761-F0B2D688D16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2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cs/amazon-ikona-aplikace-symbol-218385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4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3058C0-AFC9-F391-6AC3-CDB7A4425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25738"/>
            <a:ext cx="2602865" cy="2357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438D28-0FF1-5AAE-9128-DF39F49B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5279" y="1524000"/>
            <a:ext cx="12397104" cy="117856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  <a:bevelB h="25400" prst="softRound"/>
            </a:sp3d>
          </a:bodyPr>
          <a:lstStyle/>
          <a:p>
            <a:pPr algn="ctr"/>
            <a:r>
              <a:rPr lang="en-US" sz="5800" b="1" i="1" dirty="0">
                <a:solidFill>
                  <a:schemeClr val="accent5">
                    <a:lumMod val="50000"/>
                  </a:schemeClr>
                </a:solidFill>
                <a:effectLst>
                  <a:glow>
                    <a:schemeClr val="accent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endPos="0" dir="5400000" sy="-100000" algn="bl" rotWithShape="0"/>
                </a:effectLst>
              </a:rPr>
              <a:t>          SQL – Project </a:t>
            </a:r>
            <a:endParaRPr lang="en-IN" sz="5800" b="1" i="1" dirty="0">
              <a:solidFill>
                <a:schemeClr val="accent5">
                  <a:lumMod val="50000"/>
                </a:schemeClr>
              </a:solidFill>
              <a:effectLst>
                <a:glow>
                  <a:schemeClr val="accent1"/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endPos="0" dir="5400000" sy="-10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ED82-C9CA-1063-0C6A-63AB72E28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852" y="3561684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gain insights into the sales data of Amazon</a:t>
            </a:r>
          </a:p>
          <a:p>
            <a:pPr algn="ctr"/>
            <a:endParaRPr lang="en-US" sz="28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IN" sz="28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CEA7C-E4E7-6AA8-8492-261D6C158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015" y="4232592"/>
            <a:ext cx="3051810" cy="1704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95B93C-1625-0003-81CC-52F2FA861537}"/>
              </a:ext>
            </a:extLst>
          </p:cNvPr>
          <p:cNvSpPr txBox="1"/>
          <p:nvPr/>
        </p:nvSpPr>
        <p:spPr>
          <a:xfrm>
            <a:off x="130175" y="5445124"/>
            <a:ext cx="626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 Black" panose="020B0A04020102020204" pitchFamily="34" charset="0"/>
              </a:rPr>
              <a:t>Avinash Prasad</a:t>
            </a:r>
          </a:p>
          <a:p>
            <a:r>
              <a:rPr lang="en-US" sz="1800" b="1" dirty="0">
                <a:latin typeface="Arial Black" panose="020B0A04020102020204" pitchFamily="34" charset="0"/>
              </a:rPr>
              <a:t>S7769</a:t>
            </a:r>
            <a:endParaRPr lang="en-IN" sz="1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4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D585E8-65E4-B05C-F9A8-ED08A359C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93058"/>
            <a:ext cx="10200640" cy="6201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2361E-402A-E47D-596B-535DA3FB8134}"/>
              </a:ext>
            </a:extLst>
          </p:cNvPr>
          <p:cNvSpPr txBox="1"/>
          <p:nvPr/>
        </p:nvSpPr>
        <p:spPr>
          <a:xfrm>
            <a:off x="386080" y="223520"/>
            <a:ext cx="451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chemeClr val="accent1">
                    <a:lumMod val="75000"/>
                  </a:schemeClr>
                </a:solidFill>
              </a:rPr>
              <a:t>Product Analysis:-</a:t>
            </a:r>
            <a:endParaRPr lang="en-IN" sz="36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5D945-8FD5-FBE4-FD86-183F43D34552}"/>
              </a:ext>
            </a:extLst>
          </p:cNvPr>
          <p:cNvSpPr txBox="1"/>
          <p:nvPr/>
        </p:nvSpPr>
        <p:spPr>
          <a:xfrm>
            <a:off x="741680" y="1239520"/>
            <a:ext cx="11338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As per Analysis conducted on data,</a:t>
            </a:r>
          </a:p>
          <a:p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Fashion Accessories has the highest sales.</a:t>
            </a:r>
          </a:p>
          <a:p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Food &amp; Beverages contribute second highest sales and also high average ratings.</a:t>
            </a:r>
          </a:p>
          <a:p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Health and Beauty contribute the least among the product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9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2EACD-273D-3BE6-D6EF-FA55E4044942}"/>
              </a:ext>
            </a:extLst>
          </p:cNvPr>
          <p:cNvSpPr txBox="1"/>
          <p:nvPr/>
        </p:nvSpPr>
        <p:spPr>
          <a:xfrm>
            <a:off x="467360" y="213360"/>
            <a:ext cx="60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rgbClr val="00B050"/>
                </a:solidFill>
              </a:rPr>
              <a:t>Sales Analysis:-</a:t>
            </a:r>
            <a:endParaRPr lang="en-IN" sz="3600" b="1" i="1" u="sng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1EBB3-D4FC-3A0A-B85E-790B21B1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798135"/>
            <a:ext cx="11592560" cy="472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76449-CA97-DB22-3065-05401F088C99}"/>
              </a:ext>
            </a:extLst>
          </p:cNvPr>
          <p:cNvSpPr txBox="1"/>
          <p:nvPr/>
        </p:nvSpPr>
        <p:spPr>
          <a:xfrm>
            <a:off x="843280" y="1168400"/>
            <a:ext cx="10241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The Sales in the month of January was high followed by February and March.</a:t>
            </a:r>
          </a:p>
          <a:p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In Weekdays , the revenue is highly generated on Saturday followed by Tuesday.</a:t>
            </a:r>
          </a:p>
          <a:p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Most of the orders were placed at Afternoon and few orders were placed in the Morning.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28087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565E6C-8A67-85D6-938D-B26A4F96E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77" y="1625600"/>
            <a:ext cx="4910263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0734C9-5AE5-2907-3E8A-DA9459240A69}"/>
              </a:ext>
            </a:extLst>
          </p:cNvPr>
          <p:cNvSpPr txBox="1"/>
          <p:nvPr/>
        </p:nvSpPr>
        <p:spPr>
          <a:xfrm>
            <a:off x="294640" y="152400"/>
            <a:ext cx="510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chemeClr val="accent4">
                    <a:lumMod val="75000"/>
                  </a:schemeClr>
                </a:solidFill>
              </a:rPr>
              <a:t>Customer Analysis:-</a:t>
            </a:r>
            <a:endParaRPr lang="en-IN" sz="3600" b="1" i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349DC-B158-A425-2676-2A4FB9EA4CE6}"/>
              </a:ext>
            </a:extLst>
          </p:cNvPr>
          <p:cNvSpPr txBox="1"/>
          <p:nvPr/>
        </p:nvSpPr>
        <p:spPr>
          <a:xfrm>
            <a:off x="650240" y="1046480"/>
            <a:ext cx="11155680" cy="456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This Analysis aims to different Segment and Purchase trends of each customer segment,</a:t>
            </a:r>
          </a:p>
          <a:p>
            <a:endParaRPr lang="en-IN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1" dirty="0"/>
              <a:t>Most product categories ordered by gender:-</a:t>
            </a:r>
          </a:p>
          <a:p>
            <a:r>
              <a:rPr lang="en-IN" sz="2800" i="1" dirty="0"/>
              <a:t>         Female  - Fashion Accessories</a:t>
            </a:r>
          </a:p>
          <a:p>
            <a:r>
              <a:rPr lang="en-IN" sz="2800" i="1" dirty="0"/>
              <a:t>         Male     - Health &amp; Beauty</a:t>
            </a:r>
          </a:p>
          <a:p>
            <a:endParaRPr lang="en-IN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1" dirty="0"/>
              <a:t>Customer type member has generated more revenue and also ordered most number of times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5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10C84-564F-F76F-8E7D-B0D5DED0227E}"/>
              </a:ext>
            </a:extLst>
          </p:cNvPr>
          <p:cNvSpPr txBox="1"/>
          <p:nvPr/>
        </p:nvSpPr>
        <p:spPr>
          <a:xfrm>
            <a:off x="284480" y="345441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rgbClr val="002060"/>
                </a:solidFill>
              </a:rPr>
              <a:t>Recommendation:-</a:t>
            </a:r>
            <a:endParaRPr lang="en-IN" sz="3600" b="1" i="1" u="sng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4F5F7-A4BF-7F0F-D932-9D9D44B3ACB0}"/>
              </a:ext>
            </a:extLst>
          </p:cNvPr>
          <p:cNvSpPr txBox="1"/>
          <p:nvPr/>
        </p:nvSpPr>
        <p:spPr>
          <a:xfrm>
            <a:off x="640080" y="1412240"/>
            <a:ext cx="107594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In order to boost the performance and sales of Home &amp; Lifestyle, Sports &amp; Travel and Electronic Accessories there is a need of implementing prioritize marketing effort.</a:t>
            </a:r>
          </a:p>
          <a:p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Feature product on homepage, promote daily offers, show new arrivals, promote discounts &amp; sales and ensures product 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75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9C37C-185E-2086-2AE5-AC4BDF2B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0"/>
            <a:ext cx="10932160" cy="6075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38090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208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Gill Sans MT</vt:lpstr>
      <vt:lpstr>Gallery</vt:lpstr>
      <vt:lpstr>          SQL –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Capstone Project</dc:title>
  <dc:creator>AVINASH PRASAD</dc:creator>
  <cp:lastModifiedBy>AVINASH PRASAD</cp:lastModifiedBy>
  <cp:revision>1</cp:revision>
  <dcterms:created xsi:type="dcterms:W3CDTF">2024-05-05T09:14:06Z</dcterms:created>
  <dcterms:modified xsi:type="dcterms:W3CDTF">2024-07-06T06:44:29Z</dcterms:modified>
</cp:coreProperties>
</file>