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78D18B-FAB8-49AE-9B8A-D7BB54AC04CA}" v="1181" dt="2021-05-22T11:09:47.602"/>
    <p1510:client id="{8F787406-48C5-4475-ABC7-C9AD5B87AEE5}" v="2137" dt="2021-05-19T18:01:01.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pandey" userId="7f168f5e03654d43" providerId="Windows Live" clId="Web-{5978D18B-FAB8-49AE-9B8A-D7BB54AC04CA}"/>
    <pc:docChg chg="addSld modSld">
      <pc:chgData name="rohan pandey" userId="7f168f5e03654d43" providerId="Windows Live" clId="Web-{5978D18B-FAB8-49AE-9B8A-D7BB54AC04CA}" dt="2021-05-22T11:09:46.102" v="612" actId="1076"/>
      <pc:docMkLst>
        <pc:docMk/>
      </pc:docMkLst>
      <pc:sldChg chg="modSp">
        <pc:chgData name="rohan pandey" userId="7f168f5e03654d43" providerId="Windows Live" clId="Web-{5978D18B-FAB8-49AE-9B8A-D7BB54AC04CA}" dt="2021-05-22T11:00:27.656" v="233" actId="20577"/>
        <pc:sldMkLst>
          <pc:docMk/>
          <pc:sldMk cId="763259924" sldId="262"/>
        </pc:sldMkLst>
        <pc:spChg chg="mod">
          <ac:chgData name="rohan pandey" userId="7f168f5e03654d43" providerId="Windows Live" clId="Web-{5978D18B-FAB8-49AE-9B8A-D7BB54AC04CA}" dt="2021-05-22T11:00:27.656" v="233" actId="20577"/>
          <ac:spMkLst>
            <pc:docMk/>
            <pc:sldMk cId="763259924" sldId="262"/>
            <ac:spMk id="3" creationId="{B0250E13-6ACA-4059-A5DF-CE45D6C0A709}"/>
          </ac:spMkLst>
        </pc:spChg>
      </pc:sldChg>
      <pc:sldChg chg="modSp new">
        <pc:chgData name="rohan pandey" userId="7f168f5e03654d43" providerId="Windows Live" clId="Web-{5978D18B-FAB8-49AE-9B8A-D7BB54AC04CA}" dt="2021-05-22T11:03:43.816" v="413" actId="20577"/>
        <pc:sldMkLst>
          <pc:docMk/>
          <pc:sldMk cId="3426237261" sldId="263"/>
        </pc:sldMkLst>
        <pc:spChg chg="mod">
          <ac:chgData name="rohan pandey" userId="7f168f5e03654d43" providerId="Windows Live" clId="Web-{5978D18B-FAB8-49AE-9B8A-D7BB54AC04CA}" dt="2021-05-22T11:03:43.816" v="413" actId="20577"/>
          <ac:spMkLst>
            <pc:docMk/>
            <pc:sldMk cId="3426237261" sldId="263"/>
            <ac:spMk id="2" creationId="{9A62B87C-2441-4AB2-97FA-9F78EA088FA2}"/>
          </ac:spMkLst>
        </pc:spChg>
        <pc:spChg chg="mod">
          <ac:chgData name="rohan pandey" userId="7f168f5e03654d43" providerId="Windows Live" clId="Web-{5978D18B-FAB8-49AE-9B8A-D7BB54AC04CA}" dt="2021-05-22T11:03:36.644" v="408" actId="20577"/>
          <ac:spMkLst>
            <pc:docMk/>
            <pc:sldMk cId="3426237261" sldId="263"/>
            <ac:spMk id="3" creationId="{8ACF9C81-7858-4EAF-9194-9A544C1E4FE9}"/>
          </ac:spMkLst>
        </pc:spChg>
      </pc:sldChg>
      <pc:sldChg chg="modSp new">
        <pc:chgData name="rohan pandey" userId="7f168f5e03654d43" providerId="Windows Live" clId="Web-{5978D18B-FAB8-49AE-9B8A-D7BB54AC04CA}" dt="2021-05-22T11:07:03.459" v="563" actId="20577"/>
        <pc:sldMkLst>
          <pc:docMk/>
          <pc:sldMk cId="1292750866" sldId="264"/>
        </pc:sldMkLst>
        <pc:spChg chg="mod">
          <ac:chgData name="rohan pandey" userId="7f168f5e03654d43" providerId="Windows Live" clId="Web-{5978D18B-FAB8-49AE-9B8A-D7BB54AC04CA}" dt="2021-05-22T11:03:58.300" v="434" actId="20577"/>
          <ac:spMkLst>
            <pc:docMk/>
            <pc:sldMk cId="1292750866" sldId="264"/>
            <ac:spMk id="2" creationId="{D9C56FEE-0B4D-4770-87CA-8962F954B36B}"/>
          </ac:spMkLst>
        </pc:spChg>
        <pc:spChg chg="mod">
          <ac:chgData name="rohan pandey" userId="7f168f5e03654d43" providerId="Windows Live" clId="Web-{5978D18B-FAB8-49AE-9B8A-D7BB54AC04CA}" dt="2021-05-22T11:07:03.459" v="563" actId="20577"/>
          <ac:spMkLst>
            <pc:docMk/>
            <pc:sldMk cId="1292750866" sldId="264"/>
            <ac:spMk id="3" creationId="{7372A5CF-F20C-4CD3-8E75-DF9BAFF576E8}"/>
          </ac:spMkLst>
        </pc:spChg>
      </pc:sldChg>
      <pc:sldChg chg="modSp new">
        <pc:chgData name="rohan pandey" userId="7f168f5e03654d43" providerId="Windows Live" clId="Web-{5978D18B-FAB8-49AE-9B8A-D7BB54AC04CA}" dt="2021-05-22T11:08:32.476" v="584" actId="20577"/>
        <pc:sldMkLst>
          <pc:docMk/>
          <pc:sldMk cId="2313893003" sldId="265"/>
        </pc:sldMkLst>
        <pc:spChg chg="mod">
          <ac:chgData name="rohan pandey" userId="7f168f5e03654d43" providerId="Windows Live" clId="Web-{5978D18B-FAB8-49AE-9B8A-D7BB54AC04CA}" dt="2021-05-22T11:07:13.928" v="574" actId="20577"/>
          <ac:spMkLst>
            <pc:docMk/>
            <pc:sldMk cId="2313893003" sldId="265"/>
            <ac:spMk id="2" creationId="{4FB5C1A2-184A-4AD6-8AFC-39A654D0B409}"/>
          </ac:spMkLst>
        </pc:spChg>
        <pc:spChg chg="mod">
          <ac:chgData name="rohan pandey" userId="7f168f5e03654d43" providerId="Windows Live" clId="Web-{5978D18B-FAB8-49AE-9B8A-D7BB54AC04CA}" dt="2021-05-22T11:08:32.476" v="584" actId="20577"/>
          <ac:spMkLst>
            <pc:docMk/>
            <pc:sldMk cId="2313893003" sldId="265"/>
            <ac:spMk id="3" creationId="{A94335FB-23DF-4824-A807-F81AF7593C17}"/>
          </ac:spMkLst>
        </pc:spChg>
      </pc:sldChg>
      <pc:sldChg chg="modSp new">
        <pc:chgData name="rohan pandey" userId="7f168f5e03654d43" providerId="Windows Live" clId="Web-{5978D18B-FAB8-49AE-9B8A-D7BB54AC04CA}" dt="2021-05-22T11:09:03.399" v="593" actId="20577"/>
        <pc:sldMkLst>
          <pc:docMk/>
          <pc:sldMk cId="2552924288" sldId="266"/>
        </pc:sldMkLst>
        <pc:spChg chg="mod">
          <ac:chgData name="rohan pandey" userId="7f168f5e03654d43" providerId="Windows Live" clId="Web-{5978D18B-FAB8-49AE-9B8A-D7BB54AC04CA}" dt="2021-05-22T11:09:03.399" v="593" actId="20577"/>
          <ac:spMkLst>
            <pc:docMk/>
            <pc:sldMk cId="2552924288" sldId="266"/>
            <ac:spMk id="2" creationId="{161FC544-E7F5-4709-B69A-D63E049AB526}"/>
          </ac:spMkLst>
        </pc:spChg>
        <pc:spChg chg="mod">
          <ac:chgData name="rohan pandey" userId="7f168f5e03654d43" providerId="Windows Live" clId="Web-{5978D18B-FAB8-49AE-9B8A-D7BB54AC04CA}" dt="2021-05-22T11:08:57.617" v="588" actId="20577"/>
          <ac:spMkLst>
            <pc:docMk/>
            <pc:sldMk cId="2552924288" sldId="266"/>
            <ac:spMk id="3" creationId="{DF8BF865-F961-4D2D-B44E-3DE9169B8D41}"/>
          </ac:spMkLst>
        </pc:spChg>
      </pc:sldChg>
      <pc:sldChg chg="modSp new">
        <pc:chgData name="rohan pandey" userId="7f168f5e03654d43" providerId="Windows Live" clId="Web-{5978D18B-FAB8-49AE-9B8A-D7BB54AC04CA}" dt="2021-05-22T11:09:46.102" v="612" actId="1076"/>
        <pc:sldMkLst>
          <pc:docMk/>
          <pc:sldMk cId="1445365948" sldId="267"/>
        </pc:sldMkLst>
        <pc:spChg chg="mod">
          <ac:chgData name="rohan pandey" userId="7f168f5e03654d43" providerId="Windows Live" clId="Web-{5978D18B-FAB8-49AE-9B8A-D7BB54AC04CA}" dt="2021-05-22T11:09:15.321" v="606" actId="20577"/>
          <ac:spMkLst>
            <pc:docMk/>
            <pc:sldMk cId="1445365948" sldId="267"/>
            <ac:spMk id="2" creationId="{4C1E2189-3C05-4E64-B011-355119E7FE4D}"/>
          </ac:spMkLst>
        </pc:spChg>
        <pc:spChg chg="mod">
          <ac:chgData name="rohan pandey" userId="7f168f5e03654d43" providerId="Windows Live" clId="Web-{5978D18B-FAB8-49AE-9B8A-D7BB54AC04CA}" dt="2021-05-22T11:09:46.102" v="612" actId="1076"/>
          <ac:spMkLst>
            <pc:docMk/>
            <pc:sldMk cId="1445365948" sldId="267"/>
            <ac:spMk id="3" creationId="{E06A784C-D328-4E25-8AC8-C0165BBBB11B}"/>
          </ac:spMkLst>
        </pc:spChg>
      </pc:sldChg>
    </pc:docChg>
  </pc:docChgLst>
  <pc:docChgLst>
    <pc:chgData name="rohan pandey" userId="7f168f5e03654d43" providerId="Windows Live" clId="Web-{8F787406-48C5-4475-ABC7-C9AD5B87AEE5}"/>
    <pc:docChg chg="addSld modSld addMainMaster delMainMaster">
      <pc:chgData name="rohan pandey" userId="7f168f5e03654d43" providerId="Windows Live" clId="Web-{8F787406-48C5-4475-ABC7-C9AD5B87AEE5}" dt="2021-05-19T18:00:59.764" v="1116" actId="20577"/>
      <pc:docMkLst>
        <pc:docMk/>
      </pc:docMkLst>
      <pc:sldChg chg="addSp delSp modSp mod modClrScheme chgLayout">
        <pc:chgData name="rohan pandey" userId="7f168f5e03654d43" providerId="Windows Live" clId="Web-{8F787406-48C5-4475-ABC7-C9AD5B87AEE5}" dt="2021-05-19T17:34:42.251" v="45"/>
        <pc:sldMkLst>
          <pc:docMk/>
          <pc:sldMk cId="109857222" sldId="256"/>
        </pc:sldMkLst>
        <pc:spChg chg="mod ord">
          <ac:chgData name="rohan pandey" userId="7f168f5e03654d43" providerId="Windows Live" clId="Web-{8F787406-48C5-4475-ABC7-C9AD5B87AEE5}" dt="2021-05-19T17:30:57.719" v="25" actId="20577"/>
          <ac:spMkLst>
            <pc:docMk/>
            <pc:sldMk cId="109857222" sldId="256"/>
            <ac:spMk id="2" creationId="{00000000-0000-0000-0000-000000000000}"/>
          </ac:spMkLst>
        </pc:spChg>
        <pc:spChg chg="mod ord">
          <ac:chgData name="rohan pandey" userId="7f168f5e03654d43" providerId="Windows Live" clId="Web-{8F787406-48C5-4475-ABC7-C9AD5B87AEE5}" dt="2021-05-19T17:33:22.089" v="39" actId="20577"/>
          <ac:spMkLst>
            <pc:docMk/>
            <pc:sldMk cId="109857222" sldId="256"/>
            <ac:spMk id="3" creationId="{00000000-0000-0000-0000-000000000000}"/>
          </ac:spMkLst>
        </pc:spChg>
        <pc:spChg chg="add del mod">
          <ac:chgData name="rohan pandey" userId="7f168f5e03654d43" providerId="Windows Live" clId="Web-{8F787406-48C5-4475-ABC7-C9AD5B87AEE5}" dt="2021-05-19T17:34:42.251" v="45"/>
          <ac:spMkLst>
            <pc:docMk/>
            <pc:sldMk cId="109857222" sldId="256"/>
            <ac:spMk id="4" creationId="{B7B65F2F-5398-413D-A65C-0794BE0377E8}"/>
          </ac:spMkLst>
        </pc:spChg>
      </pc:sldChg>
      <pc:sldChg chg="modSp new">
        <pc:chgData name="rohan pandey" userId="7f168f5e03654d43" providerId="Windows Live" clId="Web-{8F787406-48C5-4475-ABC7-C9AD5B87AEE5}" dt="2021-05-19T17:50:38.816" v="629" actId="20577"/>
        <pc:sldMkLst>
          <pc:docMk/>
          <pc:sldMk cId="2003728210" sldId="257"/>
        </pc:sldMkLst>
        <pc:spChg chg="mod">
          <ac:chgData name="rohan pandey" userId="7f168f5e03654d43" providerId="Windows Live" clId="Web-{8F787406-48C5-4475-ABC7-C9AD5B87AEE5}" dt="2021-05-19T17:31:55.473" v="31" actId="20577"/>
          <ac:spMkLst>
            <pc:docMk/>
            <pc:sldMk cId="2003728210" sldId="257"/>
            <ac:spMk id="2" creationId="{BA89E59A-FC80-4DBF-8849-7D79AA5748FA}"/>
          </ac:spMkLst>
        </pc:spChg>
        <pc:spChg chg="mod">
          <ac:chgData name="rohan pandey" userId="7f168f5e03654d43" providerId="Windows Live" clId="Web-{8F787406-48C5-4475-ABC7-C9AD5B87AEE5}" dt="2021-05-19T17:50:38.816" v="629" actId="20577"/>
          <ac:spMkLst>
            <pc:docMk/>
            <pc:sldMk cId="2003728210" sldId="257"/>
            <ac:spMk id="3" creationId="{5BF1194E-22ED-42B3-8CF2-FCE7CD84647F}"/>
          </ac:spMkLst>
        </pc:spChg>
      </pc:sldChg>
      <pc:sldChg chg="modSp new">
        <pc:chgData name="rohan pandey" userId="7f168f5e03654d43" providerId="Windows Live" clId="Web-{8F787406-48C5-4475-ABC7-C9AD5B87AEE5}" dt="2021-05-19T17:44:36.746" v="417" actId="20577"/>
        <pc:sldMkLst>
          <pc:docMk/>
          <pc:sldMk cId="2533634370" sldId="258"/>
        </pc:sldMkLst>
        <pc:spChg chg="mod">
          <ac:chgData name="rohan pandey" userId="7f168f5e03654d43" providerId="Windows Live" clId="Web-{8F787406-48C5-4475-ABC7-C9AD5B87AEE5}" dt="2021-05-19T17:39:01.815" v="181" actId="20577"/>
          <ac:spMkLst>
            <pc:docMk/>
            <pc:sldMk cId="2533634370" sldId="258"/>
            <ac:spMk id="2" creationId="{28B9A7A1-E16E-4692-AD08-9337C8ED5BEB}"/>
          </ac:spMkLst>
        </pc:spChg>
        <pc:spChg chg="mod">
          <ac:chgData name="rohan pandey" userId="7f168f5e03654d43" providerId="Windows Live" clId="Web-{8F787406-48C5-4475-ABC7-C9AD5B87AEE5}" dt="2021-05-19T17:44:36.746" v="417" actId="20577"/>
          <ac:spMkLst>
            <pc:docMk/>
            <pc:sldMk cId="2533634370" sldId="258"/>
            <ac:spMk id="3" creationId="{37F0E308-CB30-4947-9E00-A55A5A7F8BB7}"/>
          </ac:spMkLst>
        </pc:spChg>
      </pc:sldChg>
      <pc:sldChg chg="modSp new">
        <pc:chgData name="rohan pandey" userId="7f168f5e03654d43" providerId="Windows Live" clId="Web-{8F787406-48C5-4475-ABC7-C9AD5B87AEE5}" dt="2021-05-19T17:50:12.439" v="617" actId="20577"/>
        <pc:sldMkLst>
          <pc:docMk/>
          <pc:sldMk cId="2310688278" sldId="259"/>
        </pc:sldMkLst>
        <pc:spChg chg="mod">
          <ac:chgData name="rohan pandey" userId="7f168f5e03654d43" providerId="Windows Live" clId="Web-{8F787406-48C5-4475-ABC7-C9AD5B87AEE5}" dt="2021-05-19T17:45:09.967" v="432" actId="20577"/>
          <ac:spMkLst>
            <pc:docMk/>
            <pc:sldMk cId="2310688278" sldId="259"/>
            <ac:spMk id="2" creationId="{D4517CB3-FB8A-4DB8-A55B-2A31FFC656A6}"/>
          </ac:spMkLst>
        </pc:spChg>
        <pc:spChg chg="mod">
          <ac:chgData name="rohan pandey" userId="7f168f5e03654d43" providerId="Windows Live" clId="Web-{8F787406-48C5-4475-ABC7-C9AD5B87AEE5}" dt="2021-05-19T17:50:12.439" v="617" actId="20577"/>
          <ac:spMkLst>
            <pc:docMk/>
            <pc:sldMk cId="2310688278" sldId="259"/>
            <ac:spMk id="3" creationId="{F71B187B-1B83-4B69-9316-6E78CF67141D}"/>
          </ac:spMkLst>
        </pc:spChg>
      </pc:sldChg>
      <pc:sldChg chg="modSp new">
        <pc:chgData name="rohan pandey" userId="7f168f5e03654d43" providerId="Windows Live" clId="Web-{8F787406-48C5-4475-ABC7-C9AD5B87AEE5}" dt="2021-05-19T17:55:41.242" v="938" actId="20577"/>
        <pc:sldMkLst>
          <pc:docMk/>
          <pc:sldMk cId="2886180161" sldId="260"/>
        </pc:sldMkLst>
        <pc:spChg chg="mod">
          <ac:chgData name="rohan pandey" userId="7f168f5e03654d43" providerId="Windows Live" clId="Web-{8F787406-48C5-4475-ABC7-C9AD5B87AEE5}" dt="2021-05-19T17:50:50.833" v="645" actId="20577"/>
          <ac:spMkLst>
            <pc:docMk/>
            <pc:sldMk cId="2886180161" sldId="260"/>
            <ac:spMk id="2" creationId="{2C2C94A8-917F-4B9E-844F-46911B394F06}"/>
          </ac:spMkLst>
        </pc:spChg>
        <pc:spChg chg="mod">
          <ac:chgData name="rohan pandey" userId="7f168f5e03654d43" providerId="Windows Live" clId="Web-{8F787406-48C5-4475-ABC7-C9AD5B87AEE5}" dt="2021-05-19T17:55:41.242" v="938" actId="20577"/>
          <ac:spMkLst>
            <pc:docMk/>
            <pc:sldMk cId="2886180161" sldId="260"/>
            <ac:spMk id="3" creationId="{4C86E958-91D4-4151-BF77-CE49367C1DF9}"/>
          </ac:spMkLst>
        </pc:spChg>
      </pc:sldChg>
      <pc:sldChg chg="modSp new">
        <pc:chgData name="rohan pandey" userId="7f168f5e03654d43" providerId="Windows Live" clId="Web-{8F787406-48C5-4475-ABC7-C9AD5B87AEE5}" dt="2021-05-19T18:00:39.309" v="1104" actId="20577"/>
        <pc:sldMkLst>
          <pc:docMk/>
          <pc:sldMk cId="1889704175" sldId="261"/>
        </pc:sldMkLst>
        <pc:spChg chg="mod">
          <ac:chgData name="rohan pandey" userId="7f168f5e03654d43" providerId="Windows Live" clId="Web-{8F787406-48C5-4475-ABC7-C9AD5B87AEE5}" dt="2021-05-19T17:56:45.309" v="946" actId="20577"/>
          <ac:spMkLst>
            <pc:docMk/>
            <pc:sldMk cId="1889704175" sldId="261"/>
            <ac:spMk id="2" creationId="{3BE8F21C-EB8A-400B-80A8-30B1A1DEF962}"/>
          </ac:spMkLst>
        </pc:spChg>
        <pc:spChg chg="mod">
          <ac:chgData name="rohan pandey" userId="7f168f5e03654d43" providerId="Windows Live" clId="Web-{8F787406-48C5-4475-ABC7-C9AD5B87AEE5}" dt="2021-05-19T18:00:39.309" v="1104" actId="20577"/>
          <ac:spMkLst>
            <pc:docMk/>
            <pc:sldMk cId="1889704175" sldId="261"/>
            <ac:spMk id="3" creationId="{D192023A-320C-4C00-A188-1D535D43176B}"/>
          </ac:spMkLst>
        </pc:spChg>
      </pc:sldChg>
      <pc:sldChg chg="modSp new">
        <pc:chgData name="rohan pandey" userId="7f168f5e03654d43" providerId="Windows Live" clId="Web-{8F787406-48C5-4475-ABC7-C9AD5B87AEE5}" dt="2021-05-19T18:00:59.764" v="1116" actId="20577"/>
        <pc:sldMkLst>
          <pc:docMk/>
          <pc:sldMk cId="763259924" sldId="262"/>
        </pc:sldMkLst>
        <pc:spChg chg="mod">
          <ac:chgData name="rohan pandey" userId="7f168f5e03654d43" providerId="Windows Live" clId="Web-{8F787406-48C5-4475-ABC7-C9AD5B87AEE5}" dt="2021-05-19T18:00:59.764" v="1116" actId="20577"/>
          <ac:spMkLst>
            <pc:docMk/>
            <pc:sldMk cId="763259924" sldId="262"/>
            <ac:spMk id="2" creationId="{E166D437-19C6-4BEE-B9E5-5158429AAAC2}"/>
          </ac:spMkLst>
        </pc:spChg>
      </pc:sldChg>
      <pc:sldMasterChg chg="del delSldLayout">
        <pc:chgData name="rohan pandey" userId="7f168f5e03654d43" providerId="Windows Live" clId="Web-{8F787406-48C5-4475-ABC7-C9AD5B87AEE5}" dt="2021-05-19T17:28:23.568" v="0"/>
        <pc:sldMasterMkLst>
          <pc:docMk/>
          <pc:sldMasterMk cId="2460954070" sldId="2147483660"/>
        </pc:sldMasterMkLst>
        <pc:sldLayoutChg chg="del">
          <pc:chgData name="rohan pandey" userId="7f168f5e03654d43" providerId="Windows Live" clId="Web-{8F787406-48C5-4475-ABC7-C9AD5B87AEE5}" dt="2021-05-19T17:28:23.568" v="0"/>
          <pc:sldLayoutMkLst>
            <pc:docMk/>
            <pc:sldMasterMk cId="2460954070" sldId="2147483660"/>
            <pc:sldLayoutMk cId="2385387890" sldId="2147483661"/>
          </pc:sldLayoutMkLst>
        </pc:sldLayoutChg>
        <pc:sldLayoutChg chg="del">
          <pc:chgData name="rohan pandey" userId="7f168f5e03654d43" providerId="Windows Live" clId="Web-{8F787406-48C5-4475-ABC7-C9AD5B87AEE5}" dt="2021-05-19T17:28:23.568" v="0"/>
          <pc:sldLayoutMkLst>
            <pc:docMk/>
            <pc:sldMasterMk cId="2460954070" sldId="2147483660"/>
            <pc:sldLayoutMk cId="949138452" sldId="2147483662"/>
          </pc:sldLayoutMkLst>
        </pc:sldLayoutChg>
        <pc:sldLayoutChg chg="del">
          <pc:chgData name="rohan pandey" userId="7f168f5e03654d43" providerId="Windows Live" clId="Web-{8F787406-48C5-4475-ABC7-C9AD5B87AEE5}" dt="2021-05-19T17:28:23.568" v="0"/>
          <pc:sldLayoutMkLst>
            <pc:docMk/>
            <pc:sldMasterMk cId="2460954070" sldId="2147483660"/>
            <pc:sldLayoutMk cId="2591524520" sldId="2147483663"/>
          </pc:sldLayoutMkLst>
        </pc:sldLayoutChg>
        <pc:sldLayoutChg chg="del">
          <pc:chgData name="rohan pandey" userId="7f168f5e03654d43" providerId="Windows Live" clId="Web-{8F787406-48C5-4475-ABC7-C9AD5B87AEE5}" dt="2021-05-19T17:28:23.568" v="0"/>
          <pc:sldLayoutMkLst>
            <pc:docMk/>
            <pc:sldMasterMk cId="2460954070" sldId="2147483660"/>
            <pc:sldLayoutMk cId="1203092039" sldId="2147483664"/>
          </pc:sldLayoutMkLst>
        </pc:sldLayoutChg>
        <pc:sldLayoutChg chg="del">
          <pc:chgData name="rohan pandey" userId="7f168f5e03654d43" providerId="Windows Live" clId="Web-{8F787406-48C5-4475-ABC7-C9AD5B87AEE5}" dt="2021-05-19T17:28:23.568" v="0"/>
          <pc:sldLayoutMkLst>
            <pc:docMk/>
            <pc:sldMasterMk cId="2460954070" sldId="2147483660"/>
            <pc:sldLayoutMk cId="3733172339" sldId="2147483665"/>
          </pc:sldLayoutMkLst>
        </pc:sldLayoutChg>
        <pc:sldLayoutChg chg="del">
          <pc:chgData name="rohan pandey" userId="7f168f5e03654d43" providerId="Windows Live" clId="Web-{8F787406-48C5-4475-ABC7-C9AD5B87AEE5}" dt="2021-05-19T17:28:23.568" v="0"/>
          <pc:sldLayoutMkLst>
            <pc:docMk/>
            <pc:sldMasterMk cId="2460954070" sldId="2147483660"/>
            <pc:sldLayoutMk cId="3210312558" sldId="2147483666"/>
          </pc:sldLayoutMkLst>
        </pc:sldLayoutChg>
        <pc:sldLayoutChg chg="del">
          <pc:chgData name="rohan pandey" userId="7f168f5e03654d43" providerId="Windows Live" clId="Web-{8F787406-48C5-4475-ABC7-C9AD5B87AEE5}" dt="2021-05-19T17:28:23.568" v="0"/>
          <pc:sldLayoutMkLst>
            <pc:docMk/>
            <pc:sldMasterMk cId="2460954070" sldId="2147483660"/>
            <pc:sldLayoutMk cId="3146388984" sldId="2147483667"/>
          </pc:sldLayoutMkLst>
        </pc:sldLayoutChg>
        <pc:sldLayoutChg chg="del">
          <pc:chgData name="rohan pandey" userId="7f168f5e03654d43" providerId="Windows Live" clId="Web-{8F787406-48C5-4475-ABC7-C9AD5B87AEE5}" dt="2021-05-19T17:28:23.568" v="0"/>
          <pc:sldLayoutMkLst>
            <pc:docMk/>
            <pc:sldMasterMk cId="2460954070" sldId="2147483660"/>
            <pc:sldLayoutMk cId="3171841454" sldId="2147483668"/>
          </pc:sldLayoutMkLst>
        </pc:sldLayoutChg>
        <pc:sldLayoutChg chg="del">
          <pc:chgData name="rohan pandey" userId="7f168f5e03654d43" providerId="Windows Live" clId="Web-{8F787406-48C5-4475-ABC7-C9AD5B87AEE5}" dt="2021-05-19T17:28:23.568" v="0"/>
          <pc:sldLayoutMkLst>
            <pc:docMk/>
            <pc:sldMasterMk cId="2460954070" sldId="2147483660"/>
            <pc:sldLayoutMk cId="1718958274" sldId="2147483669"/>
          </pc:sldLayoutMkLst>
        </pc:sldLayoutChg>
        <pc:sldLayoutChg chg="del">
          <pc:chgData name="rohan pandey" userId="7f168f5e03654d43" providerId="Windows Live" clId="Web-{8F787406-48C5-4475-ABC7-C9AD5B87AEE5}" dt="2021-05-19T17:28:23.568" v="0"/>
          <pc:sldLayoutMkLst>
            <pc:docMk/>
            <pc:sldMasterMk cId="2460954070" sldId="2147483660"/>
            <pc:sldLayoutMk cId="2202905451" sldId="2147483670"/>
          </pc:sldLayoutMkLst>
        </pc:sldLayoutChg>
        <pc:sldLayoutChg chg="del">
          <pc:chgData name="rohan pandey" userId="7f168f5e03654d43" providerId="Windows Live" clId="Web-{8F787406-48C5-4475-ABC7-C9AD5B87AEE5}" dt="2021-05-19T17:28:23.568" v="0"/>
          <pc:sldLayoutMkLst>
            <pc:docMk/>
            <pc:sldMasterMk cId="2460954070" sldId="2147483660"/>
            <pc:sldLayoutMk cId="3479445657" sldId="2147483671"/>
          </pc:sldLayoutMkLst>
        </pc:sldLayoutChg>
      </pc:sldMasterChg>
      <pc:sldMasterChg chg="add del addSldLayout delSldLayout modSldLayout">
        <pc:chgData name="rohan pandey" userId="7f168f5e03654d43" providerId="Windows Live" clId="Web-{8F787406-48C5-4475-ABC7-C9AD5B87AEE5}" dt="2021-05-19T17:28:31.585" v="1"/>
        <pc:sldMasterMkLst>
          <pc:docMk/>
          <pc:sldMasterMk cId="3905715483" sldId="2147483672"/>
        </pc:sldMasterMkLst>
        <pc:sldLayoutChg chg="add del mod replId">
          <pc:chgData name="rohan pandey" userId="7f168f5e03654d43" providerId="Windows Live" clId="Web-{8F787406-48C5-4475-ABC7-C9AD5B87AEE5}" dt="2021-05-19T17:28:31.585" v="1"/>
          <pc:sldLayoutMkLst>
            <pc:docMk/>
            <pc:sldMasterMk cId="3905715483" sldId="2147483672"/>
            <pc:sldLayoutMk cId="548228466" sldId="2147483673"/>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2322411751" sldId="2147483674"/>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3263710417" sldId="2147483675"/>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2524693855" sldId="2147483676"/>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915263725" sldId="2147483677"/>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345214370" sldId="2147483678"/>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3710838079" sldId="2147483679"/>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3285916778" sldId="2147483680"/>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2950195937" sldId="2147483681"/>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3081167086" sldId="2147483682"/>
          </pc:sldLayoutMkLst>
        </pc:sldLayoutChg>
        <pc:sldLayoutChg chg="add del mod replId">
          <pc:chgData name="rohan pandey" userId="7f168f5e03654d43" providerId="Windows Live" clId="Web-{8F787406-48C5-4475-ABC7-C9AD5B87AEE5}" dt="2021-05-19T17:28:31.585" v="1"/>
          <pc:sldLayoutMkLst>
            <pc:docMk/>
            <pc:sldMasterMk cId="3905715483" sldId="2147483672"/>
            <pc:sldLayoutMk cId="1953117456" sldId="2147483683"/>
          </pc:sldLayoutMkLst>
        </pc:sldLayoutChg>
      </pc:sldMasterChg>
      <pc:sldMasterChg chg="add del addSldLayout delSldLayout modSldLayout">
        <pc:chgData name="rohan pandey" userId="7f168f5e03654d43" providerId="Windows Live" clId="Web-{8F787406-48C5-4475-ABC7-C9AD5B87AEE5}" dt="2021-05-19T17:28:36.757" v="2"/>
        <pc:sldMasterMkLst>
          <pc:docMk/>
          <pc:sldMasterMk cId="4249877565" sldId="2147483684"/>
        </pc:sldMasterMkLst>
        <pc:sldLayoutChg chg="add del mod replId">
          <pc:chgData name="rohan pandey" userId="7f168f5e03654d43" providerId="Windows Live" clId="Web-{8F787406-48C5-4475-ABC7-C9AD5B87AEE5}" dt="2021-05-19T17:28:36.757" v="2"/>
          <pc:sldLayoutMkLst>
            <pc:docMk/>
            <pc:sldMasterMk cId="4249877565" sldId="2147483684"/>
            <pc:sldLayoutMk cId="3659817005" sldId="2147483685"/>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480154904" sldId="2147483686"/>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547646939" sldId="2147483687"/>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2716952846" sldId="2147483688"/>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637529083" sldId="2147483689"/>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271578882" sldId="2147483690"/>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17729124" sldId="2147483691"/>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702355249" sldId="2147483692"/>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868163535" sldId="2147483693"/>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426441952" sldId="2147483694"/>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805097911" sldId="2147483695"/>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1537964313" sldId="2147483696"/>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188965461" sldId="2147483697"/>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983650299" sldId="2147483698"/>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256233480" sldId="2147483699"/>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3997896758" sldId="2147483700"/>
          </pc:sldLayoutMkLst>
        </pc:sldLayoutChg>
        <pc:sldLayoutChg chg="add del mod replId">
          <pc:chgData name="rohan pandey" userId="7f168f5e03654d43" providerId="Windows Live" clId="Web-{8F787406-48C5-4475-ABC7-C9AD5B87AEE5}" dt="2021-05-19T17:28:36.757" v="2"/>
          <pc:sldLayoutMkLst>
            <pc:docMk/>
            <pc:sldMasterMk cId="4249877565" sldId="2147483684"/>
            <pc:sldLayoutMk cId="2747129214" sldId="2147483701"/>
          </pc:sldLayoutMkLst>
        </pc:sldLayoutChg>
      </pc:sldMasterChg>
      <pc:sldMasterChg chg="add del addSldLayout delSldLayout modSldLayout">
        <pc:chgData name="rohan pandey" userId="7f168f5e03654d43" providerId="Windows Live" clId="Web-{8F787406-48C5-4475-ABC7-C9AD5B87AEE5}" dt="2021-05-19T17:28:41.069" v="3"/>
        <pc:sldMasterMkLst>
          <pc:docMk/>
          <pc:sldMasterMk cId="1942868214" sldId="2147483702"/>
        </pc:sldMasterMkLst>
        <pc:sldLayoutChg chg="add del mod replId">
          <pc:chgData name="rohan pandey" userId="7f168f5e03654d43" providerId="Windows Live" clId="Web-{8F787406-48C5-4475-ABC7-C9AD5B87AEE5}" dt="2021-05-19T17:28:41.069" v="3"/>
          <pc:sldLayoutMkLst>
            <pc:docMk/>
            <pc:sldMasterMk cId="1942868214" sldId="2147483702"/>
            <pc:sldLayoutMk cId="376547596" sldId="2147483703"/>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1994401626" sldId="2147483704"/>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2235886323" sldId="2147483705"/>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3437455930" sldId="2147483706"/>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1835067131" sldId="2147483707"/>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2655948509" sldId="2147483708"/>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3659304356" sldId="2147483709"/>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2056071746" sldId="2147483710"/>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232193575" sldId="2147483711"/>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3491642572" sldId="2147483712"/>
          </pc:sldLayoutMkLst>
        </pc:sldLayoutChg>
        <pc:sldLayoutChg chg="add del mod replId">
          <pc:chgData name="rohan pandey" userId="7f168f5e03654d43" providerId="Windows Live" clId="Web-{8F787406-48C5-4475-ABC7-C9AD5B87AEE5}" dt="2021-05-19T17:28:41.069" v="3"/>
          <pc:sldLayoutMkLst>
            <pc:docMk/>
            <pc:sldMasterMk cId="1942868214" sldId="2147483702"/>
            <pc:sldLayoutMk cId="1550083111" sldId="2147483713"/>
          </pc:sldLayoutMkLst>
        </pc:sldLayoutChg>
      </pc:sldMasterChg>
      <pc:sldMasterChg chg="add del addSldLayout delSldLayout modSldLayout">
        <pc:chgData name="rohan pandey" userId="7f168f5e03654d43" providerId="Windows Live" clId="Web-{8F787406-48C5-4475-ABC7-C9AD5B87AEE5}" dt="2021-05-19T17:28:44.882" v="4"/>
        <pc:sldMasterMkLst>
          <pc:docMk/>
          <pc:sldMasterMk cId="2461987975" sldId="2147483714"/>
        </pc:sldMasterMkLst>
        <pc:sldLayoutChg chg="add del mod replId">
          <pc:chgData name="rohan pandey" userId="7f168f5e03654d43" providerId="Windows Live" clId="Web-{8F787406-48C5-4475-ABC7-C9AD5B87AEE5}" dt="2021-05-19T17:28:44.882" v="4"/>
          <pc:sldLayoutMkLst>
            <pc:docMk/>
            <pc:sldMasterMk cId="2461987975" sldId="2147483714"/>
            <pc:sldLayoutMk cId="1258449643" sldId="2147483715"/>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1590557825" sldId="2147483716"/>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2035962895" sldId="2147483717"/>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949395168" sldId="2147483718"/>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2894173881" sldId="2147483719"/>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2035123527" sldId="2147483720"/>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1423436253" sldId="2147483721"/>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3514544562" sldId="2147483722"/>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609461521" sldId="2147483723"/>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374892858" sldId="2147483724"/>
          </pc:sldLayoutMkLst>
        </pc:sldLayoutChg>
        <pc:sldLayoutChg chg="add del mod replId">
          <pc:chgData name="rohan pandey" userId="7f168f5e03654d43" providerId="Windows Live" clId="Web-{8F787406-48C5-4475-ABC7-C9AD5B87AEE5}" dt="2021-05-19T17:28:44.882" v="4"/>
          <pc:sldLayoutMkLst>
            <pc:docMk/>
            <pc:sldMasterMk cId="2461987975" sldId="2147483714"/>
            <pc:sldLayoutMk cId="3773506684" sldId="2147483725"/>
          </pc:sldLayoutMkLst>
        </pc:sldLayoutChg>
      </pc:sldMasterChg>
      <pc:sldMasterChg chg="add addSldLayout modSldLayout">
        <pc:chgData name="rohan pandey" userId="7f168f5e03654d43" providerId="Windows Live" clId="Web-{8F787406-48C5-4475-ABC7-C9AD5B87AEE5}" dt="2021-05-19T17:28:44.882" v="4"/>
        <pc:sldMasterMkLst>
          <pc:docMk/>
          <pc:sldMasterMk cId="2215276609" sldId="2147483726"/>
        </pc:sldMasterMkLst>
        <pc:sldLayoutChg chg="add mod replId">
          <pc:chgData name="rohan pandey" userId="7f168f5e03654d43" providerId="Windows Live" clId="Web-{8F787406-48C5-4475-ABC7-C9AD5B87AEE5}" dt="2021-05-19T17:28:44.882" v="4"/>
          <pc:sldLayoutMkLst>
            <pc:docMk/>
            <pc:sldMasterMk cId="2215276609" sldId="2147483726"/>
            <pc:sldLayoutMk cId="1808645236" sldId="2147483727"/>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3150961474" sldId="2147483728"/>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2852182574" sldId="2147483729"/>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822860380" sldId="2147483730"/>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700296449" sldId="2147483731"/>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4138079483" sldId="2147483732"/>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3818079696" sldId="2147483733"/>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4260864677" sldId="2147483734"/>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1087098711" sldId="2147483735"/>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962842759" sldId="2147483736"/>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3455065073" sldId="2147483737"/>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460378733" sldId="2147483738"/>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587599374" sldId="2147483739"/>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3741313684" sldId="2147483740"/>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761904092" sldId="2147483741"/>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3732826226" sldId="2147483742"/>
          </pc:sldLayoutMkLst>
        </pc:sldLayoutChg>
        <pc:sldLayoutChg chg="add mod replId">
          <pc:chgData name="rohan pandey" userId="7f168f5e03654d43" providerId="Windows Live" clId="Web-{8F787406-48C5-4475-ABC7-C9AD5B87AEE5}" dt="2021-05-19T17:28:44.882" v="4"/>
          <pc:sldLayoutMkLst>
            <pc:docMk/>
            <pc:sldMasterMk cId="2215276609" sldId="2147483726"/>
            <pc:sldLayoutMk cId="2193206281" sldId="21474837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864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284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5065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0378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759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1313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19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2826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32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096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218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28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029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807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807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086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709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1527660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MICRO CREDIT DEFAULTER MODEL</a:t>
            </a:r>
          </a:p>
        </p:txBody>
      </p:sp>
      <p:sp>
        <p:nvSpPr>
          <p:cNvPr id="3" name="Subtitle 2"/>
          <p:cNvSpPr>
            <a:spLocks noGrp="1"/>
          </p:cNvSpPr>
          <p:nvPr>
            <p:ph type="subTitle" idx="1"/>
          </p:nvPr>
        </p:nvSpPr>
        <p:spPr>
          <a:xfrm>
            <a:off x="1154955" y="4777380"/>
            <a:ext cx="8825658" cy="1206476"/>
          </a:xfrm>
        </p:spPr>
        <p:txBody>
          <a:bodyPr vert="horz" lIns="91440" tIns="45720" rIns="91440" bIns="45720" rtlCol="0" anchor="t">
            <a:noAutofit/>
          </a:bodyPr>
          <a:lstStyle/>
          <a:p>
            <a:r>
              <a:rPr lang="en-US" sz="2400" b="1" dirty="0">
                <a:solidFill>
                  <a:srgbClr val="FFFF00"/>
                </a:solidFill>
              </a:rPr>
              <a:t>predicting in terms of probability for each loan transaction whether the customer will be paying the loaned amount within 5 days of taking the loan</a:t>
            </a:r>
            <a:endParaRPr lang="en-US" sz="2400" dirty="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C1A2-184A-4AD6-8AFC-39A654D0B4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94335FB-23DF-4824-A807-F81AF7593C17}"/>
              </a:ext>
            </a:extLst>
          </p:cNvPr>
          <p:cNvSpPr>
            <a:spLocks noGrp="1"/>
          </p:cNvSpPr>
          <p:nvPr>
            <p:ph idx="1"/>
          </p:nvPr>
        </p:nvSpPr>
        <p:spPr/>
        <p:txBody>
          <a:bodyPr vert="horz" lIns="91440" tIns="45720" rIns="91440" bIns="45720" rtlCol="0" anchor="t">
            <a:normAutofit fontScale="92500"/>
          </a:bodyPr>
          <a:lstStyle/>
          <a:p>
            <a:pPr algn="just"/>
            <a:br>
              <a:rPr lang="en-US" dirty="0"/>
            </a:br>
            <a:r>
              <a:rPr lang="en-US" b="1" dirty="0"/>
              <a:t>Conclusion:</a:t>
            </a:r>
            <a:endParaRPr lang="en-US" dirty="0"/>
          </a:p>
          <a:p>
            <a:pPr algn="just">
              <a:buClr>
                <a:srgbClr val="8AD0D6"/>
              </a:buClr>
            </a:pPr>
            <a:r>
              <a:rPr lang="en-US" dirty="0">
                <a:ea typeface="+mj-lt"/>
                <a:cs typeface="+mj-lt"/>
              </a:rPr>
              <a:t>1) 28% of Users having negative or zero balance are defaulters, which is very high.</a:t>
            </a:r>
            <a:br>
              <a:rPr lang="en-US" dirty="0">
                <a:ea typeface="+mj-lt"/>
                <a:cs typeface="+mj-lt"/>
              </a:rPr>
            </a:br>
            <a:r>
              <a:rPr lang="en-US" dirty="0">
                <a:ea typeface="+mj-lt"/>
                <a:cs typeface="+mj-lt"/>
              </a:rPr>
              <a:t>2) 10% to 12% Users are defaulters which falls in the category of Average and Low balance category.</a:t>
            </a:r>
            <a:br>
              <a:rPr lang="en-US" dirty="0">
                <a:ea typeface="+mj-lt"/>
                <a:cs typeface="+mj-lt"/>
              </a:rPr>
            </a:br>
            <a:r>
              <a:rPr lang="en-US" dirty="0">
                <a:ea typeface="+mj-lt"/>
                <a:cs typeface="+mj-lt"/>
              </a:rPr>
              <a:t>3) Users having high balance and are defaulters are very less in number.</a:t>
            </a:r>
            <a:br>
              <a:rPr lang="en-US" dirty="0">
                <a:ea typeface="+mj-lt"/>
                <a:cs typeface="+mj-lt"/>
              </a:rPr>
            </a:br>
            <a:r>
              <a:rPr lang="en-US" dirty="0">
                <a:ea typeface="+mj-lt"/>
                <a:cs typeface="+mj-lt"/>
              </a:rPr>
              <a:t>4) Users who take more number of loans are </a:t>
            </a:r>
            <a:r>
              <a:rPr lang="en-US" dirty="0" err="1">
                <a:ea typeface="+mj-lt"/>
                <a:cs typeface="+mj-lt"/>
              </a:rPr>
              <a:t>non defaulters</a:t>
            </a:r>
            <a:r>
              <a:rPr lang="en-US" dirty="0">
                <a:ea typeface="+mj-lt"/>
                <a:cs typeface="+mj-lt"/>
              </a:rPr>
              <a:t>(</a:t>
            </a:r>
            <a:r>
              <a:rPr lang="en-US" dirty="0" err="1">
                <a:ea typeface="+mj-lt"/>
                <a:cs typeface="+mj-lt"/>
              </a:rPr>
              <a:t>i.e</a:t>
            </a:r>
            <a:r>
              <a:rPr lang="en-US" dirty="0">
                <a:ea typeface="+mj-lt"/>
                <a:cs typeface="+mj-lt"/>
              </a:rPr>
              <a:t> 98% of the category) as they repays the loan within the given time </a:t>
            </a:r>
            <a:r>
              <a:rPr lang="en-US" dirty="0" err="1">
                <a:ea typeface="+mj-lt"/>
                <a:cs typeface="+mj-lt"/>
              </a:rPr>
              <a:t>i.e</a:t>
            </a:r>
            <a:r>
              <a:rPr lang="en-US" dirty="0">
                <a:ea typeface="+mj-lt"/>
                <a:cs typeface="+mj-lt"/>
              </a:rPr>
              <a:t> 5 days.</a:t>
            </a:r>
            <a:br>
              <a:rPr lang="en-US" dirty="0">
                <a:ea typeface="+mj-lt"/>
                <a:cs typeface="+mj-lt"/>
              </a:rPr>
            </a:br>
            <a:r>
              <a:rPr lang="en-US" dirty="0">
                <a:ea typeface="+mj-lt"/>
                <a:cs typeface="+mj-lt"/>
              </a:rPr>
              <a:t>5) 14% of the Users are </a:t>
            </a:r>
            <a:r>
              <a:rPr lang="en-US" dirty="0" err="1">
                <a:ea typeface="+mj-lt"/>
                <a:cs typeface="+mj-lt"/>
              </a:rPr>
              <a:t>are</a:t>
            </a:r>
            <a:r>
              <a:rPr lang="en-US" dirty="0">
                <a:ea typeface="+mj-lt"/>
                <a:cs typeface="+mj-lt"/>
              </a:rPr>
              <a:t> among the average number of loan taken category are defaulters.</a:t>
            </a:r>
            <a:br>
              <a:rPr lang="en-US" dirty="0">
                <a:ea typeface="+mj-lt"/>
                <a:cs typeface="+mj-lt"/>
              </a:rPr>
            </a:br>
            <a:r>
              <a:rPr lang="en-US" dirty="0">
                <a:ea typeface="+mj-lt"/>
                <a:cs typeface="+mj-lt"/>
              </a:rPr>
              <a:t>6) 40 % of the Users who do not even recharged in the 90 days are defaulters only.</a:t>
            </a:r>
            <a:endParaRPr lang="en-US" dirty="0"/>
          </a:p>
          <a:p>
            <a:pPr algn="just">
              <a:buClr>
                <a:srgbClr val="8AD0D6"/>
              </a:buClr>
            </a:pPr>
            <a:endParaRPr lang="en-US" dirty="0"/>
          </a:p>
        </p:txBody>
      </p:sp>
    </p:spTree>
    <p:extLst>
      <p:ext uri="{BB962C8B-B14F-4D97-AF65-F5344CB8AC3E}">
        <p14:creationId xmlns:p14="http://schemas.microsoft.com/office/powerpoint/2010/main" val="231389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C544-E7F5-4709-B69A-D63E049AB5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F8BF865-F961-4D2D-B44E-3DE9169B8D41}"/>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7) Users who do very high amount of recharge always pays their loans on time. </a:t>
            </a:r>
            <a:r>
              <a:rPr lang="en-US" dirty="0" err="1">
                <a:ea typeface="+mj-lt"/>
                <a:cs typeface="+mj-lt"/>
              </a:rPr>
              <a:t>i.e</a:t>
            </a:r>
            <a:r>
              <a:rPr lang="en-US" dirty="0">
                <a:ea typeface="+mj-lt"/>
                <a:cs typeface="+mj-lt"/>
              </a:rPr>
              <a:t> 98% of them are non-defaulters.</a:t>
            </a:r>
            <a:br>
              <a:rPr lang="en-US" dirty="0">
                <a:ea typeface="+mj-lt"/>
                <a:cs typeface="+mj-lt"/>
              </a:rPr>
            </a:br>
            <a:r>
              <a:rPr lang="en-US" dirty="0">
                <a:ea typeface="+mj-lt"/>
                <a:cs typeface="+mj-lt"/>
              </a:rPr>
              <a:t>8) 34% of the Users who do less amount of recharge are defaulters.</a:t>
            </a:r>
            <a:br>
              <a:rPr lang="en-US" dirty="0">
                <a:ea typeface="+mj-lt"/>
                <a:cs typeface="+mj-lt"/>
              </a:rPr>
            </a:br>
            <a:r>
              <a:rPr lang="en-US" dirty="0">
                <a:ea typeface="+mj-lt"/>
                <a:cs typeface="+mj-lt"/>
              </a:rPr>
              <a:t>9) Users who did not take any loans are </a:t>
            </a:r>
            <a:r>
              <a:rPr lang="en-US" dirty="0" err="1">
                <a:ea typeface="+mj-lt"/>
                <a:cs typeface="+mj-lt"/>
              </a:rPr>
              <a:t>non defaulters</a:t>
            </a:r>
            <a:r>
              <a:rPr lang="en-US" dirty="0">
                <a:ea typeface="+mj-lt"/>
                <a:cs typeface="+mj-lt"/>
              </a:rPr>
              <a:t>.</a:t>
            </a:r>
            <a:br>
              <a:rPr lang="en-US" dirty="0">
                <a:ea typeface="+mj-lt"/>
                <a:cs typeface="+mj-lt"/>
              </a:rPr>
            </a:br>
            <a:r>
              <a:rPr lang="en-US" dirty="0">
                <a:ea typeface="+mj-lt"/>
                <a:cs typeface="+mj-lt"/>
              </a:rPr>
              <a:t>10) Most of the Users(</a:t>
            </a:r>
            <a:r>
              <a:rPr lang="en-US" dirty="0" err="1">
                <a:ea typeface="+mj-lt"/>
                <a:cs typeface="+mj-lt"/>
              </a:rPr>
              <a:t>i.e</a:t>
            </a:r>
            <a:r>
              <a:rPr lang="en-US" dirty="0">
                <a:ea typeface="+mj-lt"/>
                <a:cs typeface="+mj-lt"/>
              </a:rPr>
              <a:t> 97%) who take large amount of loans comes under non defaulter category.</a:t>
            </a:r>
            <a:br>
              <a:rPr lang="en-US" dirty="0">
                <a:ea typeface="+mj-lt"/>
                <a:cs typeface="+mj-lt"/>
              </a:rPr>
            </a:br>
            <a:r>
              <a:rPr lang="en-US" dirty="0">
                <a:ea typeface="+mj-lt"/>
                <a:cs typeface="+mj-lt"/>
              </a:rPr>
              <a:t>11) 17% of the users who take small loans are defaulters.</a:t>
            </a:r>
            <a:br>
              <a:rPr lang="en-US" dirty="0">
                <a:ea typeface="+mj-lt"/>
                <a:cs typeface="+mj-lt"/>
              </a:rPr>
            </a:br>
            <a:r>
              <a:rPr lang="en-US" dirty="0">
                <a:ea typeface="+mj-lt"/>
                <a:cs typeface="+mj-lt"/>
              </a:rPr>
              <a:t>12) Among the Users who have not done a single recharge in 3 months 40% are defaulters.</a:t>
            </a:r>
            <a:br>
              <a:rPr lang="en-US" dirty="0">
                <a:ea typeface="+mj-lt"/>
                <a:cs typeface="+mj-lt"/>
              </a:rPr>
            </a:br>
            <a:r>
              <a:rPr lang="en-US" dirty="0">
                <a:ea typeface="+mj-lt"/>
                <a:cs typeface="+mj-lt"/>
              </a:rPr>
              <a:t>13) Among the Users who are very frequent in recharging and who always pay their loans on time are more in number </a:t>
            </a:r>
            <a:r>
              <a:rPr lang="en-US" dirty="0" err="1">
                <a:ea typeface="+mj-lt"/>
                <a:cs typeface="+mj-lt"/>
              </a:rPr>
              <a:t>i.e</a:t>
            </a:r>
            <a:r>
              <a:rPr lang="en-US" dirty="0">
                <a:ea typeface="+mj-lt"/>
                <a:cs typeface="+mj-lt"/>
              </a:rPr>
              <a:t> 99% of the total category, which is a good news for the company.</a:t>
            </a:r>
            <a:br>
              <a:rPr lang="en-US" dirty="0">
                <a:ea typeface="+mj-lt"/>
                <a:cs typeface="+mj-lt"/>
              </a:rPr>
            </a:br>
            <a:r>
              <a:rPr lang="en-US" dirty="0">
                <a:ea typeface="+mj-lt"/>
                <a:cs typeface="+mj-lt"/>
              </a:rPr>
              <a:t>14) 32% of the </a:t>
            </a:r>
            <a:r>
              <a:rPr lang="en-US" dirty="0" err="1">
                <a:ea typeface="+mj-lt"/>
                <a:cs typeface="+mj-lt"/>
              </a:rPr>
              <a:t>uers</a:t>
            </a:r>
            <a:r>
              <a:rPr lang="en-US" dirty="0">
                <a:ea typeface="+mj-lt"/>
                <a:cs typeface="+mj-lt"/>
              </a:rPr>
              <a:t> who are defaulters are the new users.</a:t>
            </a:r>
            <a:br>
              <a:rPr lang="en-US" dirty="0">
                <a:ea typeface="+mj-lt"/>
                <a:cs typeface="+mj-lt"/>
              </a:rPr>
            </a:br>
            <a:r>
              <a:rPr lang="en-US" dirty="0">
                <a:ea typeface="+mj-lt"/>
                <a:cs typeface="+mj-lt"/>
              </a:rPr>
              <a:t>15) Old Users are trusted and they are mostly non defaulters.</a:t>
            </a:r>
            <a:endParaRPr lang="en-US" dirty="0"/>
          </a:p>
        </p:txBody>
      </p:sp>
    </p:spTree>
    <p:extLst>
      <p:ext uri="{BB962C8B-B14F-4D97-AF65-F5344CB8AC3E}">
        <p14:creationId xmlns:p14="http://schemas.microsoft.com/office/powerpoint/2010/main" val="255292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2189-3C05-4E64-B011-355119E7FE4D}"/>
              </a:ext>
            </a:extLst>
          </p:cNvPr>
          <p:cNvSpPr>
            <a:spLocks noGrp="1"/>
          </p:cNvSpPr>
          <p:nvPr>
            <p:ph type="title"/>
          </p:nvPr>
        </p:nvSpPr>
        <p:spPr/>
        <p:txBody>
          <a:bodyPr/>
          <a:lstStyle/>
          <a:p>
            <a:r>
              <a:rPr lang="en-US" dirty="0"/>
              <a:t>END OF DOCUMENT</a:t>
            </a:r>
          </a:p>
        </p:txBody>
      </p:sp>
      <p:sp>
        <p:nvSpPr>
          <p:cNvPr id="3" name="Content Placeholder 2">
            <a:extLst>
              <a:ext uri="{FF2B5EF4-FFF2-40B4-BE49-F238E27FC236}">
                <a16:creationId xmlns:a16="http://schemas.microsoft.com/office/drawing/2014/main" id="{E06A784C-D328-4E25-8AC8-C0165BBBB11B}"/>
              </a:ext>
            </a:extLst>
          </p:cNvPr>
          <p:cNvSpPr>
            <a:spLocks noGrp="1"/>
          </p:cNvSpPr>
          <p:nvPr>
            <p:ph idx="1"/>
          </p:nvPr>
        </p:nvSpPr>
        <p:spPr>
          <a:xfrm>
            <a:off x="8809576" y="5330956"/>
            <a:ext cx="8946541" cy="4195481"/>
          </a:xfrm>
        </p:spPr>
        <p:txBody>
          <a:bodyPr vert="horz" lIns="91440" tIns="45720" rIns="91440" bIns="45720" rtlCol="0" anchor="t">
            <a:normAutofit/>
          </a:bodyPr>
          <a:lstStyle/>
          <a:p>
            <a:pPr marL="0" indent="0">
              <a:buNone/>
            </a:pPr>
            <a:r>
              <a:rPr lang="en-US" dirty="0"/>
              <a:t>THANKYOU</a:t>
            </a:r>
          </a:p>
        </p:txBody>
      </p:sp>
    </p:spTree>
    <p:extLst>
      <p:ext uri="{BB962C8B-B14F-4D97-AF65-F5344CB8AC3E}">
        <p14:creationId xmlns:p14="http://schemas.microsoft.com/office/powerpoint/2010/main" val="144536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E59A-FC80-4DBF-8849-7D79AA5748FA}"/>
              </a:ext>
            </a:extLst>
          </p:cNvPr>
          <p:cNvSpPr>
            <a:spLocks noGrp="1"/>
          </p:cNvSpPr>
          <p:nvPr>
            <p:ph type="title"/>
          </p:nvPr>
        </p:nvSpPr>
        <p:spPr/>
        <p:txBody>
          <a:bodyPr/>
          <a:lstStyle/>
          <a:p>
            <a:r>
              <a:rPr lang="en-US" sz="4400" dirty="0">
                <a:solidFill>
                  <a:schemeClr val="accent1">
                    <a:lumMod val="75000"/>
                  </a:schemeClr>
                </a:solidFill>
              </a:rPr>
              <a:t>CONTENTS</a:t>
            </a:r>
          </a:p>
        </p:txBody>
      </p:sp>
      <p:sp>
        <p:nvSpPr>
          <p:cNvPr id="3" name="Content Placeholder 2">
            <a:extLst>
              <a:ext uri="{FF2B5EF4-FFF2-40B4-BE49-F238E27FC236}">
                <a16:creationId xmlns:a16="http://schemas.microsoft.com/office/drawing/2014/main" id="{5BF1194E-22ED-42B3-8CF2-FCE7CD84647F}"/>
              </a:ext>
            </a:extLst>
          </p:cNvPr>
          <p:cNvSpPr>
            <a:spLocks noGrp="1"/>
          </p:cNvSpPr>
          <p:nvPr>
            <p:ph idx="1"/>
          </p:nvPr>
        </p:nvSpPr>
        <p:spPr/>
        <p:txBody>
          <a:bodyPr vert="horz" lIns="91440" tIns="45720" rIns="91440" bIns="45720" rtlCol="0" anchor="t">
            <a:normAutofit/>
          </a:bodyPr>
          <a:lstStyle/>
          <a:p>
            <a:r>
              <a:rPr lang="en-US" dirty="0"/>
              <a:t>IMPORTING LIBRARIES</a:t>
            </a:r>
          </a:p>
          <a:p>
            <a:pPr>
              <a:buClr>
                <a:srgbClr val="8AD0D6"/>
              </a:buClr>
            </a:pPr>
            <a:r>
              <a:rPr lang="en-US" dirty="0"/>
              <a:t>EXPLORATORY ANALYSIS</a:t>
            </a:r>
          </a:p>
          <a:p>
            <a:pPr>
              <a:buClr>
                <a:srgbClr val="8AD0D6"/>
              </a:buClr>
            </a:pPr>
            <a:r>
              <a:rPr lang="en-US" dirty="0"/>
              <a:t>UNIVARIATE PLOT ANALYSIS</a:t>
            </a:r>
          </a:p>
          <a:p>
            <a:pPr>
              <a:buClr>
                <a:srgbClr val="8AD0D6"/>
              </a:buClr>
            </a:pPr>
            <a:r>
              <a:rPr lang="en-US" dirty="0"/>
              <a:t>BIVARIATE PLOT ANALYSIS</a:t>
            </a:r>
          </a:p>
          <a:p>
            <a:pPr>
              <a:buClr>
                <a:srgbClr val="8AD0D6"/>
              </a:buClr>
            </a:pPr>
            <a:r>
              <a:rPr lang="en-US" dirty="0"/>
              <a:t>MODEL TRAINING USING LOGISTIC REGRESSION</a:t>
            </a:r>
          </a:p>
          <a:p>
            <a:pPr>
              <a:buClr>
                <a:srgbClr val="8AD0D6"/>
              </a:buClr>
            </a:pPr>
            <a:r>
              <a:rPr lang="en-US" dirty="0"/>
              <a:t>HYPERPARAMETER TUNING</a:t>
            </a:r>
          </a:p>
          <a:p>
            <a:pPr>
              <a:buClr>
                <a:srgbClr val="8AD0D6"/>
              </a:buClr>
            </a:pPr>
            <a:r>
              <a:rPr lang="en-US" dirty="0"/>
              <a:t>CONCLUSIONS</a:t>
            </a:r>
          </a:p>
        </p:txBody>
      </p:sp>
    </p:spTree>
    <p:extLst>
      <p:ext uri="{BB962C8B-B14F-4D97-AF65-F5344CB8AC3E}">
        <p14:creationId xmlns:p14="http://schemas.microsoft.com/office/powerpoint/2010/main" val="200372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7A1-E16E-4692-AD08-9337C8ED5BEB}"/>
              </a:ext>
            </a:extLst>
          </p:cNvPr>
          <p:cNvSpPr>
            <a:spLocks noGrp="1"/>
          </p:cNvSpPr>
          <p:nvPr>
            <p:ph type="title"/>
          </p:nvPr>
        </p:nvSpPr>
        <p:spPr/>
        <p:txBody>
          <a:bodyPr/>
          <a:lstStyle/>
          <a:p>
            <a:r>
              <a:rPr lang="en-US" dirty="0"/>
              <a:t>IMPORTING LIBRARIES </a:t>
            </a:r>
          </a:p>
        </p:txBody>
      </p:sp>
      <p:sp>
        <p:nvSpPr>
          <p:cNvPr id="3" name="Content Placeholder 2">
            <a:extLst>
              <a:ext uri="{FF2B5EF4-FFF2-40B4-BE49-F238E27FC236}">
                <a16:creationId xmlns:a16="http://schemas.microsoft.com/office/drawing/2014/main" id="{37F0E308-CB30-4947-9E00-A55A5A7F8BB7}"/>
              </a:ext>
            </a:extLst>
          </p:cNvPr>
          <p:cNvSpPr>
            <a:spLocks noGrp="1"/>
          </p:cNvSpPr>
          <p:nvPr>
            <p:ph idx="1"/>
          </p:nvPr>
        </p:nvSpPr>
        <p:spPr/>
        <p:txBody>
          <a:bodyPr vert="horz" lIns="91440" tIns="45720" rIns="91440" bIns="45720" rtlCol="0" anchor="t">
            <a:normAutofit/>
          </a:bodyPr>
          <a:lstStyle/>
          <a:p>
            <a:r>
              <a:rPr lang="en-US" dirty="0"/>
              <a:t>IMPORTING NUMPY </a:t>
            </a:r>
            <a:endParaRPr lang="en-US"/>
          </a:p>
          <a:p>
            <a:pPr>
              <a:buClr>
                <a:srgbClr val="8AD0D6"/>
              </a:buClr>
            </a:pPr>
            <a:r>
              <a:rPr lang="en-US" dirty="0"/>
              <a:t>IMPORTING PANDAS FOR DATA READING</a:t>
            </a:r>
          </a:p>
          <a:p>
            <a:pPr>
              <a:buClr>
                <a:srgbClr val="8AD0D6"/>
              </a:buClr>
            </a:pPr>
            <a:r>
              <a:rPr lang="en-US" dirty="0"/>
              <a:t>IMPORTING MATPLOTLIB AND SEABORN FOR DATA VISUALIZATION</a:t>
            </a:r>
          </a:p>
          <a:p>
            <a:pPr>
              <a:buClr>
                <a:srgbClr val="8AD0D6"/>
              </a:buClr>
            </a:pPr>
            <a:r>
              <a:rPr lang="en-US" dirty="0"/>
              <a:t>IMPORTING VARIOUS SCIKIT LEARN LIBRARIES FOR MODEL TRAINING</a:t>
            </a:r>
          </a:p>
          <a:p>
            <a:pPr>
              <a:buClr>
                <a:srgbClr val="8AD0D6"/>
              </a:buClr>
            </a:pPr>
            <a:r>
              <a:rPr lang="en-US" dirty="0"/>
              <a:t>IMPORTING VARIOUS LIBRARIES FOR ENSEMBLE TECHNIQUES</a:t>
            </a:r>
          </a:p>
          <a:p>
            <a:pPr>
              <a:buClr>
                <a:srgbClr val="8AD0D6"/>
              </a:buClr>
            </a:pPr>
            <a:r>
              <a:rPr lang="en-US" dirty="0"/>
              <a:t>IMPORTING VARIOUS LIBRARIES FOR MODEL SELECTION</a:t>
            </a:r>
          </a:p>
          <a:p>
            <a:pPr>
              <a:buClr>
                <a:srgbClr val="8AD0D6"/>
              </a:buClr>
            </a:pPr>
            <a:r>
              <a:rPr lang="en-US" dirty="0"/>
              <a:t>IMPORTING METRICS FOR MODEL PERFORMANCE</a:t>
            </a:r>
          </a:p>
        </p:txBody>
      </p:sp>
    </p:spTree>
    <p:extLst>
      <p:ext uri="{BB962C8B-B14F-4D97-AF65-F5344CB8AC3E}">
        <p14:creationId xmlns:p14="http://schemas.microsoft.com/office/powerpoint/2010/main" val="253363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7CB3-FB8A-4DB8-A55B-2A31FFC656A6}"/>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71B187B-1B83-4B69-9316-6E78CF67141D}"/>
              </a:ext>
            </a:extLst>
          </p:cNvPr>
          <p:cNvSpPr>
            <a:spLocks noGrp="1"/>
          </p:cNvSpPr>
          <p:nvPr>
            <p:ph idx="1"/>
          </p:nvPr>
        </p:nvSpPr>
        <p:spPr/>
        <p:txBody>
          <a:bodyPr vert="horz" lIns="91440" tIns="45720" rIns="91440" bIns="45720" rtlCol="0" anchor="t">
            <a:normAutofit/>
          </a:bodyPr>
          <a:lstStyle/>
          <a:p>
            <a:r>
              <a:rPr lang="en-US" dirty="0"/>
              <a:t>CHECKING THE SHAPE OF THE DATASET-WE HAVE 209593 ROWS AND 37 COLOUMNS</a:t>
            </a:r>
          </a:p>
          <a:p>
            <a:pPr>
              <a:buClr>
                <a:srgbClr val="8AD0D6"/>
              </a:buClr>
            </a:pPr>
            <a:r>
              <a:rPr lang="en-US" dirty="0"/>
              <a:t>CHECKING FOR ANY NULL VALUES PRESENT IN THE DATASET-NO NULL VALUES ARE PRESENT IN THE DATASET</a:t>
            </a:r>
          </a:p>
          <a:p>
            <a:pPr>
              <a:buClr>
                <a:srgbClr val="8AD0D6"/>
              </a:buClr>
            </a:pPr>
            <a:r>
              <a:rPr lang="en-US" dirty="0"/>
              <a:t>CHECKING STATISTICAL INFORMATION OF THE DATASET-SOME VALUES HAVE NEGATIVE VALUES</a:t>
            </a:r>
          </a:p>
          <a:p>
            <a:pPr>
              <a:buClr>
                <a:srgbClr val="8AD0D6"/>
              </a:buClr>
            </a:pPr>
            <a:r>
              <a:rPr lang="en-US" dirty="0"/>
              <a:t>CHECKING FOR CORRELATION IN THE DATASET</a:t>
            </a:r>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23106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94A8-917F-4B9E-844F-46911B394F06}"/>
              </a:ext>
            </a:extLst>
          </p:cNvPr>
          <p:cNvSpPr>
            <a:spLocks noGrp="1"/>
          </p:cNvSpPr>
          <p:nvPr>
            <p:ph type="title"/>
          </p:nvPr>
        </p:nvSpPr>
        <p:spPr/>
        <p:txBody>
          <a:bodyPr/>
          <a:lstStyle/>
          <a:p>
            <a:r>
              <a:rPr lang="en-US" dirty="0"/>
              <a:t>UNIVARIATE PLOT ANALYSIS</a:t>
            </a:r>
          </a:p>
        </p:txBody>
      </p:sp>
      <p:sp>
        <p:nvSpPr>
          <p:cNvPr id="3" name="Content Placeholder 2">
            <a:extLst>
              <a:ext uri="{FF2B5EF4-FFF2-40B4-BE49-F238E27FC236}">
                <a16:creationId xmlns:a16="http://schemas.microsoft.com/office/drawing/2014/main" id="{4C86E958-91D4-4151-BF77-CE49367C1DF9}"/>
              </a:ext>
            </a:extLst>
          </p:cNvPr>
          <p:cNvSpPr>
            <a:spLocks noGrp="1"/>
          </p:cNvSpPr>
          <p:nvPr>
            <p:ph idx="1"/>
          </p:nvPr>
        </p:nvSpPr>
        <p:spPr/>
        <p:txBody>
          <a:bodyPr vert="horz" lIns="91440" tIns="45720" rIns="91440" bIns="45720" rtlCol="0" anchor="t">
            <a:normAutofit/>
          </a:bodyPr>
          <a:lstStyle/>
          <a:p>
            <a:r>
              <a:rPr lang="en-US" dirty="0"/>
              <a:t>PLOTTING COUNTPLOT WITH THE HELP OF SEABORN FOR CHECKING CLASS IMBALANCE – CLASSES ARE  IMBALANCE WHICH WE WILL RECTIFY USING SMOTE TECHNIQUES</a:t>
            </a:r>
          </a:p>
          <a:p>
            <a:pPr>
              <a:buClr>
                <a:srgbClr val="8AD0D6"/>
              </a:buClr>
            </a:pPr>
            <a:r>
              <a:rPr lang="en-US" dirty="0"/>
              <a:t>PLOTTING BOXPLOT TO SEE FOR ANY PRESENCE OF OUTLIERS-LOT OF OUTLIERS PRESENT IN THE DATASET</a:t>
            </a:r>
          </a:p>
          <a:p>
            <a:pPr>
              <a:buClr>
                <a:srgbClr val="8AD0D6"/>
              </a:buClr>
            </a:pPr>
            <a:r>
              <a:rPr lang="en-US" dirty="0"/>
              <a:t>PLOTTING HISTOGRAM TO SEE THE DISTURBUITION OF THE DATASET-DATASET IS NOT NORMALLY DISTURBUTED</a:t>
            </a:r>
          </a:p>
          <a:p>
            <a:pPr>
              <a:buClr>
                <a:srgbClr val="8AD0D6"/>
              </a:buClr>
            </a:pPr>
            <a:r>
              <a:rPr lang="en-US" dirty="0"/>
              <a:t>A LOT OF SKEWNESS IS PRESENT IN THE DATASET WHICH WE WILL REMOVING USING NPLOG10</a:t>
            </a:r>
          </a:p>
          <a:p>
            <a:pPr>
              <a:buClr>
                <a:srgbClr val="8AD0D6"/>
              </a:buClr>
            </a:pPr>
            <a:endParaRPr lang="en-US" dirty="0"/>
          </a:p>
        </p:txBody>
      </p:sp>
    </p:spTree>
    <p:extLst>
      <p:ext uri="{BB962C8B-B14F-4D97-AF65-F5344CB8AC3E}">
        <p14:creationId xmlns:p14="http://schemas.microsoft.com/office/powerpoint/2010/main" val="288618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21C-EB8A-400B-80A8-30B1A1DEF962}"/>
              </a:ext>
            </a:extLst>
          </p:cNvPr>
          <p:cNvSpPr>
            <a:spLocks noGrp="1"/>
          </p:cNvSpPr>
          <p:nvPr>
            <p:ph type="title"/>
          </p:nvPr>
        </p:nvSpPr>
        <p:spPr/>
        <p:txBody>
          <a:bodyPr/>
          <a:lstStyle/>
          <a:p>
            <a:r>
              <a:rPr lang="en-US" dirty="0"/>
              <a:t>BIVARIANT ANALYSIS</a:t>
            </a:r>
          </a:p>
        </p:txBody>
      </p:sp>
      <p:sp>
        <p:nvSpPr>
          <p:cNvPr id="3" name="Content Placeholder 2">
            <a:extLst>
              <a:ext uri="{FF2B5EF4-FFF2-40B4-BE49-F238E27FC236}">
                <a16:creationId xmlns:a16="http://schemas.microsoft.com/office/drawing/2014/main" id="{D192023A-320C-4C00-A188-1D535D43176B}"/>
              </a:ext>
            </a:extLst>
          </p:cNvPr>
          <p:cNvSpPr>
            <a:spLocks noGrp="1"/>
          </p:cNvSpPr>
          <p:nvPr>
            <p:ph idx="1"/>
          </p:nvPr>
        </p:nvSpPr>
        <p:spPr/>
        <p:txBody>
          <a:bodyPr vert="horz" lIns="91440" tIns="45720" rIns="91440" bIns="45720" rtlCol="0" anchor="t">
            <a:normAutofit/>
          </a:bodyPr>
          <a:lstStyle/>
          <a:p>
            <a:r>
              <a:rPr lang="en-US" dirty="0"/>
              <a:t>USING DIFFERENT FEATURES WITH LOAN REPAYMENT IN 5 DAYS AND DRAWING CONCLUSIONS BASED ON THE PLOT ANALYSIS</a:t>
            </a:r>
          </a:p>
          <a:p>
            <a:pPr>
              <a:buClr>
                <a:srgbClr val="8AD0D6"/>
              </a:buClr>
            </a:pPr>
            <a:r>
              <a:rPr lang="en-US" dirty="0"/>
              <a:t>USING SMOTE FOR HANDLING IMBALANCE DATA</a:t>
            </a:r>
          </a:p>
          <a:p>
            <a:pPr>
              <a:buClr>
                <a:srgbClr val="8AD0D6"/>
              </a:buClr>
            </a:pPr>
            <a:r>
              <a:rPr lang="en-US" dirty="0"/>
              <a:t>USING STANDARD SCALER SO THAT RESULTANT DISTURBUITION HAS UNIT STANDARD DEVIATION</a:t>
            </a:r>
          </a:p>
        </p:txBody>
      </p:sp>
    </p:spTree>
    <p:extLst>
      <p:ext uri="{BB962C8B-B14F-4D97-AF65-F5344CB8AC3E}">
        <p14:creationId xmlns:p14="http://schemas.microsoft.com/office/powerpoint/2010/main" val="188970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D437-19C6-4BEE-B9E5-5158429AAAC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B0250E13-6ACA-4059-A5DF-CE45D6C0A709}"/>
              </a:ext>
            </a:extLst>
          </p:cNvPr>
          <p:cNvSpPr>
            <a:spLocks noGrp="1"/>
          </p:cNvSpPr>
          <p:nvPr>
            <p:ph idx="1"/>
          </p:nvPr>
        </p:nvSpPr>
        <p:spPr/>
        <p:txBody>
          <a:bodyPr vert="horz" lIns="91440" tIns="45720" rIns="91440" bIns="45720" rtlCol="0" anchor="t">
            <a:normAutofit/>
          </a:bodyPr>
          <a:lstStyle/>
          <a:p>
            <a:r>
              <a:rPr lang="en-US" dirty="0"/>
              <a:t>IMPORTING NECESSARY LIBRARY FOR CLASSIFICATION MODELS</a:t>
            </a:r>
          </a:p>
          <a:p>
            <a:pPr>
              <a:buClr>
                <a:srgbClr val="8AD0D6"/>
              </a:buClr>
            </a:pPr>
            <a:r>
              <a:rPr lang="en-US" dirty="0"/>
              <a:t>IMPORTING ENSEMBLE TECHNIQUES</a:t>
            </a:r>
          </a:p>
          <a:p>
            <a:pPr>
              <a:buClr>
                <a:srgbClr val="8AD0D6"/>
              </a:buClr>
            </a:pPr>
            <a:r>
              <a:rPr lang="en-US" dirty="0"/>
              <a:t>IMPORTING MODEL SELECTION LIBRARIES</a:t>
            </a:r>
          </a:p>
          <a:p>
            <a:pPr>
              <a:buClr>
                <a:srgbClr val="8AD0D6"/>
              </a:buClr>
            </a:pPr>
            <a:r>
              <a:rPr lang="en-US" dirty="0"/>
              <a:t>IMPORTING METRICS FOR MODEL PERFORMANCE</a:t>
            </a:r>
          </a:p>
          <a:p>
            <a:pPr>
              <a:buClr>
                <a:srgbClr val="8AD0D6"/>
              </a:buClr>
            </a:pPr>
            <a:r>
              <a:rPr lang="en-US" dirty="0"/>
              <a:t>DEFINING INSTANCES FOR ALL THE MODELS</a:t>
            </a:r>
          </a:p>
          <a:p>
            <a:pPr>
              <a:buClr>
                <a:srgbClr val="8AD0D6"/>
              </a:buClr>
            </a:pPr>
            <a:r>
              <a:rPr lang="en-US" dirty="0"/>
              <a:t>PUTTING SCIKIT LEARN MODELS IN A LIST FOR USING IN FOR LOOP FOR FURTHER EVALUTION</a:t>
            </a:r>
          </a:p>
        </p:txBody>
      </p:sp>
    </p:spTree>
    <p:extLst>
      <p:ext uri="{BB962C8B-B14F-4D97-AF65-F5344CB8AC3E}">
        <p14:creationId xmlns:p14="http://schemas.microsoft.com/office/powerpoint/2010/main" val="76325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B87C-2441-4AB2-97FA-9F78EA088FA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8ACF9C81-7858-4EAF-9194-9A544C1E4FE9}"/>
              </a:ext>
            </a:extLst>
          </p:cNvPr>
          <p:cNvSpPr>
            <a:spLocks noGrp="1"/>
          </p:cNvSpPr>
          <p:nvPr>
            <p:ph idx="1"/>
          </p:nvPr>
        </p:nvSpPr>
        <p:spPr/>
        <p:txBody>
          <a:bodyPr vert="horz" lIns="91440" tIns="45720" rIns="91440" bIns="45720" rtlCol="0" anchor="t">
            <a:normAutofit/>
          </a:bodyPr>
          <a:lstStyle/>
          <a:p>
            <a:r>
              <a:rPr lang="en-US" dirty="0"/>
              <a:t>FOR ALL THE ABOVE INSTANCES WE PERFORM WE FOUND THAT RANDOM FOREST CLASSIFIER AND EXTRA TREE CLASSIFIER ARE PERFORMING WELL IN TERMS OF ACCURACY SCORE,CROSS VALIDATION SCORE AND ROC AUC CURVE AS COMPARED TO OTHER MODELS</a:t>
            </a:r>
          </a:p>
        </p:txBody>
      </p:sp>
    </p:spTree>
    <p:extLst>
      <p:ext uri="{BB962C8B-B14F-4D97-AF65-F5344CB8AC3E}">
        <p14:creationId xmlns:p14="http://schemas.microsoft.com/office/powerpoint/2010/main" val="342623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6FEE-0B4D-4770-87CA-8962F954B36B}"/>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7372A5CF-F20C-4CD3-8E75-DF9BAFF576E8}"/>
              </a:ext>
            </a:extLst>
          </p:cNvPr>
          <p:cNvSpPr>
            <a:spLocks noGrp="1"/>
          </p:cNvSpPr>
          <p:nvPr>
            <p:ph idx="1"/>
          </p:nvPr>
        </p:nvSpPr>
        <p:spPr/>
        <p:txBody>
          <a:bodyPr vert="horz" lIns="91440" tIns="45720" rIns="91440" bIns="45720" rtlCol="0" anchor="t">
            <a:normAutofit/>
          </a:bodyPr>
          <a:lstStyle/>
          <a:p>
            <a:r>
              <a:rPr lang="en-US" dirty="0"/>
              <a:t>USING GRIDSEARCH CV TO PERFORM HYPERPARAMETER TUNING TO FIND THE BEST MODEL IN TERMS OF ACCURACY ,CROSS VALIDATION SCORE AND ROC_AUC SCORE</a:t>
            </a:r>
          </a:p>
          <a:p>
            <a:pPr>
              <a:buClr>
                <a:srgbClr val="8AD0D6"/>
              </a:buClr>
            </a:pPr>
            <a:r>
              <a:rPr lang="en-US" dirty="0"/>
              <a:t>DUMPING THE DATA IN PICKLE FILE</a:t>
            </a:r>
          </a:p>
          <a:p>
            <a:pPr>
              <a:buClr>
                <a:srgbClr val="8AD0D6"/>
              </a:buClr>
            </a:pPr>
            <a:endParaRPr lang="en-US" dirty="0"/>
          </a:p>
        </p:txBody>
      </p:sp>
    </p:spTree>
    <p:extLst>
      <p:ext uri="{BB962C8B-B14F-4D97-AF65-F5344CB8AC3E}">
        <p14:creationId xmlns:p14="http://schemas.microsoft.com/office/powerpoint/2010/main" val="129275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MICRO CREDIT DEFAULTER MODEL</vt:lpstr>
      <vt:lpstr>CONTENTS</vt:lpstr>
      <vt:lpstr>IMPORTING LIBRARIES </vt:lpstr>
      <vt:lpstr>EXPLORATORY DATA ANALYSIS</vt:lpstr>
      <vt:lpstr>UNIVARIATE PLOT ANALYSIS</vt:lpstr>
      <vt:lpstr>BIVARIANT ANALYSIS</vt:lpstr>
      <vt:lpstr>MODEL TRAINING</vt:lpstr>
      <vt:lpstr>MODEL TRAINING</vt:lpstr>
      <vt:lpstr>HYPERPARAMETER TUNING</vt:lpstr>
      <vt:lpstr>CONCLUSIONS</vt:lpstr>
      <vt:lpstr>CONCLUSIONS</vt:lpstr>
      <vt:lpstr>END OF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2021-05-19T17:26:20Z</dcterms:created>
  <dcterms:modified xsi:type="dcterms:W3CDTF">2021-05-22T11:09:48Z</dcterms:modified>
</cp:coreProperties>
</file>